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9.png"/><Relationship Id="rId3" Type="http://schemas.openxmlformats.org/officeDocument/2006/relationships/image" Target="../media/image130.png"/><Relationship Id="rId4" Type="http://schemas.openxmlformats.org/officeDocument/2006/relationships/image" Target="../media/image131.png"/><Relationship Id="rId5" Type="http://schemas.openxmlformats.org/officeDocument/2006/relationships/image" Target="../media/image132.png"/><Relationship Id="rId6" Type="http://schemas.openxmlformats.org/officeDocument/2006/relationships/image" Target="../media/image133.png"/><Relationship Id="rId7" Type="http://schemas.openxmlformats.org/officeDocument/2006/relationships/image" Target="../media/image134.png"/><Relationship Id="rId8" Type="http://schemas.openxmlformats.org/officeDocument/2006/relationships/image" Target="../media/image135.png"/><Relationship Id="rId9" Type="http://schemas.openxmlformats.org/officeDocument/2006/relationships/image" Target="../media/image136.png"/><Relationship Id="rId10" Type="http://schemas.openxmlformats.org/officeDocument/2006/relationships/image" Target="../media/image137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8.png"/><Relationship Id="rId3" Type="http://schemas.openxmlformats.org/officeDocument/2006/relationships/image" Target="../media/image139.png"/><Relationship Id="rId4" Type="http://schemas.openxmlformats.org/officeDocument/2006/relationships/image" Target="../media/image140.png"/><Relationship Id="rId5" Type="http://schemas.openxmlformats.org/officeDocument/2006/relationships/image" Target="../media/image141.png"/><Relationship Id="rId6" Type="http://schemas.openxmlformats.org/officeDocument/2006/relationships/image" Target="../media/image142.png"/><Relationship Id="rId7" Type="http://schemas.openxmlformats.org/officeDocument/2006/relationships/image" Target="../media/image143.png"/><Relationship Id="rId8" Type="http://schemas.openxmlformats.org/officeDocument/2006/relationships/image" Target="../media/image144.png"/><Relationship Id="rId9" Type="http://schemas.openxmlformats.org/officeDocument/2006/relationships/image" Target="../media/image145.png"/><Relationship Id="rId10" Type="http://schemas.openxmlformats.org/officeDocument/2006/relationships/image" Target="../media/image146.png"/><Relationship Id="rId11" Type="http://schemas.openxmlformats.org/officeDocument/2006/relationships/image" Target="../media/image147.png"/><Relationship Id="rId12" Type="http://schemas.openxmlformats.org/officeDocument/2006/relationships/image" Target="../media/image148.png"/><Relationship Id="rId13" Type="http://schemas.openxmlformats.org/officeDocument/2006/relationships/image" Target="../media/image149.png"/><Relationship Id="rId14" Type="http://schemas.openxmlformats.org/officeDocument/2006/relationships/image" Target="../media/image150.png"/><Relationship Id="rId15" Type="http://schemas.openxmlformats.org/officeDocument/2006/relationships/image" Target="../media/image151.png"/><Relationship Id="rId16" Type="http://schemas.openxmlformats.org/officeDocument/2006/relationships/image" Target="../media/image152.png"/><Relationship Id="rId17" Type="http://schemas.openxmlformats.org/officeDocument/2006/relationships/image" Target="../media/image153.png"/><Relationship Id="rId18" Type="http://schemas.openxmlformats.org/officeDocument/2006/relationships/image" Target="../media/image154.png"/><Relationship Id="rId19" Type="http://schemas.openxmlformats.org/officeDocument/2006/relationships/image" Target="../media/image155.png"/><Relationship Id="rId20" Type="http://schemas.openxmlformats.org/officeDocument/2006/relationships/image" Target="../media/image156.png"/><Relationship Id="rId21" Type="http://schemas.openxmlformats.org/officeDocument/2006/relationships/image" Target="../media/image157.png"/><Relationship Id="rId22" Type="http://schemas.openxmlformats.org/officeDocument/2006/relationships/image" Target="../media/image158.png"/><Relationship Id="rId23" Type="http://schemas.openxmlformats.org/officeDocument/2006/relationships/image" Target="../media/image159.png"/><Relationship Id="rId24" Type="http://schemas.openxmlformats.org/officeDocument/2006/relationships/image" Target="../media/image160.png"/><Relationship Id="rId25" Type="http://schemas.openxmlformats.org/officeDocument/2006/relationships/image" Target="../media/image161.png"/><Relationship Id="rId26" Type="http://schemas.openxmlformats.org/officeDocument/2006/relationships/image" Target="../media/image162.png"/><Relationship Id="rId27" Type="http://schemas.openxmlformats.org/officeDocument/2006/relationships/image" Target="../media/image163.png"/><Relationship Id="rId28" Type="http://schemas.openxmlformats.org/officeDocument/2006/relationships/image" Target="../media/image164.png"/><Relationship Id="rId29" Type="http://schemas.openxmlformats.org/officeDocument/2006/relationships/image" Target="../media/image165.png"/><Relationship Id="rId30" Type="http://schemas.openxmlformats.org/officeDocument/2006/relationships/image" Target="../media/image166.png"/><Relationship Id="rId31" Type="http://schemas.openxmlformats.org/officeDocument/2006/relationships/image" Target="../media/image167.png"/><Relationship Id="rId32" Type="http://schemas.openxmlformats.org/officeDocument/2006/relationships/image" Target="../media/image168.png"/><Relationship Id="rId33" Type="http://schemas.openxmlformats.org/officeDocument/2006/relationships/image" Target="../media/image169.png"/><Relationship Id="rId34" Type="http://schemas.openxmlformats.org/officeDocument/2006/relationships/image" Target="../media/image170.png"/><Relationship Id="rId35" Type="http://schemas.openxmlformats.org/officeDocument/2006/relationships/image" Target="../media/image171.png"/><Relationship Id="rId36" Type="http://schemas.openxmlformats.org/officeDocument/2006/relationships/image" Target="../media/image172.png"/><Relationship Id="rId37" Type="http://schemas.openxmlformats.org/officeDocument/2006/relationships/image" Target="../media/image173.png"/><Relationship Id="rId38" Type="http://schemas.openxmlformats.org/officeDocument/2006/relationships/image" Target="../media/image174.png"/><Relationship Id="rId39" Type="http://schemas.openxmlformats.org/officeDocument/2006/relationships/image" Target="../media/image175.png"/><Relationship Id="rId40" Type="http://schemas.openxmlformats.org/officeDocument/2006/relationships/image" Target="../media/image176.png"/><Relationship Id="rId41" Type="http://schemas.openxmlformats.org/officeDocument/2006/relationships/image" Target="../media/image177.png"/><Relationship Id="rId42" Type="http://schemas.openxmlformats.org/officeDocument/2006/relationships/image" Target="../media/image178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9.png"/><Relationship Id="rId3" Type="http://schemas.openxmlformats.org/officeDocument/2006/relationships/image" Target="../media/image180.png"/><Relationship Id="rId4" Type="http://schemas.openxmlformats.org/officeDocument/2006/relationships/image" Target="../media/image181.png"/><Relationship Id="rId5" Type="http://schemas.openxmlformats.org/officeDocument/2006/relationships/image" Target="../media/image182.png"/><Relationship Id="rId6" Type="http://schemas.openxmlformats.org/officeDocument/2006/relationships/image" Target="../media/image183.png"/><Relationship Id="rId7" Type="http://schemas.openxmlformats.org/officeDocument/2006/relationships/image" Target="../media/image184.png"/><Relationship Id="rId8" Type="http://schemas.openxmlformats.org/officeDocument/2006/relationships/image" Target="../media/image185.png"/><Relationship Id="rId9" Type="http://schemas.openxmlformats.org/officeDocument/2006/relationships/image" Target="../media/image186.png"/><Relationship Id="rId10" Type="http://schemas.openxmlformats.org/officeDocument/2006/relationships/image" Target="../media/image187.png"/><Relationship Id="rId11" Type="http://schemas.openxmlformats.org/officeDocument/2006/relationships/image" Target="../media/image188.png"/><Relationship Id="rId12" Type="http://schemas.openxmlformats.org/officeDocument/2006/relationships/image" Target="../media/image189.png"/><Relationship Id="rId13" Type="http://schemas.openxmlformats.org/officeDocument/2006/relationships/image" Target="../media/image190.png"/><Relationship Id="rId14" Type="http://schemas.openxmlformats.org/officeDocument/2006/relationships/image" Target="../media/image191.png"/><Relationship Id="rId15" Type="http://schemas.openxmlformats.org/officeDocument/2006/relationships/image" Target="../media/image192.png"/><Relationship Id="rId16" Type="http://schemas.openxmlformats.org/officeDocument/2006/relationships/image" Target="../media/image193.png"/><Relationship Id="rId17" Type="http://schemas.openxmlformats.org/officeDocument/2006/relationships/image" Target="../media/image194.png"/><Relationship Id="rId18" Type="http://schemas.openxmlformats.org/officeDocument/2006/relationships/image" Target="../media/image195.png"/><Relationship Id="rId19" Type="http://schemas.openxmlformats.org/officeDocument/2006/relationships/image" Target="../media/image196.png"/><Relationship Id="rId20" Type="http://schemas.openxmlformats.org/officeDocument/2006/relationships/image" Target="../media/image197.png"/><Relationship Id="rId21" Type="http://schemas.openxmlformats.org/officeDocument/2006/relationships/image" Target="../media/image198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Relationship Id="rId14" Type="http://schemas.openxmlformats.org/officeDocument/2006/relationships/image" Target="../media/image22.png"/><Relationship Id="rId15" Type="http://schemas.openxmlformats.org/officeDocument/2006/relationships/image" Target="../media/image23.png"/><Relationship Id="rId16" Type="http://schemas.openxmlformats.org/officeDocument/2006/relationships/image" Target="../media/image24.png"/><Relationship Id="rId17" Type="http://schemas.openxmlformats.org/officeDocument/2006/relationships/image" Target="../media/image25.png"/><Relationship Id="rId18" Type="http://schemas.openxmlformats.org/officeDocument/2006/relationships/image" Target="../media/image26.png"/><Relationship Id="rId19" Type="http://schemas.openxmlformats.org/officeDocument/2006/relationships/image" Target="../media/image27.png"/><Relationship Id="rId20" Type="http://schemas.openxmlformats.org/officeDocument/2006/relationships/image" Target="../media/image28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Relationship Id="rId14" Type="http://schemas.openxmlformats.org/officeDocument/2006/relationships/image" Target="../media/image50.png"/><Relationship Id="rId15" Type="http://schemas.openxmlformats.org/officeDocument/2006/relationships/image" Target="../media/image51.png"/><Relationship Id="rId16" Type="http://schemas.openxmlformats.org/officeDocument/2006/relationships/image" Target="../media/image52.png"/><Relationship Id="rId17" Type="http://schemas.openxmlformats.org/officeDocument/2006/relationships/image" Target="../media/image53.png"/><Relationship Id="rId18" Type="http://schemas.openxmlformats.org/officeDocument/2006/relationships/image" Target="../media/image54.png"/><Relationship Id="rId19" Type="http://schemas.openxmlformats.org/officeDocument/2006/relationships/image" Target="../media/image55.png"/><Relationship Id="rId20" Type="http://schemas.openxmlformats.org/officeDocument/2006/relationships/image" Target="../media/image56.png"/><Relationship Id="rId21" Type="http://schemas.openxmlformats.org/officeDocument/2006/relationships/image" Target="../media/image57.png"/><Relationship Id="rId22" Type="http://schemas.openxmlformats.org/officeDocument/2006/relationships/image" Target="../media/image58.png"/><Relationship Id="rId23" Type="http://schemas.openxmlformats.org/officeDocument/2006/relationships/image" Target="../media/image59.png"/><Relationship Id="rId24" Type="http://schemas.openxmlformats.org/officeDocument/2006/relationships/image" Target="../media/image60.png"/><Relationship Id="rId25" Type="http://schemas.openxmlformats.org/officeDocument/2006/relationships/image" Target="../media/image61.png"/><Relationship Id="rId26" Type="http://schemas.openxmlformats.org/officeDocument/2006/relationships/image" Target="../media/image62.png"/><Relationship Id="rId27" Type="http://schemas.openxmlformats.org/officeDocument/2006/relationships/image" Target="../media/image63.png"/><Relationship Id="rId28" Type="http://schemas.openxmlformats.org/officeDocument/2006/relationships/image" Target="../media/image6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image" Target="../media/image67.png"/><Relationship Id="rId5" Type="http://schemas.openxmlformats.org/officeDocument/2006/relationships/image" Target="../media/image68.png"/><Relationship Id="rId6" Type="http://schemas.openxmlformats.org/officeDocument/2006/relationships/image" Target="../media/image69.png"/><Relationship Id="rId7" Type="http://schemas.openxmlformats.org/officeDocument/2006/relationships/image" Target="../media/image70.png"/><Relationship Id="rId8" Type="http://schemas.openxmlformats.org/officeDocument/2006/relationships/image" Target="../media/image71.png"/><Relationship Id="rId9" Type="http://schemas.openxmlformats.org/officeDocument/2006/relationships/image" Target="../media/image72.png"/><Relationship Id="rId10" Type="http://schemas.openxmlformats.org/officeDocument/2006/relationships/image" Target="../media/image73.png"/><Relationship Id="rId11" Type="http://schemas.openxmlformats.org/officeDocument/2006/relationships/image" Target="../media/image13.png"/><Relationship Id="rId12" Type="http://schemas.openxmlformats.org/officeDocument/2006/relationships/image" Target="../media/image74.png"/><Relationship Id="rId13" Type="http://schemas.openxmlformats.org/officeDocument/2006/relationships/image" Target="../media/image75.png"/><Relationship Id="rId14" Type="http://schemas.openxmlformats.org/officeDocument/2006/relationships/image" Target="../media/image76.png"/><Relationship Id="rId15" Type="http://schemas.openxmlformats.org/officeDocument/2006/relationships/image" Target="../media/image77.png"/><Relationship Id="rId16" Type="http://schemas.openxmlformats.org/officeDocument/2006/relationships/image" Target="../media/image78.png"/><Relationship Id="rId17" Type="http://schemas.openxmlformats.org/officeDocument/2006/relationships/image" Target="../media/image79.png"/><Relationship Id="rId18" Type="http://schemas.openxmlformats.org/officeDocument/2006/relationships/image" Target="../media/image80.png"/><Relationship Id="rId19" Type="http://schemas.openxmlformats.org/officeDocument/2006/relationships/image" Target="../media/image81.png"/><Relationship Id="rId20" Type="http://schemas.openxmlformats.org/officeDocument/2006/relationships/image" Target="../media/image82.png"/><Relationship Id="rId21" Type="http://schemas.openxmlformats.org/officeDocument/2006/relationships/image" Target="../media/image83.png"/><Relationship Id="rId22" Type="http://schemas.openxmlformats.org/officeDocument/2006/relationships/image" Target="../media/image84.png"/><Relationship Id="rId23" Type="http://schemas.openxmlformats.org/officeDocument/2006/relationships/image" Target="../media/image85.png"/><Relationship Id="rId24" Type="http://schemas.openxmlformats.org/officeDocument/2006/relationships/image" Target="../media/image86.png"/><Relationship Id="rId25" Type="http://schemas.openxmlformats.org/officeDocument/2006/relationships/image" Target="../media/image87.png"/><Relationship Id="rId26" Type="http://schemas.openxmlformats.org/officeDocument/2006/relationships/image" Target="../media/image88.png"/><Relationship Id="rId27" Type="http://schemas.openxmlformats.org/officeDocument/2006/relationships/image" Target="../media/image89.png"/><Relationship Id="rId28" Type="http://schemas.openxmlformats.org/officeDocument/2006/relationships/image" Target="../media/image90.png"/><Relationship Id="rId29" Type="http://schemas.openxmlformats.org/officeDocument/2006/relationships/image" Target="../media/image91.png"/><Relationship Id="rId30" Type="http://schemas.openxmlformats.org/officeDocument/2006/relationships/image" Target="../media/image92.png"/><Relationship Id="rId31" Type="http://schemas.openxmlformats.org/officeDocument/2006/relationships/image" Target="../media/image93.png"/><Relationship Id="rId32" Type="http://schemas.openxmlformats.org/officeDocument/2006/relationships/image" Target="../media/image94.png"/><Relationship Id="rId33" Type="http://schemas.openxmlformats.org/officeDocument/2006/relationships/image" Target="../media/image95.png"/><Relationship Id="rId34" Type="http://schemas.openxmlformats.org/officeDocument/2006/relationships/image" Target="../media/image96.png"/><Relationship Id="rId35" Type="http://schemas.openxmlformats.org/officeDocument/2006/relationships/image" Target="../media/image97.png"/><Relationship Id="rId36" Type="http://schemas.openxmlformats.org/officeDocument/2006/relationships/image" Target="../media/image98.png"/><Relationship Id="rId37" Type="http://schemas.openxmlformats.org/officeDocument/2006/relationships/image" Target="../media/image99.png"/><Relationship Id="rId38" Type="http://schemas.openxmlformats.org/officeDocument/2006/relationships/image" Target="../media/image100.png"/><Relationship Id="rId39" Type="http://schemas.openxmlformats.org/officeDocument/2006/relationships/image" Target="../media/image101.png"/><Relationship Id="rId40" Type="http://schemas.openxmlformats.org/officeDocument/2006/relationships/image" Target="../media/image102.png"/><Relationship Id="rId41" Type="http://schemas.openxmlformats.org/officeDocument/2006/relationships/image" Target="../media/image103.png"/><Relationship Id="rId42" Type="http://schemas.openxmlformats.org/officeDocument/2006/relationships/image" Target="../media/image104.png"/><Relationship Id="rId43" Type="http://schemas.openxmlformats.org/officeDocument/2006/relationships/image" Target="../media/image105.png"/><Relationship Id="rId44" Type="http://schemas.openxmlformats.org/officeDocument/2006/relationships/image" Target="../media/image106.png"/><Relationship Id="rId45" Type="http://schemas.openxmlformats.org/officeDocument/2006/relationships/image" Target="../media/image107.png"/><Relationship Id="rId46" Type="http://schemas.openxmlformats.org/officeDocument/2006/relationships/image" Target="../media/image108.png"/><Relationship Id="rId47" Type="http://schemas.openxmlformats.org/officeDocument/2006/relationships/image" Target="../media/image109.png"/><Relationship Id="rId48" Type="http://schemas.openxmlformats.org/officeDocument/2006/relationships/image" Target="../media/image110.png"/><Relationship Id="rId49" Type="http://schemas.openxmlformats.org/officeDocument/2006/relationships/image" Target="../media/image111.png"/><Relationship Id="rId50" Type="http://schemas.openxmlformats.org/officeDocument/2006/relationships/image" Target="../media/image112.png"/><Relationship Id="rId51" Type="http://schemas.openxmlformats.org/officeDocument/2006/relationships/image" Target="../media/image113.png"/><Relationship Id="rId52" Type="http://schemas.openxmlformats.org/officeDocument/2006/relationships/image" Target="../media/image114.png"/><Relationship Id="rId53" Type="http://schemas.openxmlformats.org/officeDocument/2006/relationships/image" Target="../media/image115.png"/><Relationship Id="rId54" Type="http://schemas.openxmlformats.org/officeDocument/2006/relationships/image" Target="../media/image116.png"/><Relationship Id="rId55" Type="http://schemas.openxmlformats.org/officeDocument/2006/relationships/image" Target="../media/image117.png"/><Relationship Id="rId56" Type="http://schemas.openxmlformats.org/officeDocument/2006/relationships/image" Target="../media/image118.png"/><Relationship Id="rId57" Type="http://schemas.openxmlformats.org/officeDocument/2006/relationships/image" Target="../media/image119.png"/><Relationship Id="rId58" Type="http://schemas.openxmlformats.org/officeDocument/2006/relationships/image" Target="../media/image120.png"/><Relationship Id="rId59" Type="http://schemas.openxmlformats.org/officeDocument/2006/relationships/image" Target="../media/image121.png"/><Relationship Id="rId60" Type="http://schemas.openxmlformats.org/officeDocument/2006/relationships/image" Target="../media/image122.png"/><Relationship Id="rId61" Type="http://schemas.openxmlformats.org/officeDocument/2006/relationships/image" Target="../media/image123.png"/><Relationship Id="rId62" Type="http://schemas.openxmlformats.org/officeDocument/2006/relationships/image" Target="../media/image124.png"/><Relationship Id="rId63" Type="http://schemas.openxmlformats.org/officeDocument/2006/relationships/image" Target="../media/image125.png"/><Relationship Id="rId64" Type="http://schemas.openxmlformats.org/officeDocument/2006/relationships/image" Target="../media/image126.png"/><Relationship Id="rId65" Type="http://schemas.openxmlformats.org/officeDocument/2006/relationships/image" Target="../media/image127.png"/><Relationship Id="rId66" Type="http://schemas.openxmlformats.org/officeDocument/2006/relationships/image" Target="../media/image12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Drawing"/>
          <p:cNvGrpSpPr/>
          <p:nvPr/>
        </p:nvGrpSpPr>
        <p:grpSpPr>
          <a:xfrm>
            <a:off x="880963" y="1176503"/>
            <a:ext cx="11514254" cy="6315276"/>
            <a:chOff x="-12699" y="0"/>
            <a:chExt cx="11514253" cy="6315274"/>
          </a:xfrm>
        </p:grpSpPr>
        <p:sp>
          <p:nvSpPr>
            <p:cNvPr id="119" name="Line"/>
            <p:cNvSpPr/>
            <p:nvPr/>
          </p:nvSpPr>
          <p:spPr>
            <a:xfrm>
              <a:off x="893580" y="354381"/>
              <a:ext cx="73307" cy="3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37" fill="norm" stroke="1" extrusionOk="0">
                  <a:moveTo>
                    <a:pt x="1008" y="2309"/>
                  </a:moveTo>
                  <a:cubicBezTo>
                    <a:pt x="391" y="1268"/>
                    <a:pt x="-226" y="227"/>
                    <a:pt x="83" y="32"/>
                  </a:cubicBezTo>
                  <a:cubicBezTo>
                    <a:pt x="391" y="-163"/>
                    <a:pt x="1625" y="488"/>
                    <a:pt x="2860" y="3155"/>
                  </a:cubicBezTo>
                  <a:cubicBezTo>
                    <a:pt x="4094" y="5823"/>
                    <a:pt x="5328" y="10507"/>
                    <a:pt x="6254" y="13565"/>
                  </a:cubicBezTo>
                  <a:cubicBezTo>
                    <a:pt x="7180" y="16623"/>
                    <a:pt x="7797" y="18054"/>
                    <a:pt x="8723" y="19095"/>
                  </a:cubicBezTo>
                  <a:cubicBezTo>
                    <a:pt x="9648" y="20136"/>
                    <a:pt x="10883" y="20786"/>
                    <a:pt x="13043" y="21112"/>
                  </a:cubicBezTo>
                  <a:cubicBezTo>
                    <a:pt x="15203" y="21437"/>
                    <a:pt x="18288" y="21437"/>
                    <a:pt x="21374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916603" y="248789"/>
              <a:ext cx="234674" cy="52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40" fill="norm" stroke="1" extrusionOk="0">
                  <a:moveTo>
                    <a:pt x="3364" y="5775"/>
                  </a:moveTo>
                  <a:cubicBezTo>
                    <a:pt x="1848" y="4921"/>
                    <a:pt x="332" y="4067"/>
                    <a:pt x="48" y="3171"/>
                  </a:cubicBezTo>
                  <a:cubicBezTo>
                    <a:pt x="-236" y="2274"/>
                    <a:pt x="711" y="1335"/>
                    <a:pt x="3364" y="695"/>
                  </a:cubicBezTo>
                  <a:cubicBezTo>
                    <a:pt x="6017" y="55"/>
                    <a:pt x="10375" y="-287"/>
                    <a:pt x="13690" y="311"/>
                  </a:cubicBezTo>
                  <a:cubicBezTo>
                    <a:pt x="17006" y="908"/>
                    <a:pt x="19280" y="2445"/>
                    <a:pt x="20322" y="4494"/>
                  </a:cubicBezTo>
                  <a:cubicBezTo>
                    <a:pt x="21364" y="6543"/>
                    <a:pt x="21175" y="9104"/>
                    <a:pt x="20038" y="11623"/>
                  </a:cubicBezTo>
                  <a:cubicBezTo>
                    <a:pt x="18901" y="14141"/>
                    <a:pt x="16817" y="16617"/>
                    <a:pt x="14353" y="18282"/>
                  </a:cubicBezTo>
                  <a:cubicBezTo>
                    <a:pt x="11890" y="19947"/>
                    <a:pt x="9048" y="20801"/>
                    <a:pt x="6490" y="21057"/>
                  </a:cubicBezTo>
                  <a:cubicBezTo>
                    <a:pt x="3932" y="21313"/>
                    <a:pt x="1659" y="20971"/>
                    <a:pt x="1090" y="20160"/>
                  </a:cubicBezTo>
                  <a:cubicBezTo>
                    <a:pt x="522" y="19349"/>
                    <a:pt x="1659" y="18069"/>
                    <a:pt x="2796" y="16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303436" y="46814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385986" y="576096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863825" y="193377"/>
              <a:ext cx="169862" cy="54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9" fill="norm" stroke="1" extrusionOk="0">
                  <a:moveTo>
                    <a:pt x="21400" y="1313"/>
                  </a:moveTo>
                  <a:cubicBezTo>
                    <a:pt x="18200" y="732"/>
                    <a:pt x="15000" y="150"/>
                    <a:pt x="11933" y="26"/>
                  </a:cubicBezTo>
                  <a:cubicBezTo>
                    <a:pt x="8867" y="-99"/>
                    <a:pt x="5933" y="233"/>
                    <a:pt x="3933" y="856"/>
                  </a:cubicBezTo>
                  <a:cubicBezTo>
                    <a:pt x="1933" y="1479"/>
                    <a:pt x="867" y="2393"/>
                    <a:pt x="333" y="3058"/>
                  </a:cubicBezTo>
                  <a:cubicBezTo>
                    <a:pt x="-200" y="3723"/>
                    <a:pt x="-200" y="4138"/>
                    <a:pt x="1133" y="4761"/>
                  </a:cubicBezTo>
                  <a:cubicBezTo>
                    <a:pt x="2467" y="5384"/>
                    <a:pt x="5133" y="6215"/>
                    <a:pt x="7133" y="7378"/>
                  </a:cubicBezTo>
                  <a:cubicBezTo>
                    <a:pt x="9133" y="8541"/>
                    <a:pt x="10467" y="10036"/>
                    <a:pt x="10733" y="10992"/>
                  </a:cubicBezTo>
                  <a:cubicBezTo>
                    <a:pt x="11000" y="11947"/>
                    <a:pt x="10200" y="12363"/>
                    <a:pt x="9133" y="12695"/>
                  </a:cubicBezTo>
                  <a:cubicBezTo>
                    <a:pt x="8067" y="13027"/>
                    <a:pt x="6733" y="13276"/>
                    <a:pt x="5533" y="13276"/>
                  </a:cubicBezTo>
                  <a:cubicBezTo>
                    <a:pt x="4333" y="13276"/>
                    <a:pt x="3267" y="13027"/>
                    <a:pt x="3267" y="12778"/>
                  </a:cubicBezTo>
                  <a:cubicBezTo>
                    <a:pt x="3267" y="12529"/>
                    <a:pt x="4333" y="12279"/>
                    <a:pt x="5533" y="12196"/>
                  </a:cubicBezTo>
                  <a:cubicBezTo>
                    <a:pt x="6733" y="12113"/>
                    <a:pt x="8067" y="12196"/>
                    <a:pt x="8867" y="12487"/>
                  </a:cubicBezTo>
                  <a:cubicBezTo>
                    <a:pt x="9667" y="12778"/>
                    <a:pt x="9933" y="13276"/>
                    <a:pt x="9667" y="14190"/>
                  </a:cubicBezTo>
                  <a:cubicBezTo>
                    <a:pt x="9400" y="15104"/>
                    <a:pt x="8600" y="16433"/>
                    <a:pt x="7933" y="17306"/>
                  </a:cubicBezTo>
                  <a:cubicBezTo>
                    <a:pt x="7267" y="18178"/>
                    <a:pt x="6733" y="18593"/>
                    <a:pt x="6200" y="19216"/>
                  </a:cubicBezTo>
                  <a:cubicBezTo>
                    <a:pt x="5667" y="19839"/>
                    <a:pt x="5133" y="20670"/>
                    <a:pt x="5667" y="21086"/>
                  </a:cubicBezTo>
                  <a:cubicBezTo>
                    <a:pt x="6200" y="21501"/>
                    <a:pt x="7800" y="21501"/>
                    <a:pt x="10600" y="21169"/>
                  </a:cubicBezTo>
                  <a:cubicBezTo>
                    <a:pt x="13400" y="20836"/>
                    <a:pt x="17400" y="20172"/>
                    <a:pt x="21400" y="19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105653" y="301260"/>
              <a:ext cx="302684" cy="26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1208" y="4225"/>
                  </a:moveTo>
                  <a:cubicBezTo>
                    <a:pt x="604" y="2524"/>
                    <a:pt x="0" y="824"/>
                    <a:pt x="0" y="228"/>
                  </a:cubicBezTo>
                  <a:cubicBezTo>
                    <a:pt x="0" y="-367"/>
                    <a:pt x="604" y="143"/>
                    <a:pt x="2794" y="2439"/>
                  </a:cubicBezTo>
                  <a:cubicBezTo>
                    <a:pt x="4985" y="4735"/>
                    <a:pt x="8761" y="8817"/>
                    <a:pt x="11480" y="11964"/>
                  </a:cubicBezTo>
                  <a:cubicBezTo>
                    <a:pt x="14199" y="15110"/>
                    <a:pt x="15860" y="17321"/>
                    <a:pt x="17220" y="18852"/>
                  </a:cubicBezTo>
                  <a:cubicBezTo>
                    <a:pt x="18579" y="20383"/>
                    <a:pt x="19636" y="21233"/>
                    <a:pt x="20316" y="21063"/>
                  </a:cubicBezTo>
                  <a:cubicBezTo>
                    <a:pt x="20996" y="20893"/>
                    <a:pt x="21298" y="19702"/>
                    <a:pt x="21600" y="18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191085" y="277083"/>
              <a:ext cx="191852" cy="37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10" fill="norm" stroke="1" extrusionOk="0">
                  <a:moveTo>
                    <a:pt x="21280" y="392"/>
                  </a:moveTo>
                  <a:cubicBezTo>
                    <a:pt x="20106" y="152"/>
                    <a:pt x="18932" y="-88"/>
                    <a:pt x="17993" y="32"/>
                  </a:cubicBezTo>
                  <a:cubicBezTo>
                    <a:pt x="17054" y="152"/>
                    <a:pt x="16350" y="632"/>
                    <a:pt x="14706" y="2372"/>
                  </a:cubicBezTo>
                  <a:cubicBezTo>
                    <a:pt x="13063" y="4112"/>
                    <a:pt x="10480" y="7112"/>
                    <a:pt x="7897" y="10232"/>
                  </a:cubicBezTo>
                  <a:cubicBezTo>
                    <a:pt x="5315" y="13352"/>
                    <a:pt x="2732" y="16592"/>
                    <a:pt x="1323" y="18512"/>
                  </a:cubicBezTo>
                  <a:cubicBezTo>
                    <a:pt x="-85" y="20432"/>
                    <a:pt x="-320" y="21032"/>
                    <a:pt x="384" y="21272"/>
                  </a:cubicBezTo>
                  <a:cubicBezTo>
                    <a:pt x="1089" y="21512"/>
                    <a:pt x="2732" y="21392"/>
                    <a:pt x="4376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522073" y="461796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84"/>
                    <a:pt x="-1585" y="10368"/>
                    <a:pt x="575" y="13968"/>
                  </a:cubicBezTo>
                  <a:cubicBezTo>
                    <a:pt x="2735" y="17568"/>
                    <a:pt x="11375" y="1958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643286" y="569746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897286" y="309396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5120"/>
                    <a:pt x="9120" y="10240"/>
                    <a:pt x="12720" y="13840"/>
                  </a:cubicBezTo>
                  <a:cubicBezTo>
                    <a:pt x="16320" y="17440"/>
                    <a:pt x="18960" y="19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48086" y="270808"/>
              <a:ext cx="196851" cy="38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101"/>
                  </a:moveTo>
                  <a:cubicBezTo>
                    <a:pt x="20671" y="624"/>
                    <a:pt x="19742" y="147"/>
                    <a:pt x="18697" y="27"/>
                  </a:cubicBezTo>
                  <a:cubicBezTo>
                    <a:pt x="17652" y="-92"/>
                    <a:pt x="16490" y="147"/>
                    <a:pt x="14981" y="1340"/>
                  </a:cubicBezTo>
                  <a:cubicBezTo>
                    <a:pt x="13471" y="2533"/>
                    <a:pt x="11613" y="4681"/>
                    <a:pt x="9406" y="7307"/>
                  </a:cubicBezTo>
                  <a:cubicBezTo>
                    <a:pt x="7200" y="9932"/>
                    <a:pt x="4645" y="13035"/>
                    <a:pt x="3019" y="15481"/>
                  </a:cubicBezTo>
                  <a:cubicBezTo>
                    <a:pt x="1394" y="17928"/>
                    <a:pt x="697" y="19718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163986" y="487196"/>
              <a:ext cx="158751" cy="15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464" y="1279"/>
                  </a:cubicBezTo>
                  <a:cubicBezTo>
                    <a:pt x="6048" y="2558"/>
                    <a:pt x="7776" y="5116"/>
                    <a:pt x="7776" y="7816"/>
                  </a:cubicBezTo>
                  <a:cubicBezTo>
                    <a:pt x="7776" y="10516"/>
                    <a:pt x="6048" y="13358"/>
                    <a:pt x="4752" y="15489"/>
                  </a:cubicBezTo>
                  <a:cubicBezTo>
                    <a:pt x="3456" y="17621"/>
                    <a:pt x="2592" y="19042"/>
                    <a:pt x="3024" y="20037"/>
                  </a:cubicBezTo>
                  <a:cubicBezTo>
                    <a:pt x="3456" y="21032"/>
                    <a:pt x="5184" y="21600"/>
                    <a:pt x="8496" y="20747"/>
                  </a:cubicBezTo>
                  <a:cubicBezTo>
                    <a:pt x="11808" y="19895"/>
                    <a:pt x="16704" y="17621"/>
                    <a:pt x="21600" y="15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392586" y="582446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551336" y="60784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875186" y="512596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932336" y="557046"/>
              <a:ext cx="1778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4032"/>
                    <a:pt x="14914" y="8064"/>
                    <a:pt x="11314" y="11664"/>
                  </a:cubicBezTo>
                  <a:cubicBezTo>
                    <a:pt x="7714" y="15264"/>
                    <a:pt x="3857" y="18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249836" y="275529"/>
              <a:ext cx="254001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93"/>
                  </a:moveTo>
                  <a:cubicBezTo>
                    <a:pt x="360" y="597"/>
                    <a:pt x="720" y="0"/>
                    <a:pt x="1350" y="0"/>
                  </a:cubicBezTo>
                  <a:cubicBezTo>
                    <a:pt x="1980" y="0"/>
                    <a:pt x="2880" y="597"/>
                    <a:pt x="5130" y="2864"/>
                  </a:cubicBezTo>
                  <a:cubicBezTo>
                    <a:pt x="7380" y="5131"/>
                    <a:pt x="10980" y="9070"/>
                    <a:pt x="13950" y="12471"/>
                  </a:cubicBezTo>
                  <a:cubicBezTo>
                    <a:pt x="16920" y="15872"/>
                    <a:pt x="19260" y="187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324308" y="271296"/>
              <a:ext cx="21762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675"/>
                  </a:moveTo>
                  <a:cubicBezTo>
                    <a:pt x="20523" y="338"/>
                    <a:pt x="19692" y="0"/>
                    <a:pt x="18758" y="0"/>
                  </a:cubicBezTo>
                  <a:cubicBezTo>
                    <a:pt x="17823" y="0"/>
                    <a:pt x="16785" y="338"/>
                    <a:pt x="14708" y="2025"/>
                  </a:cubicBezTo>
                  <a:cubicBezTo>
                    <a:pt x="12631" y="3712"/>
                    <a:pt x="9516" y="6750"/>
                    <a:pt x="6816" y="9956"/>
                  </a:cubicBezTo>
                  <a:cubicBezTo>
                    <a:pt x="4116" y="13162"/>
                    <a:pt x="1831" y="16538"/>
                    <a:pt x="792" y="18506"/>
                  </a:cubicBezTo>
                  <a:cubicBezTo>
                    <a:pt x="-246" y="20475"/>
                    <a:pt x="-38" y="21037"/>
                    <a:pt x="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567842" y="550696"/>
              <a:ext cx="1264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3154" y="0"/>
                  </a:moveTo>
                  <a:cubicBezTo>
                    <a:pt x="2434" y="5486"/>
                    <a:pt x="1714" y="10971"/>
                    <a:pt x="1174" y="14571"/>
                  </a:cubicBezTo>
                  <a:cubicBezTo>
                    <a:pt x="634" y="18171"/>
                    <a:pt x="274" y="19886"/>
                    <a:pt x="94" y="19886"/>
                  </a:cubicBezTo>
                  <a:cubicBezTo>
                    <a:pt x="-86" y="19886"/>
                    <a:pt x="-86" y="18171"/>
                    <a:pt x="814" y="15257"/>
                  </a:cubicBezTo>
                  <a:cubicBezTo>
                    <a:pt x="1714" y="12343"/>
                    <a:pt x="3514" y="8229"/>
                    <a:pt x="5314" y="5829"/>
                  </a:cubicBezTo>
                  <a:cubicBezTo>
                    <a:pt x="7114" y="3429"/>
                    <a:pt x="8914" y="2743"/>
                    <a:pt x="10534" y="3086"/>
                  </a:cubicBezTo>
                  <a:cubicBezTo>
                    <a:pt x="12154" y="3429"/>
                    <a:pt x="13594" y="4800"/>
                    <a:pt x="15394" y="8057"/>
                  </a:cubicBezTo>
                  <a:cubicBezTo>
                    <a:pt x="17194" y="11314"/>
                    <a:pt x="19354" y="16457"/>
                    <a:pt x="21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754380" y="172784"/>
              <a:ext cx="153030" cy="57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64" fill="norm" stroke="1" extrusionOk="0">
                  <a:moveTo>
                    <a:pt x="477" y="2029"/>
                  </a:moveTo>
                  <a:cubicBezTo>
                    <a:pt x="185" y="1632"/>
                    <a:pt x="-107" y="1235"/>
                    <a:pt x="39" y="838"/>
                  </a:cubicBezTo>
                  <a:cubicBezTo>
                    <a:pt x="185" y="440"/>
                    <a:pt x="769" y="43"/>
                    <a:pt x="2958" y="4"/>
                  </a:cubicBezTo>
                  <a:cubicBezTo>
                    <a:pt x="5147" y="-36"/>
                    <a:pt x="8942" y="282"/>
                    <a:pt x="11131" y="1155"/>
                  </a:cubicBezTo>
                  <a:cubicBezTo>
                    <a:pt x="13320" y="2029"/>
                    <a:pt x="13904" y="3458"/>
                    <a:pt x="12882" y="4888"/>
                  </a:cubicBezTo>
                  <a:cubicBezTo>
                    <a:pt x="11861" y="6317"/>
                    <a:pt x="9234" y="7746"/>
                    <a:pt x="7920" y="8739"/>
                  </a:cubicBezTo>
                  <a:cubicBezTo>
                    <a:pt x="6607" y="9732"/>
                    <a:pt x="6607" y="10288"/>
                    <a:pt x="8212" y="10963"/>
                  </a:cubicBezTo>
                  <a:cubicBezTo>
                    <a:pt x="9817" y="11638"/>
                    <a:pt x="13028" y="12432"/>
                    <a:pt x="15947" y="13543"/>
                  </a:cubicBezTo>
                  <a:cubicBezTo>
                    <a:pt x="18866" y="14655"/>
                    <a:pt x="21493" y="16085"/>
                    <a:pt x="21055" y="17395"/>
                  </a:cubicBezTo>
                  <a:cubicBezTo>
                    <a:pt x="20617" y="18705"/>
                    <a:pt x="17115" y="19896"/>
                    <a:pt x="14196" y="20571"/>
                  </a:cubicBezTo>
                  <a:cubicBezTo>
                    <a:pt x="11277" y="21246"/>
                    <a:pt x="8942" y="21405"/>
                    <a:pt x="6607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481736" y="468146"/>
              <a:ext cx="13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160"/>
                    <a:pt x="18514" y="4320"/>
                    <a:pt x="20057" y="7920"/>
                  </a:cubicBezTo>
                  <a:cubicBezTo>
                    <a:pt x="21600" y="11520"/>
                    <a:pt x="15429" y="1656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509467" y="369631"/>
              <a:ext cx="2942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14811"/>
                  </a:moveTo>
                  <a:cubicBezTo>
                    <a:pt x="2735" y="6957"/>
                    <a:pt x="-1585" y="-898"/>
                    <a:pt x="575" y="84"/>
                  </a:cubicBezTo>
                  <a:cubicBezTo>
                    <a:pt x="2735" y="1066"/>
                    <a:pt x="11375" y="10884"/>
                    <a:pt x="20015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634136" y="506246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641647" y="405009"/>
              <a:ext cx="4329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0018" fill="norm" stroke="1" extrusionOk="0">
                  <a:moveTo>
                    <a:pt x="8298" y="20018"/>
                  </a:moveTo>
                  <a:cubicBezTo>
                    <a:pt x="3389" y="11918"/>
                    <a:pt x="-1520" y="3818"/>
                    <a:pt x="444" y="1118"/>
                  </a:cubicBezTo>
                  <a:cubicBezTo>
                    <a:pt x="2407" y="-1582"/>
                    <a:pt x="11244" y="1118"/>
                    <a:pt x="2008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735752" y="121012"/>
              <a:ext cx="165085" cy="52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5" fill="norm" stroke="1" extrusionOk="0">
                  <a:moveTo>
                    <a:pt x="18044" y="14806"/>
                  </a:moveTo>
                  <a:cubicBezTo>
                    <a:pt x="15583" y="14371"/>
                    <a:pt x="13122" y="13935"/>
                    <a:pt x="10662" y="13892"/>
                  </a:cubicBezTo>
                  <a:cubicBezTo>
                    <a:pt x="8201" y="13848"/>
                    <a:pt x="5740" y="14197"/>
                    <a:pt x="3826" y="15285"/>
                  </a:cubicBezTo>
                  <a:cubicBezTo>
                    <a:pt x="1912" y="16374"/>
                    <a:pt x="545" y="18203"/>
                    <a:pt x="135" y="19379"/>
                  </a:cubicBezTo>
                  <a:cubicBezTo>
                    <a:pt x="-275" y="20555"/>
                    <a:pt x="272" y="21077"/>
                    <a:pt x="1502" y="21339"/>
                  </a:cubicBezTo>
                  <a:cubicBezTo>
                    <a:pt x="2733" y="21600"/>
                    <a:pt x="4647" y="21600"/>
                    <a:pt x="7244" y="20816"/>
                  </a:cubicBezTo>
                  <a:cubicBezTo>
                    <a:pt x="9841" y="20032"/>
                    <a:pt x="13122" y="18465"/>
                    <a:pt x="15310" y="16113"/>
                  </a:cubicBezTo>
                  <a:cubicBezTo>
                    <a:pt x="17497" y="13761"/>
                    <a:pt x="18591" y="10626"/>
                    <a:pt x="19138" y="7926"/>
                  </a:cubicBezTo>
                  <a:cubicBezTo>
                    <a:pt x="19684" y="5226"/>
                    <a:pt x="19684" y="2961"/>
                    <a:pt x="19274" y="1655"/>
                  </a:cubicBezTo>
                  <a:cubicBezTo>
                    <a:pt x="18864" y="348"/>
                    <a:pt x="18044" y="0"/>
                    <a:pt x="17224" y="0"/>
                  </a:cubicBezTo>
                  <a:cubicBezTo>
                    <a:pt x="16403" y="0"/>
                    <a:pt x="15583" y="348"/>
                    <a:pt x="14900" y="1960"/>
                  </a:cubicBezTo>
                  <a:cubicBezTo>
                    <a:pt x="14216" y="3571"/>
                    <a:pt x="13669" y="6445"/>
                    <a:pt x="14216" y="9319"/>
                  </a:cubicBezTo>
                  <a:cubicBezTo>
                    <a:pt x="14763" y="12194"/>
                    <a:pt x="16403" y="15068"/>
                    <a:pt x="17771" y="16940"/>
                  </a:cubicBezTo>
                  <a:cubicBezTo>
                    <a:pt x="19138" y="18813"/>
                    <a:pt x="20231" y="19684"/>
                    <a:pt x="21325" y="20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573936" y="71006"/>
              <a:ext cx="209551" cy="49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2883"/>
                  </a:moveTo>
                  <a:cubicBezTo>
                    <a:pt x="19418" y="1880"/>
                    <a:pt x="17236" y="878"/>
                    <a:pt x="15600" y="376"/>
                  </a:cubicBezTo>
                  <a:cubicBezTo>
                    <a:pt x="13964" y="-125"/>
                    <a:pt x="12873" y="-125"/>
                    <a:pt x="11564" y="376"/>
                  </a:cubicBezTo>
                  <a:cubicBezTo>
                    <a:pt x="10255" y="878"/>
                    <a:pt x="8727" y="1880"/>
                    <a:pt x="7309" y="3885"/>
                  </a:cubicBezTo>
                  <a:cubicBezTo>
                    <a:pt x="5891" y="5890"/>
                    <a:pt x="4582" y="8898"/>
                    <a:pt x="3927" y="11723"/>
                  </a:cubicBezTo>
                  <a:cubicBezTo>
                    <a:pt x="3273" y="14548"/>
                    <a:pt x="3273" y="17191"/>
                    <a:pt x="3164" y="18832"/>
                  </a:cubicBezTo>
                  <a:cubicBezTo>
                    <a:pt x="3055" y="20472"/>
                    <a:pt x="2836" y="21110"/>
                    <a:pt x="2291" y="21293"/>
                  </a:cubicBezTo>
                  <a:cubicBezTo>
                    <a:pt x="1745" y="21475"/>
                    <a:pt x="873" y="21202"/>
                    <a:pt x="0" y="2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487153" y="334796"/>
              <a:ext cx="385234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949" y="16831"/>
                  </a:moveTo>
                  <a:cubicBezTo>
                    <a:pt x="475" y="15429"/>
                    <a:pt x="0" y="14026"/>
                    <a:pt x="0" y="12062"/>
                  </a:cubicBezTo>
                  <a:cubicBezTo>
                    <a:pt x="0" y="10099"/>
                    <a:pt x="475" y="7574"/>
                    <a:pt x="1662" y="5751"/>
                  </a:cubicBezTo>
                  <a:cubicBezTo>
                    <a:pt x="2848" y="3927"/>
                    <a:pt x="4747" y="2805"/>
                    <a:pt x="6824" y="2665"/>
                  </a:cubicBezTo>
                  <a:cubicBezTo>
                    <a:pt x="8901" y="2525"/>
                    <a:pt x="11156" y="3366"/>
                    <a:pt x="12521" y="4488"/>
                  </a:cubicBezTo>
                  <a:cubicBezTo>
                    <a:pt x="13886" y="5610"/>
                    <a:pt x="14360" y="7013"/>
                    <a:pt x="14598" y="8696"/>
                  </a:cubicBezTo>
                  <a:cubicBezTo>
                    <a:pt x="14835" y="10379"/>
                    <a:pt x="14835" y="12343"/>
                    <a:pt x="14835" y="14026"/>
                  </a:cubicBezTo>
                  <a:cubicBezTo>
                    <a:pt x="14835" y="15709"/>
                    <a:pt x="14835" y="17112"/>
                    <a:pt x="14598" y="18374"/>
                  </a:cubicBezTo>
                  <a:cubicBezTo>
                    <a:pt x="14360" y="19636"/>
                    <a:pt x="13886" y="20758"/>
                    <a:pt x="13352" y="21179"/>
                  </a:cubicBezTo>
                  <a:cubicBezTo>
                    <a:pt x="12818" y="21600"/>
                    <a:pt x="12224" y="21319"/>
                    <a:pt x="11868" y="20478"/>
                  </a:cubicBezTo>
                  <a:cubicBezTo>
                    <a:pt x="11512" y="19636"/>
                    <a:pt x="11393" y="18234"/>
                    <a:pt x="11571" y="15288"/>
                  </a:cubicBezTo>
                  <a:cubicBezTo>
                    <a:pt x="11749" y="12343"/>
                    <a:pt x="12224" y="7855"/>
                    <a:pt x="13945" y="5049"/>
                  </a:cubicBezTo>
                  <a:cubicBezTo>
                    <a:pt x="15666" y="2244"/>
                    <a:pt x="18633" y="11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840636" y="379246"/>
              <a:ext cx="107951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1994"/>
                  </a:moveTo>
                  <a:cubicBezTo>
                    <a:pt x="19059" y="997"/>
                    <a:pt x="16518" y="0"/>
                    <a:pt x="13341" y="166"/>
                  </a:cubicBezTo>
                  <a:cubicBezTo>
                    <a:pt x="10165" y="332"/>
                    <a:pt x="6353" y="1662"/>
                    <a:pt x="3812" y="4818"/>
                  </a:cubicBezTo>
                  <a:cubicBezTo>
                    <a:pt x="1271" y="7975"/>
                    <a:pt x="0" y="12960"/>
                    <a:pt x="0" y="16283"/>
                  </a:cubicBezTo>
                  <a:cubicBezTo>
                    <a:pt x="0" y="19606"/>
                    <a:pt x="1271" y="21268"/>
                    <a:pt x="4235" y="21434"/>
                  </a:cubicBezTo>
                  <a:cubicBezTo>
                    <a:pt x="7200" y="21600"/>
                    <a:pt x="11859" y="20271"/>
                    <a:pt x="15035" y="16449"/>
                  </a:cubicBezTo>
                  <a:cubicBezTo>
                    <a:pt x="18212" y="12628"/>
                    <a:pt x="19906" y="63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999386" y="311237"/>
              <a:ext cx="267922" cy="20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04" fill="norm" stroke="1" extrusionOk="0">
                  <a:moveTo>
                    <a:pt x="0" y="7229"/>
                  </a:moveTo>
                  <a:cubicBezTo>
                    <a:pt x="680" y="7904"/>
                    <a:pt x="1361" y="8579"/>
                    <a:pt x="1871" y="10267"/>
                  </a:cubicBezTo>
                  <a:cubicBezTo>
                    <a:pt x="2381" y="11954"/>
                    <a:pt x="2721" y="14654"/>
                    <a:pt x="2891" y="16679"/>
                  </a:cubicBezTo>
                  <a:cubicBezTo>
                    <a:pt x="3061" y="18704"/>
                    <a:pt x="3061" y="20054"/>
                    <a:pt x="2976" y="20054"/>
                  </a:cubicBezTo>
                  <a:cubicBezTo>
                    <a:pt x="2891" y="20054"/>
                    <a:pt x="2721" y="18704"/>
                    <a:pt x="3061" y="16229"/>
                  </a:cubicBezTo>
                  <a:cubicBezTo>
                    <a:pt x="3402" y="13754"/>
                    <a:pt x="4252" y="10154"/>
                    <a:pt x="4847" y="7791"/>
                  </a:cubicBezTo>
                  <a:cubicBezTo>
                    <a:pt x="5443" y="5429"/>
                    <a:pt x="5783" y="4304"/>
                    <a:pt x="6208" y="4192"/>
                  </a:cubicBezTo>
                  <a:cubicBezTo>
                    <a:pt x="6633" y="4079"/>
                    <a:pt x="7143" y="4979"/>
                    <a:pt x="7398" y="6104"/>
                  </a:cubicBezTo>
                  <a:cubicBezTo>
                    <a:pt x="7654" y="7229"/>
                    <a:pt x="7654" y="8579"/>
                    <a:pt x="7654" y="9816"/>
                  </a:cubicBezTo>
                  <a:cubicBezTo>
                    <a:pt x="7654" y="11054"/>
                    <a:pt x="7654" y="12179"/>
                    <a:pt x="7824" y="12179"/>
                  </a:cubicBezTo>
                  <a:cubicBezTo>
                    <a:pt x="7994" y="12179"/>
                    <a:pt x="8334" y="11054"/>
                    <a:pt x="9950" y="8804"/>
                  </a:cubicBezTo>
                  <a:cubicBezTo>
                    <a:pt x="11565" y="6554"/>
                    <a:pt x="14457" y="3179"/>
                    <a:pt x="16413" y="1491"/>
                  </a:cubicBezTo>
                  <a:cubicBezTo>
                    <a:pt x="18369" y="-196"/>
                    <a:pt x="19389" y="-196"/>
                    <a:pt x="20154" y="254"/>
                  </a:cubicBezTo>
                  <a:cubicBezTo>
                    <a:pt x="20920" y="704"/>
                    <a:pt x="21430" y="1604"/>
                    <a:pt x="21515" y="3966"/>
                  </a:cubicBezTo>
                  <a:cubicBezTo>
                    <a:pt x="21600" y="6329"/>
                    <a:pt x="21260" y="10154"/>
                    <a:pt x="20750" y="13304"/>
                  </a:cubicBezTo>
                  <a:cubicBezTo>
                    <a:pt x="20239" y="16454"/>
                    <a:pt x="19559" y="18929"/>
                    <a:pt x="18879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902798" y="61746"/>
              <a:ext cx="82956" cy="46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462" fill="norm" stroke="1" extrusionOk="0">
                  <a:moveTo>
                    <a:pt x="20120" y="0"/>
                  </a:moveTo>
                  <a:cubicBezTo>
                    <a:pt x="16433" y="3600"/>
                    <a:pt x="12745" y="7200"/>
                    <a:pt x="9320" y="10508"/>
                  </a:cubicBezTo>
                  <a:cubicBezTo>
                    <a:pt x="5896" y="13816"/>
                    <a:pt x="2735" y="16832"/>
                    <a:pt x="1154" y="18681"/>
                  </a:cubicBezTo>
                  <a:cubicBezTo>
                    <a:pt x="-426" y="20530"/>
                    <a:pt x="-426" y="21211"/>
                    <a:pt x="1418" y="21405"/>
                  </a:cubicBezTo>
                  <a:cubicBezTo>
                    <a:pt x="3262" y="21600"/>
                    <a:pt x="6950" y="21308"/>
                    <a:pt x="10637" y="20335"/>
                  </a:cubicBezTo>
                  <a:cubicBezTo>
                    <a:pt x="14325" y="19362"/>
                    <a:pt x="18013" y="17708"/>
                    <a:pt x="19594" y="16735"/>
                  </a:cubicBezTo>
                  <a:cubicBezTo>
                    <a:pt x="21174" y="15762"/>
                    <a:pt x="20647" y="15470"/>
                    <a:pt x="20120" y="15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852054" y="277646"/>
              <a:ext cx="315733" cy="21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30" fill="norm" stroke="1" extrusionOk="0">
                  <a:moveTo>
                    <a:pt x="1168" y="6416"/>
                  </a:moveTo>
                  <a:cubicBezTo>
                    <a:pt x="453" y="6416"/>
                    <a:pt x="-262" y="6416"/>
                    <a:pt x="96" y="5881"/>
                  </a:cubicBezTo>
                  <a:cubicBezTo>
                    <a:pt x="453" y="5347"/>
                    <a:pt x="1884" y="4277"/>
                    <a:pt x="3529" y="3422"/>
                  </a:cubicBezTo>
                  <a:cubicBezTo>
                    <a:pt x="5174" y="2566"/>
                    <a:pt x="7033" y="1925"/>
                    <a:pt x="8321" y="1497"/>
                  </a:cubicBezTo>
                  <a:cubicBezTo>
                    <a:pt x="9608" y="1069"/>
                    <a:pt x="10323" y="855"/>
                    <a:pt x="10967" y="1069"/>
                  </a:cubicBezTo>
                  <a:cubicBezTo>
                    <a:pt x="11611" y="1283"/>
                    <a:pt x="12183" y="1925"/>
                    <a:pt x="13113" y="3743"/>
                  </a:cubicBezTo>
                  <a:cubicBezTo>
                    <a:pt x="14043" y="5560"/>
                    <a:pt x="15330" y="8554"/>
                    <a:pt x="16117" y="11228"/>
                  </a:cubicBezTo>
                  <a:cubicBezTo>
                    <a:pt x="16904" y="13901"/>
                    <a:pt x="17190" y="16253"/>
                    <a:pt x="17118" y="17857"/>
                  </a:cubicBezTo>
                  <a:cubicBezTo>
                    <a:pt x="17047" y="19461"/>
                    <a:pt x="16617" y="20317"/>
                    <a:pt x="16045" y="20851"/>
                  </a:cubicBezTo>
                  <a:cubicBezTo>
                    <a:pt x="15473" y="21386"/>
                    <a:pt x="14758" y="21600"/>
                    <a:pt x="14186" y="21279"/>
                  </a:cubicBezTo>
                  <a:cubicBezTo>
                    <a:pt x="13613" y="20958"/>
                    <a:pt x="13184" y="20103"/>
                    <a:pt x="13256" y="17430"/>
                  </a:cubicBezTo>
                  <a:cubicBezTo>
                    <a:pt x="13327" y="14756"/>
                    <a:pt x="13900" y="10265"/>
                    <a:pt x="15330" y="7057"/>
                  </a:cubicBezTo>
                  <a:cubicBezTo>
                    <a:pt x="16761" y="3850"/>
                    <a:pt x="19049" y="1925"/>
                    <a:pt x="213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199536" y="262141"/>
              <a:ext cx="374651" cy="20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2276"/>
                  </a:moveTo>
                  <a:cubicBezTo>
                    <a:pt x="0" y="6684"/>
                    <a:pt x="0" y="11092"/>
                    <a:pt x="0" y="14068"/>
                  </a:cubicBezTo>
                  <a:cubicBezTo>
                    <a:pt x="0" y="17043"/>
                    <a:pt x="0" y="18586"/>
                    <a:pt x="305" y="19247"/>
                  </a:cubicBezTo>
                  <a:cubicBezTo>
                    <a:pt x="610" y="19909"/>
                    <a:pt x="1220" y="19688"/>
                    <a:pt x="1892" y="18476"/>
                  </a:cubicBezTo>
                  <a:cubicBezTo>
                    <a:pt x="2563" y="17264"/>
                    <a:pt x="3295" y="15060"/>
                    <a:pt x="3966" y="12855"/>
                  </a:cubicBezTo>
                  <a:cubicBezTo>
                    <a:pt x="4637" y="10651"/>
                    <a:pt x="5247" y="8447"/>
                    <a:pt x="5431" y="8117"/>
                  </a:cubicBezTo>
                  <a:cubicBezTo>
                    <a:pt x="5614" y="7786"/>
                    <a:pt x="5369" y="9329"/>
                    <a:pt x="5247" y="11313"/>
                  </a:cubicBezTo>
                  <a:cubicBezTo>
                    <a:pt x="5125" y="13296"/>
                    <a:pt x="5125" y="15721"/>
                    <a:pt x="5247" y="17484"/>
                  </a:cubicBezTo>
                  <a:cubicBezTo>
                    <a:pt x="5369" y="19247"/>
                    <a:pt x="5614" y="20349"/>
                    <a:pt x="6102" y="20790"/>
                  </a:cubicBezTo>
                  <a:cubicBezTo>
                    <a:pt x="6590" y="21231"/>
                    <a:pt x="7322" y="21011"/>
                    <a:pt x="8420" y="18696"/>
                  </a:cubicBezTo>
                  <a:cubicBezTo>
                    <a:pt x="9519" y="16382"/>
                    <a:pt x="10983" y="11974"/>
                    <a:pt x="11837" y="9219"/>
                  </a:cubicBezTo>
                  <a:cubicBezTo>
                    <a:pt x="12692" y="6464"/>
                    <a:pt x="12936" y="5362"/>
                    <a:pt x="13180" y="3929"/>
                  </a:cubicBezTo>
                  <a:cubicBezTo>
                    <a:pt x="13424" y="2496"/>
                    <a:pt x="13668" y="733"/>
                    <a:pt x="13485" y="182"/>
                  </a:cubicBezTo>
                  <a:cubicBezTo>
                    <a:pt x="13302" y="-369"/>
                    <a:pt x="12692" y="292"/>
                    <a:pt x="12142" y="2717"/>
                  </a:cubicBezTo>
                  <a:cubicBezTo>
                    <a:pt x="11593" y="5141"/>
                    <a:pt x="11105" y="9329"/>
                    <a:pt x="10861" y="11974"/>
                  </a:cubicBezTo>
                  <a:cubicBezTo>
                    <a:pt x="10617" y="14619"/>
                    <a:pt x="10617" y="15721"/>
                    <a:pt x="10861" y="16602"/>
                  </a:cubicBezTo>
                  <a:cubicBezTo>
                    <a:pt x="11105" y="17484"/>
                    <a:pt x="11593" y="18145"/>
                    <a:pt x="13424" y="18366"/>
                  </a:cubicBezTo>
                  <a:cubicBezTo>
                    <a:pt x="15254" y="18586"/>
                    <a:pt x="18427" y="18366"/>
                    <a:pt x="21600" y="18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886619" y="-1"/>
              <a:ext cx="240018" cy="51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1" fill="norm" stroke="1" extrusionOk="0">
                  <a:moveTo>
                    <a:pt x="17506" y="16522"/>
                  </a:moveTo>
                  <a:cubicBezTo>
                    <a:pt x="16369" y="15293"/>
                    <a:pt x="15232" y="14064"/>
                    <a:pt x="14190" y="13405"/>
                  </a:cubicBezTo>
                  <a:cubicBezTo>
                    <a:pt x="13148" y="12747"/>
                    <a:pt x="12201" y="12659"/>
                    <a:pt x="10211" y="13361"/>
                  </a:cubicBezTo>
                  <a:cubicBezTo>
                    <a:pt x="8222" y="14064"/>
                    <a:pt x="5190" y="15556"/>
                    <a:pt x="3296" y="16829"/>
                  </a:cubicBezTo>
                  <a:cubicBezTo>
                    <a:pt x="1401" y="18103"/>
                    <a:pt x="643" y="19156"/>
                    <a:pt x="264" y="19903"/>
                  </a:cubicBezTo>
                  <a:cubicBezTo>
                    <a:pt x="-115" y="20649"/>
                    <a:pt x="-115" y="21088"/>
                    <a:pt x="453" y="21307"/>
                  </a:cubicBezTo>
                  <a:cubicBezTo>
                    <a:pt x="1022" y="21527"/>
                    <a:pt x="2159" y="21527"/>
                    <a:pt x="4432" y="20693"/>
                  </a:cubicBezTo>
                  <a:cubicBezTo>
                    <a:pt x="6706" y="19859"/>
                    <a:pt x="10117" y="18190"/>
                    <a:pt x="12674" y="15995"/>
                  </a:cubicBezTo>
                  <a:cubicBezTo>
                    <a:pt x="15232" y="13800"/>
                    <a:pt x="16938" y="11078"/>
                    <a:pt x="17885" y="8488"/>
                  </a:cubicBezTo>
                  <a:cubicBezTo>
                    <a:pt x="18832" y="5898"/>
                    <a:pt x="19022" y="3439"/>
                    <a:pt x="18927" y="1990"/>
                  </a:cubicBezTo>
                  <a:cubicBezTo>
                    <a:pt x="18832" y="542"/>
                    <a:pt x="18453" y="103"/>
                    <a:pt x="17885" y="15"/>
                  </a:cubicBezTo>
                  <a:cubicBezTo>
                    <a:pt x="17317" y="-73"/>
                    <a:pt x="16559" y="190"/>
                    <a:pt x="15801" y="1683"/>
                  </a:cubicBezTo>
                  <a:cubicBezTo>
                    <a:pt x="15043" y="3176"/>
                    <a:pt x="14285" y="5898"/>
                    <a:pt x="14001" y="8795"/>
                  </a:cubicBezTo>
                  <a:cubicBezTo>
                    <a:pt x="13717" y="11693"/>
                    <a:pt x="13906" y="14766"/>
                    <a:pt x="14190" y="16522"/>
                  </a:cubicBezTo>
                  <a:cubicBezTo>
                    <a:pt x="14474" y="18278"/>
                    <a:pt x="14853" y="18717"/>
                    <a:pt x="15517" y="18893"/>
                  </a:cubicBezTo>
                  <a:cubicBezTo>
                    <a:pt x="16180" y="19068"/>
                    <a:pt x="17127" y="18981"/>
                    <a:pt x="18169" y="18498"/>
                  </a:cubicBezTo>
                  <a:cubicBezTo>
                    <a:pt x="19211" y="18015"/>
                    <a:pt x="20348" y="17137"/>
                    <a:pt x="21485" y="16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145603" y="200862"/>
              <a:ext cx="25484" cy="22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1024" fill="norm" stroke="1" extrusionOk="0">
                  <a:moveTo>
                    <a:pt x="66" y="13480"/>
                  </a:moveTo>
                  <a:cubicBezTo>
                    <a:pt x="1727" y="15426"/>
                    <a:pt x="3389" y="17372"/>
                    <a:pt x="4219" y="18832"/>
                  </a:cubicBezTo>
                  <a:cubicBezTo>
                    <a:pt x="5050" y="20291"/>
                    <a:pt x="5050" y="21264"/>
                    <a:pt x="5050" y="20972"/>
                  </a:cubicBezTo>
                  <a:cubicBezTo>
                    <a:pt x="5050" y="20680"/>
                    <a:pt x="5050" y="19123"/>
                    <a:pt x="5050" y="16107"/>
                  </a:cubicBezTo>
                  <a:cubicBezTo>
                    <a:pt x="5050" y="13091"/>
                    <a:pt x="5050" y="8615"/>
                    <a:pt x="3389" y="5502"/>
                  </a:cubicBezTo>
                  <a:cubicBezTo>
                    <a:pt x="1727" y="2388"/>
                    <a:pt x="-1596" y="637"/>
                    <a:pt x="896" y="150"/>
                  </a:cubicBezTo>
                  <a:cubicBezTo>
                    <a:pt x="3389" y="-336"/>
                    <a:pt x="11696" y="442"/>
                    <a:pt x="20004" y="1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188681" y="205353"/>
              <a:ext cx="128456" cy="24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41" fill="norm" stroke="1" extrusionOk="0">
                  <a:moveTo>
                    <a:pt x="21143" y="2471"/>
                  </a:moveTo>
                  <a:cubicBezTo>
                    <a:pt x="17311" y="1344"/>
                    <a:pt x="13478" y="217"/>
                    <a:pt x="9995" y="29"/>
                  </a:cubicBezTo>
                  <a:cubicBezTo>
                    <a:pt x="6511" y="-159"/>
                    <a:pt x="3375" y="592"/>
                    <a:pt x="1633" y="1531"/>
                  </a:cubicBezTo>
                  <a:cubicBezTo>
                    <a:pt x="-109" y="2471"/>
                    <a:pt x="-457" y="3598"/>
                    <a:pt x="588" y="4912"/>
                  </a:cubicBezTo>
                  <a:cubicBezTo>
                    <a:pt x="1633" y="6227"/>
                    <a:pt x="4072" y="7730"/>
                    <a:pt x="6685" y="9608"/>
                  </a:cubicBezTo>
                  <a:cubicBezTo>
                    <a:pt x="9298" y="11486"/>
                    <a:pt x="12085" y="13740"/>
                    <a:pt x="13478" y="15524"/>
                  </a:cubicBezTo>
                  <a:cubicBezTo>
                    <a:pt x="14872" y="17309"/>
                    <a:pt x="14872" y="18624"/>
                    <a:pt x="14349" y="19657"/>
                  </a:cubicBezTo>
                  <a:cubicBezTo>
                    <a:pt x="13827" y="20690"/>
                    <a:pt x="12782" y="21441"/>
                    <a:pt x="10691" y="21441"/>
                  </a:cubicBezTo>
                  <a:cubicBezTo>
                    <a:pt x="8601" y="21441"/>
                    <a:pt x="5466" y="20690"/>
                    <a:pt x="3898" y="19469"/>
                  </a:cubicBezTo>
                  <a:cubicBezTo>
                    <a:pt x="2330" y="18248"/>
                    <a:pt x="2330" y="16558"/>
                    <a:pt x="2330" y="14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402632" y="42696"/>
              <a:ext cx="92305" cy="3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46" fill="norm" stroke="1" extrusionOk="0">
                  <a:moveTo>
                    <a:pt x="11099" y="0"/>
                  </a:moveTo>
                  <a:cubicBezTo>
                    <a:pt x="8153" y="3350"/>
                    <a:pt x="5208" y="6699"/>
                    <a:pt x="3244" y="10107"/>
                  </a:cubicBezTo>
                  <a:cubicBezTo>
                    <a:pt x="1281" y="13514"/>
                    <a:pt x="299" y="16980"/>
                    <a:pt x="53" y="19001"/>
                  </a:cubicBezTo>
                  <a:cubicBezTo>
                    <a:pt x="-192" y="21022"/>
                    <a:pt x="299" y="21600"/>
                    <a:pt x="3981" y="21542"/>
                  </a:cubicBezTo>
                  <a:cubicBezTo>
                    <a:pt x="7663" y="21484"/>
                    <a:pt x="14535" y="20791"/>
                    <a:pt x="21408" y="20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406036" y="245896"/>
              <a:ext cx="234951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640"/>
                  </a:moveTo>
                  <a:cubicBezTo>
                    <a:pt x="778" y="2670"/>
                    <a:pt x="1557" y="1699"/>
                    <a:pt x="3114" y="1820"/>
                  </a:cubicBezTo>
                  <a:cubicBezTo>
                    <a:pt x="4670" y="1942"/>
                    <a:pt x="7005" y="3155"/>
                    <a:pt x="9049" y="5461"/>
                  </a:cubicBezTo>
                  <a:cubicBezTo>
                    <a:pt x="11092" y="7766"/>
                    <a:pt x="12843" y="11164"/>
                    <a:pt x="13622" y="13712"/>
                  </a:cubicBezTo>
                  <a:cubicBezTo>
                    <a:pt x="14400" y="16261"/>
                    <a:pt x="14205" y="17960"/>
                    <a:pt x="13622" y="19294"/>
                  </a:cubicBezTo>
                  <a:cubicBezTo>
                    <a:pt x="13038" y="20629"/>
                    <a:pt x="12065" y="21600"/>
                    <a:pt x="11384" y="21479"/>
                  </a:cubicBezTo>
                  <a:cubicBezTo>
                    <a:pt x="10703" y="21357"/>
                    <a:pt x="10314" y="20144"/>
                    <a:pt x="10800" y="17231"/>
                  </a:cubicBezTo>
                  <a:cubicBezTo>
                    <a:pt x="11286" y="14319"/>
                    <a:pt x="12649" y="9708"/>
                    <a:pt x="14595" y="6553"/>
                  </a:cubicBezTo>
                  <a:cubicBezTo>
                    <a:pt x="16541" y="3398"/>
                    <a:pt x="19070" y="169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612253" y="271296"/>
              <a:ext cx="153618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5" fill="norm" stroke="1" extrusionOk="0">
                  <a:moveTo>
                    <a:pt x="18849" y="0"/>
                  </a:moveTo>
                  <a:cubicBezTo>
                    <a:pt x="14179" y="953"/>
                    <a:pt x="9508" y="1906"/>
                    <a:pt x="6152" y="4924"/>
                  </a:cubicBezTo>
                  <a:cubicBezTo>
                    <a:pt x="2795" y="7941"/>
                    <a:pt x="752" y="13024"/>
                    <a:pt x="168" y="16359"/>
                  </a:cubicBezTo>
                  <a:cubicBezTo>
                    <a:pt x="-416" y="19694"/>
                    <a:pt x="460" y="21282"/>
                    <a:pt x="3816" y="21441"/>
                  </a:cubicBezTo>
                  <a:cubicBezTo>
                    <a:pt x="7173" y="21600"/>
                    <a:pt x="13011" y="20329"/>
                    <a:pt x="16514" y="18741"/>
                  </a:cubicBezTo>
                  <a:cubicBezTo>
                    <a:pt x="20016" y="17153"/>
                    <a:pt x="21184" y="15247"/>
                    <a:pt x="21184" y="12706"/>
                  </a:cubicBezTo>
                  <a:cubicBezTo>
                    <a:pt x="21184" y="10165"/>
                    <a:pt x="20016" y="6988"/>
                    <a:pt x="18557" y="5241"/>
                  </a:cubicBezTo>
                  <a:cubicBezTo>
                    <a:pt x="17098" y="3494"/>
                    <a:pt x="15346" y="3176"/>
                    <a:pt x="14325" y="2859"/>
                  </a:cubicBezTo>
                  <a:cubicBezTo>
                    <a:pt x="13303" y="2541"/>
                    <a:pt x="13011" y="2224"/>
                    <a:pt x="12719" y="1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0174386" y="144296"/>
              <a:ext cx="3175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96" y="626"/>
                    <a:pt x="2592" y="1252"/>
                    <a:pt x="4752" y="3130"/>
                  </a:cubicBezTo>
                  <a:cubicBezTo>
                    <a:pt x="6912" y="5009"/>
                    <a:pt x="9936" y="8139"/>
                    <a:pt x="12888" y="11426"/>
                  </a:cubicBezTo>
                  <a:cubicBezTo>
                    <a:pt x="15840" y="14713"/>
                    <a:pt x="18720" y="181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0193436" y="174549"/>
              <a:ext cx="361951" cy="49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65"/>
                  </a:moveTo>
                  <a:cubicBezTo>
                    <a:pt x="20968" y="-27"/>
                    <a:pt x="20337" y="-120"/>
                    <a:pt x="19326" y="529"/>
                  </a:cubicBezTo>
                  <a:cubicBezTo>
                    <a:pt x="18316" y="1178"/>
                    <a:pt x="16926" y="2568"/>
                    <a:pt x="15095" y="4515"/>
                  </a:cubicBezTo>
                  <a:cubicBezTo>
                    <a:pt x="13263" y="6462"/>
                    <a:pt x="10989" y="8965"/>
                    <a:pt x="8589" y="11514"/>
                  </a:cubicBezTo>
                  <a:cubicBezTo>
                    <a:pt x="6189" y="14064"/>
                    <a:pt x="3663" y="16659"/>
                    <a:pt x="2211" y="18328"/>
                  </a:cubicBezTo>
                  <a:cubicBezTo>
                    <a:pt x="758" y="19997"/>
                    <a:pt x="379" y="20738"/>
                    <a:pt x="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0117236" y="766596"/>
              <a:ext cx="488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2992" y="4320"/>
                    <a:pt x="5984" y="0"/>
                    <a:pt x="9257" y="0"/>
                  </a:cubicBezTo>
                  <a:cubicBezTo>
                    <a:pt x="12530" y="0"/>
                    <a:pt x="16083" y="4320"/>
                    <a:pt x="18187" y="8640"/>
                  </a:cubicBezTo>
                  <a:cubicBezTo>
                    <a:pt x="20291" y="12960"/>
                    <a:pt x="20945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0123586" y="842796"/>
              <a:ext cx="387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" y="18600"/>
                    <a:pt x="472" y="15600"/>
                    <a:pt x="2243" y="12000"/>
                  </a:cubicBezTo>
                  <a:cubicBezTo>
                    <a:pt x="4013" y="8400"/>
                    <a:pt x="7318" y="4200"/>
                    <a:pt x="10800" y="2100"/>
                  </a:cubicBezTo>
                  <a:cubicBezTo>
                    <a:pt x="14282" y="0"/>
                    <a:pt x="1794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9482963" y="1007718"/>
              <a:ext cx="450124" cy="37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33" fill="norm" stroke="1" extrusionOk="0">
                  <a:moveTo>
                    <a:pt x="1182" y="9784"/>
                  </a:moveTo>
                  <a:cubicBezTo>
                    <a:pt x="776" y="11835"/>
                    <a:pt x="371" y="13887"/>
                    <a:pt x="168" y="15274"/>
                  </a:cubicBezTo>
                  <a:cubicBezTo>
                    <a:pt x="-35" y="16662"/>
                    <a:pt x="-35" y="17386"/>
                    <a:pt x="66" y="18050"/>
                  </a:cubicBezTo>
                  <a:cubicBezTo>
                    <a:pt x="168" y="18714"/>
                    <a:pt x="371" y="19317"/>
                    <a:pt x="675" y="19438"/>
                  </a:cubicBezTo>
                  <a:cubicBezTo>
                    <a:pt x="979" y="19558"/>
                    <a:pt x="1385" y="19196"/>
                    <a:pt x="2095" y="17929"/>
                  </a:cubicBezTo>
                  <a:cubicBezTo>
                    <a:pt x="2804" y="16662"/>
                    <a:pt x="3819" y="14490"/>
                    <a:pt x="4376" y="13102"/>
                  </a:cubicBezTo>
                  <a:cubicBezTo>
                    <a:pt x="4934" y="11715"/>
                    <a:pt x="5035" y="11111"/>
                    <a:pt x="4985" y="11111"/>
                  </a:cubicBezTo>
                  <a:cubicBezTo>
                    <a:pt x="4934" y="11111"/>
                    <a:pt x="4731" y="11715"/>
                    <a:pt x="4630" y="12680"/>
                  </a:cubicBezTo>
                  <a:cubicBezTo>
                    <a:pt x="4528" y="13645"/>
                    <a:pt x="4528" y="14973"/>
                    <a:pt x="4579" y="15938"/>
                  </a:cubicBezTo>
                  <a:cubicBezTo>
                    <a:pt x="4630" y="16904"/>
                    <a:pt x="4731" y="17507"/>
                    <a:pt x="5035" y="17869"/>
                  </a:cubicBezTo>
                  <a:cubicBezTo>
                    <a:pt x="5340" y="18231"/>
                    <a:pt x="5847" y="18352"/>
                    <a:pt x="6506" y="17628"/>
                  </a:cubicBezTo>
                  <a:cubicBezTo>
                    <a:pt x="7165" y="16904"/>
                    <a:pt x="7976" y="15335"/>
                    <a:pt x="8433" y="14128"/>
                  </a:cubicBezTo>
                  <a:cubicBezTo>
                    <a:pt x="8889" y="12921"/>
                    <a:pt x="8990" y="12077"/>
                    <a:pt x="8990" y="11956"/>
                  </a:cubicBezTo>
                  <a:cubicBezTo>
                    <a:pt x="8990" y="11835"/>
                    <a:pt x="8889" y="12439"/>
                    <a:pt x="8838" y="13404"/>
                  </a:cubicBezTo>
                  <a:cubicBezTo>
                    <a:pt x="8788" y="14369"/>
                    <a:pt x="8788" y="15697"/>
                    <a:pt x="8788" y="16662"/>
                  </a:cubicBezTo>
                  <a:cubicBezTo>
                    <a:pt x="8788" y="17628"/>
                    <a:pt x="8788" y="18231"/>
                    <a:pt x="8737" y="18171"/>
                  </a:cubicBezTo>
                  <a:cubicBezTo>
                    <a:pt x="8686" y="18110"/>
                    <a:pt x="8585" y="17386"/>
                    <a:pt x="8635" y="16300"/>
                  </a:cubicBezTo>
                  <a:cubicBezTo>
                    <a:pt x="8686" y="15214"/>
                    <a:pt x="8889" y="13766"/>
                    <a:pt x="9193" y="12861"/>
                  </a:cubicBezTo>
                  <a:cubicBezTo>
                    <a:pt x="9497" y="11956"/>
                    <a:pt x="9903" y="11594"/>
                    <a:pt x="10258" y="11654"/>
                  </a:cubicBezTo>
                  <a:cubicBezTo>
                    <a:pt x="10613" y="11715"/>
                    <a:pt x="10917" y="12197"/>
                    <a:pt x="11120" y="13102"/>
                  </a:cubicBezTo>
                  <a:cubicBezTo>
                    <a:pt x="11323" y="14007"/>
                    <a:pt x="11424" y="15335"/>
                    <a:pt x="11475" y="16481"/>
                  </a:cubicBezTo>
                  <a:cubicBezTo>
                    <a:pt x="11526" y="17628"/>
                    <a:pt x="11526" y="18593"/>
                    <a:pt x="11678" y="18774"/>
                  </a:cubicBezTo>
                  <a:cubicBezTo>
                    <a:pt x="11830" y="18955"/>
                    <a:pt x="12134" y="18352"/>
                    <a:pt x="12641" y="16542"/>
                  </a:cubicBezTo>
                  <a:cubicBezTo>
                    <a:pt x="13148" y="14731"/>
                    <a:pt x="13858" y="11715"/>
                    <a:pt x="14416" y="9060"/>
                  </a:cubicBezTo>
                  <a:cubicBezTo>
                    <a:pt x="14973" y="6405"/>
                    <a:pt x="15379" y="4112"/>
                    <a:pt x="15734" y="2483"/>
                  </a:cubicBezTo>
                  <a:cubicBezTo>
                    <a:pt x="16089" y="854"/>
                    <a:pt x="16393" y="-111"/>
                    <a:pt x="16545" y="10"/>
                  </a:cubicBezTo>
                  <a:cubicBezTo>
                    <a:pt x="16697" y="130"/>
                    <a:pt x="16697" y="1337"/>
                    <a:pt x="16647" y="4354"/>
                  </a:cubicBezTo>
                  <a:cubicBezTo>
                    <a:pt x="16596" y="7371"/>
                    <a:pt x="16495" y="12197"/>
                    <a:pt x="16393" y="15093"/>
                  </a:cubicBezTo>
                  <a:cubicBezTo>
                    <a:pt x="16292" y="17990"/>
                    <a:pt x="16190" y="18955"/>
                    <a:pt x="15988" y="19800"/>
                  </a:cubicBezTo>
                  <a:cubicBezTo>
                    <a:pt x="15785" y="20644"/>
                    <a:pt x="15480" y="21368"/>
                    <a:pt x="15278" y="21429"/>
                  </a:cubicBezTo>
                  <a:cubicBezTo>
                    <a:pt x="15075" y="21489"/>
                    <a:pt x="14973" y="20886"/>
                    <a:pt x="15278" y="19076"/>
                  </a:cubicBezTo>
                  <a:cubicBezTo>
                    <a:pt x="15582" y="17266"/>
                    <a:pt x="16292" y="14249"/>
                    <a:pt x="16799" y="12499"/>
                  </a:cubicBezTo>
                  <a:cubicBezTo>
                    <a:pt x="17306" y="10749"/>
                    <a:pt x="17610" y="10267"/>
                    <a:pt x="18016" y="10086"/>
                  </a:cubicBezTo>
                  <a:cubicBezTo>
                    <a:pt x="18421" y="9905"/>
                    <a:pt x="18928" y="10025"/>
                    <a:pt x="19080" y="10387"/>
                  </a:cubicBezTo>
                  <a:cubicBezTo>
                    <a:pt x="19233" y="10749"/>
                    <a:pt x="19030" y="11353"/>
                    <a:pt x="18624" y="12258"/>
                  </a:cubicBezTo>
                  <a:cubicBezTo>
                    <a:pt x="18219" y="13163"/>
                    <a:pt x="17610" y="14369"/>
                    <a:pt x="17357" y="15455"/>
                  </a:cubicBezTo>
                  <a:cubicBezTo>
                    <a:pt x="17103" y="16542"/>
                    <a:pt x="17204" y="17507"/>
                    <a:pt x="17509" y="18171"/>
                  </a:cubicBezTo>
                  <a:cubicBezTo>
                    <a:pt x="17813" y="18834"/>
                    <a:pt x="18320" y="19196"/>
                    <a:pt x="19030" y="19257"/>
                  </a:cubicBezTo>
                  <a:cubicBezTo>
                    <a:pt x="19740" y="19317"/>
                    <a:pt x="20652" y="19076"/>
                    <a:pt x="21565" y="18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986780" y="1166646"/>
              <a:ext cx="219379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0" fill="norm" stroke="1" extrusionOk="0">
                  <a:moveTo>
                    <a:pt x="954" y="0"/>
                  </a:moveTo>
                  <a:cubicBezTo>
                    <a:pt x="542" y="5009"/>
                    <a:pt x="131" y="10017"/>
                    <a:pt x="28" y="13461"/>
                  </a:cubicBezTo>
                  <a:cubicBezTo>
                    <a:pt x="-75" y="16904"/>
                    <a:pt x="131" y="18783"/>
                    <a:pt x="336" y="18313"/>
                  </a:cubicBezTo>
                  <a:cubicBezTo>
                    <a:pt x="542" y="17843"/>
                    <a:pt x="748" y="15026"/>
                    <a:pt x="1056" y="12052"/>
                  </a:cubicBezTo>
                  <a:cubicBezTo>
                    <a:pt x="1365" y="9078"/>
                    <a:pt x="1776" y="5948"/>
                    <a:pt x="2394" y="3913"/>
                  </a:cubicBezTo>
                  <a:cubicBezTo>
                    <a:pt x="3011" y="1878"/>
                    <a:pt x="3834" y="939"/>
                    <a:pt x="4656" y="939"/>
                  </a:cubicBezTo>
                  <a:cubicBezTo>
                    <a:pt x="5479" y="939"/>
                    <a:pt x="6302" y="1878"/>
                    <a:pt x="6919" y="4383"/>
                  </a:cubicBezTo>
                  <a:cubicBezTo>
                    <a:pt x="7536" y="6887"/>
                    <a:pt x="7948" y="10957"/>
                    <a:pt x="8256" y="13774"/>
                  </a:cubicBezTo>
                  <a:cubicBezTo>
                    <a:pt x="8565" y="16591"/>
                    <a:pt x="8771" y="18157"/>
                    <a:pt x="9388" y="18313"/>
                  </a:cubicBezTo>
                  <a:cubicBezTo>
                    <a:pt x="10005" y="18470"/>
                    <a:pt x="11034" y="17217"/>
                    <a:pt x="12268" y="15183"/>
                  </a:cubicBezTo>
                  <a:cubicBezTo>
                    <a:pt x="13502" y="13148"/>
                    <a:pt x="14942" y="10330"/>
                    <a:pt x="15971" y="7670"/>
                  </a:cubicBezTo>
                  <a:cubicBezTo>
                    <a:pt x="16999" y="5009"/>
                    <a:pt x="17616" y="2504"/>
                    <a:pt x="17616" y="2191"/>
                  </a:cubicBezTo>
                  <a:cubicBezTo>
                    <a:pt x="17616" y="1878"/>
                    <a:pt x="16999" y="3757"/>
                    <a:pt x="16279" y="6887"/>
                  </a:cubicBezTo>
                  <a:cubicBezTo>
                    <a:pt x="15559" y="10017"/>
                    <a:pt x="14736" y="14400"/>
                    <a:pt x="14634" y="17217"/>
                  </a:cubicBezTo>
                  <a:cubicBezTo>
                    <a:pt x="14531" y="20035"/>
                    <a:pt x="15148" y="21287"/>
                    <a:pt x="15971" y="21443"/>
                  </a:cubicBezTo>
                  <a:cubicBezTo>
                    <a:pt x="16794" y="21600"/>
                    <a:pt x="17822" y="20661"/>
                    <a:pt x="18851" y="17687"/>
                  </a:cubicBezTo>
                  <a:cubicBezTo>
                    <a:pt x="19879" y="14713"/>
                    <a:pt x="20908" y="9704"/>
                    <a:pt x="21216" y="6261"/>
                  </a:cubicBezTo>
                  <a:cubicBezTo>
                    <a:pt x="21525" y="2817"/>
                    <a:pt x="21114" y="939"/>
                    <a:pt x="20496" y="470"/>
                  </a:cubicBezTo>
                  <a:cubicBezTo>
                    <a:pt x="19879" y="0"/>
                    <a:pt x="19056" y="939"/>
                    <a:pt x="18234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0260699" y="1160296"/>
              <a:ext cx="224838" cy="15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99" fill="norm" stroke="1" extrusionOk="0">
                  <a:moveTo>
                    <a:pt x="2064" y="888"/>
                  </a:moveTo>
                  <a:cubicBezTo>
                    <a:pt x="1256" y="5030"/>
                    <a:pt x="449" y="9173"/>
                    <a:pt x="146" y="11984"/>
                  </a:cubicBezTo>
                  <a:cubicBezTo>
                    <a:pt x="-157" y="14795"/>
                    <a:pt x="45" y="16274"/>
                    <a:pt x="449" y="17753"/>
                  </a:cubicBezTo>
                  <a:cubicBezTo>
                    <a:pt x="852" y="19233"/>
                    <a:pt x="1458" y="20712"/>
                    <a:pt x="2265" y="21156"/>
                  </a:cubicBezTo>
                  <a:cubicBezTo>
                    <a:pt x="3073" y="21600"/>
                    <a:pt x="4082" y="21008"/>
                    <a:pt x="5798" y="19381"/>
                  </a:cubicBezTo>
                  <a:cubicBezTo>
                    <a:pt x="7514" y="17753"/>
                    <a:pt x="9936" y="15090"/>
                    <a:pt x="11450" y="12575"/>
                  </a:cubicBezTo>
                  <a:cubicBezTo>
                    <a:pt x="12964" y="10060"/>
                    <a:pt x="13570" y="7693"/>
                    <a:pt x="13570" y="7101"/>
                  </a:cubicBezTo>
                  <a:cubicBezTo>
                    <a:pt x="13570" y="6510"/>
                    <a:pt x="12964" y="7693"/>
                    <a:pt x="12662" y="9025"/>
                  </a:cubicBezTo>
                  <a:cubicBezTo>
                    <a:pt x="12359" y="10356"/>
                    <a:pt x="12359" y="11836"/>
                    <a:pt x="12359" y="13315"/>
                  </a:cubicBezTo>
                  <a:cubicBezTo>
                    <a:pt x="12359" y="14795"/>
                    <a:pt x="12359" y="16274"/>
                    <a:pt x="12763" y="17458"/>
                  </a:cubicBezTo>
                  <a:cubicBezTo>
                    <a:pt x="13166" y="18641"/>
                    <a:pt x="13974" y="19529"/>
                    <a:pt x="15387" y="18197"/>
                  </a:cubicBezTo>
                  <a:cubicBezTo>
                    <a:pt x="16800" y="16866"/>
                    <a:pt x="18819" y="13315"/>
                    <a:pt x="19929" y="9912"/>
                  </a:cubicBezTo>
                  <a:cubicBezTo>
                    <a:pt x="21039" y="6510"/>
                    <a:pt x="21241" y="3255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561736" y="1145479"/>
              <a:ext cx="1397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27"/>
                  </a:moveTo>
                  <a:cubicBezTo>
                    <a:pt x="0" y="1113"/>
                    <a:pt x="0" y="0"/>
                    <a:pt x="164" y="0"/>
                  </a:cubicBezTo>
                  <a:cubicBezTo>
                    <a:pt x="327" y="0"/>
                    <a:pt x="655" y="1113"/>
                    <a:pt x="818" y="3340"/>
                  </a:cubicBezTo>
                  <a:cubicBezTo>
                    <a:pt x="982" y="5567"/>
                    <a:pt x="982" y="8907"/>
                    <a:pt x="818" y="11134"/>
                  </a:cubicBezTo>
                  <a:cubicBezTo>
                    <a:pt x="655" y="13361"/>
                    <a:pt x="327" y="14474"/>
                    <a:pt x="164" y="14474"/>
                  </a:cubicBezTo>
                  <a:cubicBezTo>
                    <a:pt x="0" y="14474"/>
                    <a:pt x="0" y="13361"/>
                    <a:pt x="818" y="11691"/>
                  </a:cubicBezTo>
                  <a:cubicBezTo>
                    <a:pt x="1636" y="10021"/>
                    <a:pt x="3273" y="7794"/>
                    <a:pt x="5236" y="6458"/>
                  </a:cubicBezTo>
                  <a:cubicBezTo>
                    <a:pt x="7200" y="5122"/>
                    <a:pt x="9491" y="4676"/>
                    <a:pt x="12273" y="6680"/>
                  </a:cubicBezTo>
                  <a:cubicBezTo>
                    <a:pt x="15055" y="8685"/>
                    <a:pt x="18327" y="13138"/>
                    <a:pt x="19964" y="16033"/>
                  </a:cubicBezTo>
                  <a:cubicBezTo>
                    <a:pt x="21600" y="18928"/>
                    <a:pt x="21600" y="202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55582" y="1956992"/>
              <a:ext cx="188164" cy="57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89" fill="norm" stroke="1" extrusionOk="0">
                  <a:moveTo>
                    <a:pt x="4066" y="9385"/>
                  </a:moveTo>
                  <a:cubicBezTo>
                    <a:pt x="3362" y="8672"/>
                    <a:pt x="2657" y="7960"/>
                    <a:pt x="2540" y="7881"/>
                  </a:cubicBezTo>
                  <a:cubicBezTo>
                    <a:pt x="2423" y="7802"/>
                    <a:pt x="2892" y="8356"/>
                    <a:pt x="3244" y="9820"/>
                  </a:cubicBezTo>
                  <a:cubicBezTo>
                    <a:pt x="3597" y="11283"/>
                    <a:pt x="3831" y="13657"/>
                    <a:pt x="4066" y="15595"/>
                  </a:cubicBezTo>
                  <a:cubicBezTo>
                    <a:pt x="4301" y="17534"/>
                    <a:pt x="4536" y="19037"/>
                    <a:pt x="4653" y="20026"/>
                  </a:cubicBezTo>
                  <a:cubicBezTo>
                    <a:pt x="4770" y="21015"/>
                    <a:pt x="4770" y="21490"/>
                    <a:pt x="4536" y="21371"/>
                  </a:cubicBezTo>
                  <a:cubicBezTo>
                    <a:pt x="4301" y="21253"/>
                    <a:pt x="3831" y="20541"/>
                    <a:pt x="3010" y="18721"/>
                  </a:cubicBezTo>
                  <a:cubicBezTo>
                    <a:pt x="2188" y="16901"/>
                    <a:pt x="1014" y="13974"/>
                    <a:pt x="427" y="11165"/>
                  </a:cubicBezTo>
                  <a:cubicBezTo>
                    <a:pt x="-160" y="8356"/>
                    <a:pt x="-160" y="5666"/>
                    <a:pt x="544" y="3886"/>
                  </a:cubicBezTo>
                  <a:cubicBezTo>
                    <a:pt x="1249" y="2105"/>
                    <a:pt x="2657" y="1235"/>
                    <a:pt x="4653" y="681"/>
                  </a:cubicBezTo>
                  <a:cubicBezTo>
                    <a:pt x="6649" y="127"/>
                    <a:pt x="9231" y="-110"/>
                    <a:pt x="11814" y="48"/>
                  </a:cubicBezTo>
                  <a:cubicBezTo>
                    <a:pt x="14397" y="206"/>
                    <a:pt x="16979" y="760"/>
                    <a:pt x="18740" y="1670"/>
                  </a:cubicBezTo>
                  <a:cubicBezTo>
                    <a:pt x="20501" y="2580"/>
                    <a:pt x="21440" y="3846"/>
                    <a:pt x="20501" y="5072"/>
                  </a:cubicBezTo>
                  <a:cubicBezTo>
                    <a:pt x="19562" y="6299"/>
                    <a:pt x="16744" y="7486"/>
                    <a:pt x="14631" y="8198"/>
                  </a:cubicBezTo>
                  <a:cubicBezTo>
                    <a:pt x="12518" y="8910"/>
                    <a:pt x="11110" y="9147"/>
                    <a:pt x="9466" y="9305"/>
                  </a:cubicBezTo>
                  <a:cubicBezTo>
                    <a:pt x="7823" y="9464"/>
                    <a:pt x="5944" y="9543"/>
                    <a:pt x="4888" y="9187"/>
                  </a:cubicBezTo>
                  <a:cubicBezTo>
                    <a:pt x="3831" y="8831"/>
                    <a:pt x="3597" y="8039"/>
                    <a:pt x="3362" y="7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61494" y="1651353"/>
              <a:ext cx="183143" cy="21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82" fill="norm" stroke="1" extrusionOk="0">
                  <a:moveTo>
                    <a:pt x="7330" y="11745"/>
                  </a:moveTo>
                  <a:cubicBezTo>
                    <a:pt x="6585" y="10487"/>
                    <a:pt x="5841" y="9229"/>
                    <a:pt x="5344" y="9229"/>
                  </a:cubicBezTo>
                  <a:cubicBezTo>
                    <a:pt x="4848" y="9229"/>
                    <a:pt x="4599" y="10487"/>
                    <a:pt x="4103" y="12269"/>
                  </a:cubicBezTo>
                  <a:cubicBezTo>
                    <a:pt x="3606" y="14052"/>
                    <a:pt x="2861" y="16359"/>
                    <a:pt x="2116" y="17932"/>
                  </a:cubicBezTo>
                  <a:cubicBezTo>
                    <a:pt x="1372" y="19504"/>
                    <a:pt x="627" y="20343"/>
                    <a:pt x="254" y="20238"/>
                  </a:cubicBezTo>
                  <a:cubicBezTo>
                    <a:pt x="-118" y="20133"/>
                    <a:pt x="-118" y="19085"/>
                    <a:pt x="503" y="16149"/>
                  </a:cubicBezTo>
                  <a:cubicBezTo>
                    <a:pt x="1123" y="13213"/>
                    <a:pt x="2365" y="8390"/>
                    <a:pt x="3234" y="5454"/>
                  </a:cubicBezTo>
                  <a:cubicBezTo>
                    <a:pt x="4103" y="2518"/>
                    <a:pt x="4599" y="1469"/>
                    <a:pt x="5468" y="735"/>
                  </a:cubicBezTo>
                  <a:cubicBezTo>
                    <a:pt x="6337" y="1"/>
                    <a:pt x="7579" y="-418"/>
                    <a:pt x="8820" y="631"/>
                  </a:cubicBezTo>
                  <a:cubicBezTo>
                    <a:pt x="10061" y="1679"/>
                    <a:pt x="11303" y="4196"/>
                    <a:pt x="13413" y="7865"/>
                  </a:cubicBezTo>
                  <a:cubicBezTo>
                    <a:pt x="15523" y="11535"/>
                    <a:pt x="18503" y="16359"/>
                    <a:pt x="21482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19236" y="2242359"/>
              <a:ext cx="152401" cy="13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0" y="604"/>
                  </a:moveTo>
                  <a:cubicBezTo>
                    <a:pt x="1500" y="-71"/>
                    <a:pt x="3000" y="-746"/>
                    <a:pt x="6000" y="1954"/>
                  </a:cubicBezTo>
                  <a:cubicBezTo>
                    <a:pt x="9000" y="4654"/>
                    <a:pt x="13500" y="10729"/>
                    <a:pt x="16350" y="14442"/>
                  </a:cubicBezTo>
                  <a:cubicBezTo>
                    <a:pt x="19200" y="18154"/>
                    <a:pt x="20400" y="19504"/>
                    <a:pt x="21600" y="20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89086" y="2189359"/>
              <a:ext cx="101601" cy="21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593"/>
                  </a:moveTo>
                  <a:cubicBezTo>
                    <a:pt x="19350" y="173"/>
                    <a:pt x="17100" y="-246"/>
                    <a:pt x="15300" y="173"/>
                  </a:cubicBezTo>
                  <a:cubicBezTo>
                    <a:pt x="13500" y="593"/>
                    <a:pt x="12150" y="1851"/>
                    <a:pt x="9900" y="4472"/>
                  </a:cubicBezTo>
                  <a:cubicBezTo>
                    <a:pt x="7650" y="7094"/>
                    <a:pt x="4500" y="11078"/>
                    <a:pt x="2700" y="14119"/>
                  </a:cubicBezTo>
                  <a:cubicBezTo>
                    <a:pt x="900" y="17160"/>
                    <a:pt x="450" y="19257"/>
                    <a:pt x="0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21264" y="1837010"/>
              <a:ext cx="167873" cy="43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22" fill="norm" stroke="1" extrusionOk="0">
                  <a:moveTo>
                    <a:pt x="12989" y="2013"/>
                  </a:moveTo>
                  <a:cubicBezTo>
                    <a:pt x="12989" y="1179"/>
                    <a:pt x="12989" y="344"/>
                    <a:pt x="12330" y="83"/>
                  </a:cubicBezTo>
                  <a:cubicBezTo>
                    <a:pt x="11671" y="-178"/>
                    <a:pt x="10354" y="135"/>
                    <a:pt x="8247" y="1648"/>
                  </a:cubicBezTo>
                  <a:cubicBezTo>
                    <a:pt x="6140" y="3161"/>
                    <a:pt x="3242" y="5874"/>
                    <a:pt x="1530" y="8639"/>
                  </a:cubicBezTo>
                  <a:cubicBezTo>
                    <a:pt x="-182" y="11405"/>
                    <a:pt x="-709" y="14222"/>
                    <a:pt x="1267" y="16257"/>
                  </a:cubicBezTo>
                  <a:cubicBezTo>
                    <a:pt x="3242" y="18292"/>
                    <a:pt x="7720" y="19544"/>
                    <a:pt x="11408" y="20274"/>
                  </a:cubicBezTo>
                  <a:cubicBezTo>
                    <a:pt x="15096" y="21005"/>
                    <a:pt x="17993" y="21213"/>
                    <a:pt x="20891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295079" y="1934996"/>
              <a:ext cx="23695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8532" y="0"/>
                  </a:moveTo>
                  <a:cubicBezTo>
                    <a:pt x="17576" y="4431"/>
                    <a:pt x="16620" y="8862"/>
                    <a:pt x="14900" y="12185"/>
                  </a:cubicBezTo>
                  <a:cubicBezTo>
                    <a:pt x="13180" y="15508"/>
                    <a:pt x="10695" y="17723"/>
                    <a:pt x="8496" y="18738"/>
                  </a:cubicBezTo>
                  <a:cubicBezTo>
                    <a:pt x="6298" y="19754"/>
                    <a:pt x="4387" y="19569"/>
                    <a:pt x="3049" y="19108"/>
                  </a:cubicBezTo>
                  <a:cubicBezTo>
                    <a:pt x="1711" y="18646"/>
                    <a:pt x="946" y="17908"/>
                    <a:pt x="468" y="16985"/>
                  </a:cubicBezTo>
                  <a:cubicBezTo>
                    <a:pt x="-10" y="16062"/>
                    <a:pt x="-201" y="14954"/>
                    <a:pt x="277" y="14308"/>
                  </a:cubicBezTo>
                  <a:cubicBezTo>
                    <a:pt x="755" y="13662"/>
                    <a:pt x="1902" y="13477"/>
                    <a:pt x="4100" y="13938"/>
                  </a:cubicBezTo>
                  <a:cubicBezTo>
                    <a:pt x="6298" y="14400"/>
                    <a:pt x="9548" y="15508"/>
                    <a:pt x="12606" y="16892"/>
                  </a:cubicBezTo>
                  <a:cubicBezTo>
                    <a:pt x="15664" y="18277"/>
                    <a:pt x="18532" y="19938"/>
                    <a:pt x="213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589186" y="1824319"/>
              <a:ext cx="99230" cy="45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29" fill="norm" stroke="1" extrusionOk="0">
                  <a:moveTo>
                    <a:pt x="0" y="1929"/>
                  </a:moveTo>
                  <a:cubicBezTo>
                    <a:pt x="441" y="1129"/>
                    <a:pt x="882" y="329"/>
                    <a:pt x="2204" y="79"/>
                  </a:cubicBezTo>
                  <a:cubicBezTo>
                    <a:pt x="3527" y="-171"/>
                    <a:pt x="5731" y="129"/>
                    <a:pt x="9257" y="1629"/>
                  </a:cubicBezTo>
                  <a:cubicBezTo>
                    <a:pt x="12784" y="3129"/>
                    <a:pt x="17633" y="5829"/>
                    <a:pt x="19616" y="8379"/>
                  </a:cubicBezTo>
                  <a:cubicBezTo>
                    <a:pt x="21600" y="10929"/>
                    <a:pt x="20718" y="13329"/>
                    <a:pt x="17412" y="15479"/>
                  </a:cubicBezTo>
                  <a:cubicBezTo>
                    <a:pt x="14106" y="17629"/>
                    <a:pt x="8376" y="19529"/>
                    <a:pt x="2645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147986" y="2107388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300" y="10932"/>
                    <a:pt x="6600" y="1332"/>
                    <a:pt x="10200" y="132"/>
                  </a:cubicBezTo>
                  <a:cubicBezTo>
                    <a:pt x="13800" y="-1068"/>
                    <a:pt x="177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150103" y="2277896"/>
              <a:ext cx="201084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3183" y="0"/>
                  </a:moveTo>
                  <a:cubicBezTo>
                    <a:pt x="1592" y="8640"/>
                    <a:pt x="0" y="17280"/>
                    <a:pt x="0" y="19440"/>
                  </a:cubicBezTo>
                  <a:cubicBezTo>
                    <a:pt x="0" y="21600"/>
                    <a:pt x="1592" y="17280"/>
                    <a:pt x="5457" y="12960"/>
                  </a:cubicBezTo>
                  <a:cubicBezTo>
                    <a:pt x="9322" y="8640"/>
                    <a:pt x="15461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324853" y="1763546"/>
              <a:ext cx="48048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24" y="0"/>
                    <a:pt x="20648" y="0"/>
                    <a:pt x="19507" y="568"/>
                  </a:cubicBezTo>
                  <a:cubicBezTo>
                    <a:pt x="18365" y="1137"/>
                    <a:pt x="16557" y="2274"/>
                    <a:pt x="14178" y="3600"/>
                  </a:cubicBezTo>
                  <a:cubicBezTo>
                    <a:pt x="11799" y="4926"/>
                    <a:pt x="8849" y="6442"/>
                    <a:pt x="7137" y="7295"/>
                  </a:cubicBezTo>
                  <a:cubicBezTo>
                    <a:pt x="5424" y="8147"/>
                    <a:pt x="4948" y="8337"/>
                    <a:pt x="4520" y="8574"/>
                  </a:cubicBezTo>
                  <a:cubicBezTo>
                    <a:pt x="4092" y="8811"/>
                    <a:pt x="3711" y="9095"/>
                    <a:pt x="3759" y="9237"/>
                  </a:cubicBezTo>
                  <a:cubicBezTo>
                    <a:pt x="3806" y="9379"/>
                    <a:pt x="4282" y="9379"/>
                    <a:pt x="6042" y="9284"/>
                  </a:cubicBezTo>
                  <a:cubicBezTo>
                    <a:pt x="7803" y="9189"/>
                    <a:pt x="10848" y="9000"/>
                    <a:pt x="12703" y="8953"/>
                  </a:cubicBezTo>
                  <a:cubicBezTo>
                    <a:pt x="14559" y="8905"/>
                    <a:pt x="15225" y="9000"/>
                    <a:pt x="15463" y="9284"/>
                  </a:cubicBezTo>
                  <a:cubicBezTo>
                    <a:pt x="15700" y="9568"/>
                    <a:pt x="15510" y="10042"/>
                    <a:pt x="14130" y="11037"/>
                  </a:cubicBezTo>
                  <a:cubicBezTo>
                    <a:pt x="12751" y="12032"/>
                    <a:pt x="10181" y="13547"/>
                    <a:pt x="7755" y="15063"/>
                  </a:cubicBezTo>
                  <a:cubicBezTo>
                    <a:pt x="5329" y="16579"/>
                    <a:pt x="3045" y="18095"/>
                    <a:pt x="1713" y="19089"/>
                  </a:cubicBezTo>
                  <a:cubicBezTo>
                    <a:pt x="381" y="20084"/>
                    <a:pt x="0" y="20558"/>
                    <a:pt x="0" y="20937"/>
                  </a:cubicBezTo>
                  <a:cubicBezTo>
                    <a:pt x="0" y="21316"/>
                    <a:pt x="381" y="21600"/>
                    <a:pt x="1713" y="21600"/>
                  </a:cubicBezTo>
                  <a:cubicBezTo>
                    <a:pt x="3045" y="21600"/>
                    <a:pt x="5329" y="21316"/>
                    <a:pt x="7898" y="21032"/>
                  </a:cubicBezTo>
                  <a:cubicBezTo>
                    <a:pt x="10467" y="20747"/>
                    <a:pt x="13322" y="20463"/>
                    <a:pt x="15605" y="20274"/>
                  </a:cubicBezTo>
                  <a:cubicBezTo>
                    <a:pt x="17889" y="20084"/>
                    <a:pt x="19602" y="19989"/>
                    <a:pt x="21315" y="19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275236" y="1813214"/>
              <a:ext cx="27518" cy="3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119"/>
                  </a:moveTo>
                  <a:cubicBezTo>
                    <a:pt x="0" y="532"/>
                    <a:pt x="0" y="-55"/>
                    <a:pt x="2492" y="4"/>
                  </a:cubicBezTo>
                  <a:cubicBezTo>
                    <a:pt x="4985" y="62"/>
                    <a:pt x="9969" y="767"/>
                    <a:pt x="14123" y="2880"/>
                  </a:cubicBezTo>
                  <a:cubicBezTo>
                    <a:pt x="18277" y="4993"/>
                    <a:pt x="21600" y="8515"/>
                    <a:pt x="21600" y="11860"/>
                  </a:cubicBezTo>
                  <a:cubicBezTo>
                    <a:pt x="21600" y="15206"/>
                    <a:pt x="18277" y="18375"/>
                    <a:pt x="14954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110136" y="1818579"/>
              <a:ext cx="370745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21600"/>
                  </a:moveTo>
                  <a:cubicBezTo>
                    <a:pt x="3314" y="15178"/>
                    <a:pt x="6627" y="8757"/>
                    <a:pt x="9941" y="4962"/>
                  </a:cubicBezTo>
                  <a:cubicBezTo>
                    <a:pt x="13255" y="1168"/>
                    <a:pt x="16568" y="0"/>
                    <a:pt x="18532" y="0"/>
                  </a:cubicBezTo>
                  <a:cubicBezTo>
                    <a:pt x="20495" y="0"/>
                    <a:pt x="21109" y="1168"/>
                    <a:pt x="21355" y="3211"/>
                  </a:cubicBezTo>
                  <a:cubicBezTo>
                    <a:pt x="21600" y="5254"/>
                    <a:pt x="21477" y="8173"/>
                    <a:pt x="21355" y="1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135536" y="2188996"/>
              <a:ext cx="349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4" y="16800"/>
                    <a:pt x="9687" y="12000"/>
                    <a:pt x="13287" y="8400"/>
                  </a:cubicBezTo>
                  <a:cubicBezTo>
                    <a:pt x="16887" y="4800"/>
                    <a:pt x="1924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672742" y="1766281"/>
              <a:ext cx="182789" cy="42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78" fill="norm" stroke="1" extrusionOk="0">
                  <a:moveTo>
                    <a:pt x="20679" y="2722"/>
                  </a:moveTo>
                  <a:cubicBezTo>
                    <a:pt x="20921" y="1769"/>
                    <a:pt x="21164" y="816"/>
                    <a:pt x="20679" y="339"/>
                  </a:cubicBezTo>
                  <a:cubicBezTo>
                    <a:pt x="20193" y="-137"/>
                    <a:pt x="18980" y="-137"/>
                    <a:pt x="16917" y="498"/>
                  </a:cubicBezTo>
                  <a:cubicBezTo>
                    <a:pt x="14854" y="1134"/>
                    <a:pt x="11942" y="2404"/>
                    <a:pt x="8908" y="4628"/>
                  </a:cubicBezTo>
                  <a:cubicBezTo>
                    <a:pt x="5874" y="6851"/>
                    <a:pt x="2719" y="10028"/>
                    <a:pt x="1142" y="12781"/>
                  </a:cubicBezTo>
                  <a:cubicBezTo>
                    <a:pt x="-436" y="15534"/>
                    <a:pt x="-436" y="17863"/>
                    <a:pt x="1506" y="19292"/>
                  </a:cubicBezTo>
                  <a:cubicBezTo>
                    <a:pt x="3447" y="20722"/>
                    <a:pt x="7330" y="21251"/>
                    <a:pt x="10243" y="21357"/>
                  </a:cubicBezTo>
                  <a:cubicBezTo>
                    <a:pt x="13155" y="21463"/>
                    <a:pt x="15097" y="21145"/>
                    <a:pt x="17038" y="20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956803" y="1854562"/>
              <a:ext cx="251884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2" y="1319"/>
                  </a:moveTo>
                  <a:cubicBezTo>
                    <a:pt x="726" y="660"/>
                    <a:pt x="0" y="0"/>
                    <a:pt x="0" y="0"/>
                  </a:cubicBezTo>
                  <a:cubicBezTo>
                    <a:pt x="0" y="0"/>
                    <a:pt x="726" y="660"/>
                    <a:pt x="3176" y="2803"/>
                  </a:cubicBezTo>
                  <a:cubicBezTo>
                    <a:pt x="5627" y="4947"/>
                    <a:pt x="9802" y="8574"/>
                    <a:pt x="13160" y="11954"/>
                  </a:cubicBezTo>
                  <a:cubicBezTo>
                    <a:pt x="16518" y="15334"/>
                    <a:pt x="19059" y="184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035225" y="1805577"/>
              <a:ext cx="160762" cy="37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1" fill="norm" stroke="1" extrusionOk="0">
                  <a:moveTo>
                    <a:pt x="21306" y="1577"/>
                  </a:moveTo>
                  <a:cubicBezTo>
                    <a:pt x="20745" y="857"/>
                    <a:pt x="20184" y="137"/>
                    <a:pt x="19342" y="17"/>
                  </a:cubicBezTo>
                  <a:cubicBezTo>
                    <a:pt x="18501" y="-103"/>
                    <a:pt x="17379" y="377"/>
                    <a:pt x="15555" y="2417"/>
                  </a:cubicBezTo>
                  <a:cubicBezTo>
                    <a:pt x="13732" y="4457"/>
                    <a:pt x="11207" y="8057"/>
                    <a:pt x="8542" y="11297"/>
                  </a:cubicBezTo>
                  <a:cubicBezTo>
                    <a:pt x="5877" y="14537"/>
                    <a:pt x="3072" y="17417"/>
                    <a:pt x="1529" y="19157"/>
                  </a:cubicBezTo>
                  <a:cubicBezTo>
                    <a:pt x="-13" y="20897"/>
                    <a:pt x="-294" y="21497"/>
                    <a:pt x="267" y="21437"/>
                  </a:cubicBezTo>
                  <a:cubicBezTo>
                    <a:pt x="828" y="21377"/>
                    <a:pt x="2231" y="20657"/>
                    <a:pt x="3633" y="19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260428" y="2023896"/>
              <a:ext cx="18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600"/>
                    <a:pt x="-1068" y="11200"/>
                    <a:pt x="132" y="14800"/>
                  </a:cubicBezTo>
                  <a:cubicBezTo>
                    <a:pt x="1332" y="18400"/>
                    <a:pt x="10932" y="2000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297586" y="1904188"/>
              <a:ext cx="35985" cy="2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9" fill="norm" stroke="1" extrusionOk="0">
                  <a:moveTo>
                    <a:pt x="15247" y="12319"/>
                  </a:moveTo>
                  <a:cubicBezTo>
                    <a:pt x="8894" y="12319"/>
                    <a:pt x="2541" y="12319"/>
                    <a:pt x="1906" y="14479"/>
                  </a:cubicBezTo>
                  <a:cubicBezTo>
                    <a:pt x="1271" y="16639"/>
                    <a:pt x="6353" y="20959"/>
                    <a:pt x="11435" y="20239"/>
                  </a:cubicBezTo>
                  <a:cubicBezTo>
                    <a:pt x="16518" y="19519"/>
                    <a:pt x="21600" y="13759"/>
                    <a:pt x="21600" y="8719"/>
                  </a:cubicBezTo>
                  <a:cubicBezTo>
                    <a:pt x="21600" y="3679"/>
                    <a:pt x="16518" y="-641"/>
                    <a:pt x="12071" y="79"/>
                  </a:cubicBezTo>
                  <a:cubicBezTo>
                    <a:pt x="7624" y="799"/>
                    <a:pt x="3812" y="6559"/>
                    <a:pt x="0" y="12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519836" y="1929009"/>
              <a:ext cx="241301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2274" y="21188"/>
                  </a:moveTo>
                  <a:cubicBezTo>
                    <a:pt x="1137" y="16388"/>
                    <a:pt x="0" y="11588"/>
                    <a:pt x="0" y="7988"/>
                  </a:cubicBezTo>
                  <a:cubicBezTo>
                    <a:pt x="0" y="4388"/>
                    <a:pt x="1137" y="1988"/>
                    <a:pt x="4263" y="788"/>
                  </a:cubicBezTo>
                  <a:cubicBezTo>
                    <a:pt x="7389" y="-412"/>
                    <a:pt x="12505" y="-412"/>
                    <a:pt x="15726" y="1988"/>
                  </a:cubicBezTo>
                  <a:cubicBezTo>
                    <a:pt x="18947" y="4388"/>
                    <a:pt x="20274" y="9188"/>
                    <a:pt x="21600" y="13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500786" y="2036596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9200"/>
                    <a:pt x="9704" y="16800"/>
                    <a:pt x="13304" y="13200"/>
                  </a:cubicBezTo>
                  <a:cubicBezTo>
                    <a:pt x="16904" y="9600"/>
                    <a:pt x="19252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901563" y="1852446"/>
              <a:ext cx="246924" cy="23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00" fill="norm" stroke="1" extrusionOk="0">
                  <a:moveTo>
                    <a:pt x="21537" y="0"/>
                  </a:moveTo>
                  <a:cubicBezTo>
                    <a:pt x="20614" y="0"/>
                    <a:pt x="19691" y="0"/>
                    <a:pt x="18860" y="1168"/>
                  </a:cubicBezTo>
                  <a:cubicBezTo>
                    <a:pt x="18029" y="2335"/>
                    <a:pt x="17291" y="4670"/>
                    <a:pt x="15352" y="7978"/>
                  </a:cubicBezTo>
                  <a:cubicBezTo>
                    <a:pt x="13414" y="11286"/>
                    <a:pt x="10275" y="15568"/>
                    <a:pt x="8152" y="18000"/>
                  </a:cubicBezTo>
                  <a:cubicBezTo>
                    <a:pt x="6029" y="20432"/>
                    <a:pt x="4922" y="21016"/>
                    <a:pt x="3906" y="21308"/>
                  </a:cubicBezTo>
                  <a:cubicBezTo>
                    <a:pt x="2891" y="21600"/>
                    <a:pt x="1968" y="21600"/>
                    <a:pt x="1322" y="21016"/>
                  </a:cubicBezTo>
                  <a:cubicBezTo>
                    <a:pt x="675" y="20432"/>
                    <a:pt x="306" y="19265"/>
                    <a:pt x="122" y="18000"/>
                  </a:cubicBezTo>
                  <a:cubicBezTo>
                    <a:pt x="-63" y="16735"/>
                    <a:pt x="-63" y="15373"/>
                    <a:pt x="306" y="14205"/>
                  </a:cubicBezTo>
                  <a:cubicBezTo>
                    <a:pt x="675" y="13038"/>
                    <a:pt x="1414" y="12065"/>
                    <a:pt x="2337" y="11578"/>
                  </a:cubicBezTo>
                  <a:cubicBezTo>
                    <a:pt x="3260" y="11092"/>
                    <a:pt x="4368" y="11092"/>
                    <a:pt x="6583" y="12259"/>
                  </a:cubicBezTo>
                  <a:cubicBezTo>
                    <a:pt x="8799" y="13427"/>
                    <a:pt x="12122" y="15762"/>
                    <a:pt x="14060" y="17319"/>
                  </a:cubicBezTo>
                  <a:cubicBezTo>
                    <a:pt x="15999" y="18876"/>
                    <a:pt x="16552" y="19654"/>
                    <a:pt x="17291" y="20043"/>
                  </a:cubicBezTo>
                  <a:cubicBezTo>
                    <a:pt x="18029" y="20432"/>
                    <a:pt x="18952" y="20432"/>
                    <a:pt x="19875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250086" y="1769896"/>
              <a:ext cx="11689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9095" y="0"/>
                  </a:moveTo>
                  <a:cubicBezTo>
                    <a:pt x="13263" y="1271"/>
                    <a:pt x="17432" y="2541"/>
                    <a:pt x="19516" y="4871"/>
                  </a:cubicBezTo>
                  <a:cubicBezTo>
                    <a:pt x="21600" y="7200"/>
                    <a:pt x="21600" y="10588"/>
                    <a:pt x="18000" y="13553"/>
                  </a:cubicBezTo>
                  <a:cubicBezTo>
                    <a:pt x="14400" y="16518"/>
                    <a:pt x="720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418520" y="2423946"/>
              <a:ext cx="252676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320" y="21600"/>
                  </a:moveTo>
                  <a:cubicBezTo>
                    <a:pt x="176" y="20914"/>
                    <a:pt x="31" y="20229"/>
                    <a:pt x="4" y="19543"/>
                  </a:cubicBezTo>
                  <a:cubicBezTo>
                    <a:pt x="-23" y="18857"/>
                    <a:pt x="67" y="18171"/>
                    <a:pt x="429" y="17486"/>
                  </a:cubicBezTo>
                  <a:cubicBezTo>
                    <a:pt x="790" y="16800"/>
                    <a:pt x="1423" y="16114"/>
                    <a:pt x="2083" y="15429"/>
                  </a:cubicBezTo>
                  <a:cubicBezTo>
                    <a:pt x="2743" y="14743"/>
                    <a:pt x="3429" y="14057"/>
                    <a:pt x="4116" y="13371"/>
                  </a:cubicBezTo>
                  <a:cubicBezTo>
                    <a:pt x="4803" y="12686"/>
                    <a:pt x="5490" y="12000"/>
                    <a:pt x="6095" y="11314"/>
                  </a:cubicBezTo>
                  <a:cubicBezTo>
                    <a:pt x="6701" y="10629"/>
                    <a:pt x="7225" y="9943"/>
                    <a:pt x="7767" y="9257"/>
                  </a:cubicBezTo>
                  <a:cubicBezTo>
                    <a:pt x="8310" y="8571"/>
                    <a:pt x="8870" y="7886"/>
                    <a:pt x="9467" y="7200"/>
                  </a:cubicBezTo>
                  <a:cubicBezTo>
                    <a:pt x="10063" y="6514"/>
                    <a:pt x="10696" y="5829"/>
                    <a:pt x="11301" y="5314"/>
                  </a:cubicBezTo>
                  <a:cubicBezTo>
                    <a:pt x="11907" y="4800"/>
                    <a:pt x="12485" y="4457"/>
                    <a:pt x="13091" y="4114"/>
                  </a:cubicBezTo>
                  <a:cubicBezTo>
                    <a:pt x="13696" y="3771"/>
                    <a:pt x="14329" y="3429"/>
                    <a:pt x="15025" y="3257"/>
                  </a:cubicBezTo>
                  <a:cubicBezTo>
                    <a:pt x="15721" y="3086"/>
                    <a:pt x="16480" y="3086"/>
                    <a:pt x="17185" y="3086"/>
                  </a:cubicBezTo>
                  <a:cubicBezTo>
                    <a:pt x="17890" y="3086"/>
                    <a:pt x="18540" y="3086"/>
                    <a:pt x="19209" y="3086"/>
                  </a:cubicBezTo>
                  <a:cubicBezTo>
                    <a:pt x="19878" y="3086"/>
                    <a:pt x="20565" y="3086"/>
                    <a:pt x="20962" y="2571"/>
                  </a:cubicBezTo>
                  <a:cubicBezTo>
                    <a:pt x="21360" y="2057"/>
                    <a:pt x="21469" y="1029"/>
                    <a:pt x="215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782013" y="2765160"/>
              <a:ext cx="223474" cy="24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6" fill="norm" stroke="1" extrusionOk="0">
                  <a:moveTo>
                    <a:pt x="1340" y="6293"/>
                  </a:moveTo>
                  <a:cubicBezTo>
                    <a:pt x="729" y="5176"/>
                    <a:pt x="118" y="4059"/>
                    <a:pt x="16" y="4245"/>
                  </a:cubicBezTo>
                  <a:cubicBezTo>
                    <a:pt x="-86" y="4431"/>
                    <a:pt x="322" y="5921"/>
                    <a:pt x="729" y="9645"/>
                  </a:cubicBezTo>
                  <a:cubicBezTo>
                    <a:pt x="1137" y="13369"/>
                    <a:pt x="1544" y="19328"/>
                    <a:pt x="2257" y="18583"/>
                  </a:cubicBezTo>
                  <a:cubicBezTo>
                    <a:pt x="2971" y="17838"/>
                    <a:pt x="3989" y="10390"/>
                    <a:pt x="5314" y="6014"/>
                  </a:cubicBezTo>
                  <a:cubicBezTo>
                    <a:pt x="6639" y="1638"/>
                    <a:pt x="8269" y="335"/>
                    <a:pt x="10103" y="55"/>
                  </a:cubicBezTo>
                  <a:cubicBezTo>
                    <a:pt x="11937" y="-224"/>
                    <a:pt x="13974" y="521"/>
                    <a:pt x="15605" y="3128"/>
                  </a:cubicBezTo>
                  <a:cubicBezTo>
                    <a:pt x="17235" y="5735"/>
                    <a:pt x="18457" y="10204"/>
                    <a:pt x="19374" y="13555"/>
                  </a:cubicBezTo>
                  <a:cubicBezTo>
                    <a:pt x="20291" y="16907"/>
                    <a:pt x="20903" y="19142"/>
                    <a:pt x="21514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058680" y="3823883"/>
              <a:ext cx="295557" cy="54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21" fill="norm" stroke="1" extrusionOk="0">
                  <a:moveTo>
                    <a:pt x="21543" y="2876"/>
                  </a:moveTo>
                  <a:cubicBezTo>
                    <a:pt x="21543" y="2460"/>
                    <a:pt x="21543" y="2045"/>
                    <a:pt x="21466" y="1630"/>
                  </a:cubicBezTo>
                  <a:cubicBezTo>
                    <a:pt x="21389" y="1214"/>
                    <a:pt x="21234" y="799"/>
                    <a:pt x="20694" y="508"/>
                  </a:cubicBezTo>
                  <a:cubicBezTo>
                    <a:pt x="20154" y="217"/>
                    <a:pt x="19229" y="51"/>
                    <a:pt x="17069" y="10"/>
                  </a:cubicBezTo>
                  <a:cubicBezTo>
                    <a:pt x="14909" y="-32"/>
                    <a:pt x="11514" y="51"/>
                    <a:pt x="8583" y="550"/>
                  </a:cubicBezTo>
                  <a:cubicBezTo>
                    <a:pt x="5652" y="1048"/>
                    <a:pt x="3183" y="1962"/>
                    <a:pt x="1949" y="3416"/>
                  </a:cubicBezTo>
                  <a:cubicBezTo>
                    <a:pt x="714" y="4870"/>
                    <a:pt x="714" y="6863"/>
                    <a:pt x="637" y="9314"/>
                  </a:cubicBezTo>
                  <a:cubicBezTo>
                    <a:pt x="560" y="11765"/>
                    <a:pt x="406" y="14673"/>
                    <a:pt x="252" y="16583"/>
                  </a:cubicBezTo>
                  <a:cubicBezTo>
                    <a:pt x="97" y="18494"/>
                    <a:pt x="-57" y="19408"/>
                    <a:pt x="20" y="20073"/>
                  </a:cubicBezTo>
                  <a:cubicBezTo>
                    <a:pt x="97" y="20737"/>
                    <a:pt x="406" y="21153"/>
                    <a:pt x="1100" y="21360"/>
                  </a:cubicBezTo>
                  <a:cubicBezTo>
                    <a:pt x="1794" y="21568"/>
                    <a:pt x="2874" y="21568"/>
                    <a:pt x="5266" y="21402"/>
                  </a:cubicBezTo>
                  <a:cubicBezTo>
                    <a:pt x="7657" y="21236"/>
                    <a:pt x="11360" y="20903"/>
                    <a:pt x="13983" y="20654"/>
                  </a:cubicBezTo>
                  <a:cubicBezTo>
                    <a:pt x="16606" y="20405"/>
                    <a:pt x="18149" y="20239"/>
                    <a:pt x="19692" y="2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091631" y="4119396"/>
              <a:ext cx="21815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091" y="21600"/>
                  </a:moveTo>
                  <a:cubicBezTo>
                    <a:pt x="1260" y="20329"/>
                    <a:pt x="429" y="19059"/>
                    <a:pt x="118" y="17365"/>
                  </a:cubicBezTo>
                  <a:cubicBezTo>
                    <a:pt x="-194" y="15671"/>
                    <a:pt x="14" y="13553"/>
                    <a:pt x="1987" y="11224"/>
                  </a:cubicBezTo>
                  <a:cubicBezTo>
                    <a:pt x="3960" y="8894"/>
                    <a:pt x="7698" y="6353"/>
                    <a:pt x="11229" y="4447"/>
                  </a:cubicBezTo>
                  <a:cubicBezTo>
                    <a:pt x="14760" y="2541"/>
                    <a:pt x="18083" y="1271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526846" y="3643138"/>
              <a:ext cx="373491" cy="75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0" fill="norm" stroke="1" extrusionOk="0">
                  <a:moveTo>
                    <a:pt x="21533" y="1997"/>
                  </a:moveTo>
                  <a:cubicBezTo>
                    <a:pt x="21533" y="1695"/>
                    <a:pt x="21533" y="1392"/>
                    <a:pt x="21411" y="1090"/>
                  </a:cubicBezTo>
                  <a:cubicBezTo>
                    <a:pt x="21289" y="787"/>
                    <a:pt x="21045" y="485"/>
                    <a:pt x="20252" y="273"/>
                  </a:cubicBezTo>
                  <a:cubicBezTo>
                    <a:pt x="19458" y="61"/>
                    <a:pt x="18116" y="-60"/>
                    <a:pt x="15797" y="31"/>
                  </a:cubicBezTo>
                  <a:cubicBezTo>
                    <a:pt x="13479" y="122"/>
                    <a:pt x="10184" y="424"/>
                    <a:pt x="7316" y="1150"/>
                  </a:cubicBezTo>
                  <a:cubicBezTo>
                    <a:pt x="4448" y="1876"/>
                    <a:pt x="2008" y="3026"/>
                    <a:pt x="970" y="4145"/>
                  </a:cubicBezTo>
                  <a:cubicBezTo>
                    <a:pt x="-67" y="5264"/>
                    <a:pt x="299" y="6353"/>
                    <a:pt x="787" y="7836"/>
                  </a:cubicBezTo>
                  <a:cubicBezTo>
                    <a:pt x="1275" y="9318"/>
                    <a:pt x="1886" y="11194"/>
                    <a:pt x="1764" y="13130"/>
                  </a:cubicBezTo>
                  <a:cubicBezTo>
                    <a:pt x="1641" y="15066"/>
                    <a:pt x="787" y="17063"/>
                    <a:pt x="360" y="18333"/>
                  </a:cubicBezTo>
                  <a:cubicBezTo>
                    <a:pt x="-67" y="19604"/>
                    <a:pt x="-67" y="20148"/>
                    <a:pt x="116" y="20542"/>
                  </a:cubicBezTo>
                  <a:cubicBezTo>
                    <a:pt x="299" y="20935"/>
                    <a:pt x="665" y="21177"/>
                    <a:pt x="1458" y="21328"/>
                  </a:cubicBezTo>
                  <a:cubicBezTo>
                    <a:pt x="2252" y="21479"/>
                    <a:pt x="3472" y="21540"/>
                    <a:pt x="5974" y="21358"/>
                  </a:cubicBezTo>
                  <a:cubicBezTo>
                    <a:pt x="8475" y="21177"/>
                    <a:pt x="12258" y="20753"/>
                    <a:pt x="15065" y="20542"/>
                  </a:cubicBezTo>
                  <a:cubicBezTo>
                    <a:pt x="17872" y="20330"/>
                    <a:pt x="19702" y="20330"/>
                    <a:pt x="21533" y="20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176286" y="3855674"/>
              <a:ext cx="186545" cy="71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431" fill="norm" stroke="1" extrusionOk="0">
                  <a:moveTo>
                    <a:pt x="2496" y="8869"/>
                  </a:moveTo>
                  <a:cubicBezTo>
                    <a:pt x="2261" y="10902"/>
                    <a:pt x="2026" y="12935"/>
                    <a:pt x="2261" y="14936"/>
                  </a:cubicBezTo>
                  <a:cubicBezTo>
                    <a:pt x="2496" y="16937"/>
                    <a:pt x="3200" y="18906"/>
                    <a:pt x="3552" y="20050"/>
                  </a:cubicBezTo>
                  <a:cubicBezTo>
                    <a:pt x="3904" y="21193"/>
                    <a:pt x="3904" y="21511"/>
                    <a:pt x="3552" y="21416"/>
                  </a:cubicBezTo>
                  <a:cubicBezTo>
                    <a:pt x="3200" y="21320"/>
                    <a:pt x="2496" y="20812"/>
                    <a:pt x="1909" y="19605"/>
                  </a:cubicBezTo>
                  <a:cubicBezTo>
                    <a:pt x="1322" y="18398"/>
                    <a:pt x="852" y="16492"/>
                    <a:pt x="500" y="14173"/>
                  </a:cubicBezTo>
                  <a:cubicBezTo>
                    <a:pt x="148" y="11855"/>
                    <a:pt x="-87" y="9123"/>
                    <a:pt x="30" y="6931"/>
                  </a:cubicBezTo>
                  <a:cubicBezTo>
                    <a:pt x="148" y="4739"/>
                    <a:pt x="617" y="3087"/>
                    <a:pt x="1322" y="2007"/>
                  </a:cubicBezTo>
                  <a:cubicBezTo>
                    <a:pt x="2026" y="927"/>
                    <a:pt x="2965" y="419"/>
                    <a:pt x="4256" y="165"/>
                  </a:cubicBezTo>
                  <a:cubicBezTo>
                    <a:pt x="5548" y="-89"/>
                    <a:pt x="7191" y="-89"/>
                    <a:pt x="9891" y="451"/>
                  </a:cubicBezTo>
                  <a:cubicBezTo>
                    <a:pt x="12591" y="991"/>
                    <a:pt x="16348" y="2071"/>
                    <a:pt x="18578" y="3183"/>
                  </a:cubicBezTo>
                  <a:cubicBezTo>
                    <a:pt x="20809" y="4295"/>
                    <a:pt x="21513" y="5438"/>
                    <a:pt x="19517" y="6582"/>
                  </a:cubicBezTo>
                  <a:cubicBezTo>
                    <a:pt x="17522" y="7725"/>
                    <a:pt x="12826" y="8869"/>
                    <a:pt x="9774" y="9472"/>
                  </a:cubicBezTo>
                  <a:cubicBezTo>
                    <a:pt x="6722" y="10076"/>
                    <a:pt x="5313" y="10139"/>
                    <a:pt x="3904" y="10171"/>
                  </a:cubicBezTo>
                  <a:cubicBezTo>
                    <a:pt x="2496" y="10203"/>
                    <a:pt x="1087" y="10203"/>
                    <a:pt x="852" y="10044"/>
                  </a:cubicBezTo>
                  <a:cubicBezTo>
                    <a:pt x="617" y="9885"/>
                    <a:pt x="1556" y="9567"/>
                    <a:pt x="2496" y="9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440086" y="4151146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300"/>
                    <a:pt x="11896" y="12600"/>
                    <a:pt x="15496" y="16200"/>
                  </a:cubicBezTo>
                  <a:cubicBezTo>
                    <a:pt x="19096" y="19800"/>
                    <a:pt x="20348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452786" y="4156301"/>
              <a:ext cx="177801" cy="17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21600" y="885"/>
                  </a:moveTo>
                  <a:cubicBezTo>
                    <a:pt x="20571" y="140"/>
                    <a:pt x="19543" y="-605"/>
                    <a:pt x="16843" y="761"/>
                  </a:cubicBezTo>
                  <a:cubicBezTo>
                    <a:pt x="14143" y="2126"/>
                    <a:pt x="9771" y="5602"/>
                    <a:pt x="6686" y="9326"/>
                  </a:cubicBezTo>
                  <a:cubicBezTo>
                    <a:pt x="3600" y="13050"/>
                    <a:pt x="1800" y="17023"/>
                    <a:pt x="0" y="20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2256730" y="3632895"/>
              <a:ext cx="196057" cy="19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1" fill="norm" stroke="1" extrusionOk="0">
                  <a:moveTo>
                    <a:pt x="11061" y="8092"/>
                  </a:moveTo>
                  <a:cubicBezTo>
                    <a:pt x="9900" y="7860"/>
                    <a:pt x="8739" y="7628"/>
                    <a:pt x="7229" y="9021"/>
                  </a:cubicBezTo>
                  <a:cubicBezTo>
                    <a:pt x="5719" y="10415"/>
                    <a:pt x="3861" y="13434"/>
                    <a:pt x="2584" y="15408"/>
                  </a:cubicBezTo>
                  <a:cubicBezTo>
                    <a:pt x="1307" y="17383"/>
                    <a:pt x="610" y="18312"/>
                    <a:pt x="261" y="18079"/>
                  </a:cubicBezTo>
                  <a:cubicBezTo>
                    <a:pt x="-87" y="17847"/>
                    <a:pt x="-87" y="16454"/>
                    <a:pt x="261" y="13783"/>
                  </a:cubicBezTo>
                  <a:cubicBezTo>
                    <a:pt x="610" y="11112"/>
                    <a:pt x="1307" y="7163"/>
                    <a:pt x="2352" y="4492"/>
                  </a:cubicBezTo>
                  <a:cubicBezTo>
                    <a:pt x="3397" y="1821"/>
                    <a:pt x="4790" y="428"/>
                    <a:pt x="6068" y="79"/>
                  </a:cubicBezTo>
                  <a:cubicBezTo>
                    <a:pt x="7345" y="-269"/>
                    <a:pt x="8507" y="428"/>
                    <a:pt x="11061" y="4144"/>
                  </a:cubicBezTo>
                  <a:cubicBezTo>
                    <a:pt x="13616" y="7860"/>
                    <a:pt x="17565" y="14596"/>
                    <a:pt x="21513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2776176" y="3908914"/>
              <a:ext cx="165561" cy="36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05" fill="norm" stroke="1" extrusionOk="0">
                  <a:moveTo>
                    <a:pt x="21119" y="3800"/>
                  </a:moveTo>
                  <a:cubicBezTo>
                    <a:pt x="21119" y="3176"/>
                    <a:pt x="21119" y="2552"/>
                    <a:pt x="20849" y="1928"/>
                  </a:cubicBezTo>
                  <a:cubicBezTo>
                    <a:pt x="20579" y="1303"/>
                    <a:pt x="20039" y="679"/>
                    <a:pt x="18959" y="304"/>
                  </a:cubicBezTo>
                  <a:cubicBezTo>
                    <a:pt x="17879" y="-70"/>
                    <a:pt x="16259" y="-195"/>
                    <a:pt x="13964" y="492"/>
                  </a:cubicBezTo>
                  <a:cubicBezTo>
                    <a:pt x="11669" y="1178"/>
                    <a:pt x="8699" y="2677"/>
                    <a:pt x="5999" y="5299"/>
                  </a:cubicBezTo>
                  <a:cubicBezTo>
                    <a:pt x="3299" y="7921"/>
                    <a:pt x="869" y="11666"/>
                    <a:pt x="194" y="14538"/>
                  </a:cubicBezTo>
                  <a:cubicBezTo>
                    <a:pt x="-481" y="17410"/>
                    <a:pt x="599" y="19407"/>
                    <a:pt x="3569" y="20406"/>
                  </a:cubicBezTo>
                  <a:cubicBezTo>
                    <a:pt x="6539" y="21405"/>
                    <a:pt x="11399" y="21405"/>
                    <a:pt x="16259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974666" y="3928896"/>
              <a:ext cx="23377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0908" y="0"/>
                  </a:moveTo>
                  <a:cubicBezTo>
                    <a:pt x="19741" y="3456"/>
                    <a:pt x="18573" y="6912"/>
                    <a:pt x="16627" y="10080"/>
                  </a:cubicBezTo>
                  <a:cubicBezTo>
                    <a:pt x="14681" y="13248"/>
                    <a:pt x="11957" y="16128"/>
                    <a:pt x="10011" y="17784"/>
                  </a:cubicBezTo>
                  <a:cubicBezTo>
                    <a:pt x="8065" y="19440"/>
                    <a:pt x="6897" y="19872"/>
                    <a:pt x="5730" y="20088"/>
                  </a:cubicBezTo>
                  <a:cubicBezTo>
                    <a:pt x="4562" y="20304"/>
                    <a:pt x="3395" y="20304"/>
                    <a:pt x="2422" y="19944"/>
                  </a:cubicBezTo>
                  <a:cubicBezTo>
                    <a:pt x="1449" y="19584"/>
                    <a:pt x="670" y="18864"/>
                    <a:pt x="281" y="18144"/>
                  </a:cubicBezTo>
                  <a:cubicBezTo>
                    <a:pt x="-108" y="17424"/>
                    <a:pt x="-108" y="16704"/>
                    <a:pt x="378" y="16056"/>
                  </a:cubicBezTo>
                  <a:cubicBezTo>
                    <a:pt x="865" y="15408"/>
                    <a:pt x="1838" y="14832"/>
                    <a:pt x="3881" y="14832"/>
                  </a:cubicBezTo>
                  <a:cubicBezTo>
                    <a:pt x="5924" y="14832"/>
                    <a:pt x="9038" y="15408"/>
                    <a:pt x="12151" y="16632"/>
                  </a:cubicBezTo>
                  <a:cubicBezTo>
                    <a:pt x="15265" y="17856"/>
                    <a:pt x="18378" y="19728"/>
                    <a:pt x="21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284636" y="3865339"/>
              <a:ext cx="198726" cy="48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17" fill="norm" stroke="1" extrusionOk="0">
                  <a:moveTo>
                    <a:pt x="0" y="2505"/>
                  </a:moveTo>
                  <a:cubicBezTo>
                    <a:pt x="0" y="1856"/>
                    <a:pt x="0" y="1208"/>
                    <a:pt x="1463" y="698"/>
                  </a:cubicBezTo>
                  <a:cubicBezTo>
                    <a:pt x="2925" y="188"/>
                    <a:pt x="5850" y="-183"/>
                    <a:pt x="8438" y="95"/>
                  </a:cubicBezTo>
                  <a:cubicBezTo>
                    <a:pt x="11025" y="373"/>
                    <a:pt x="13275" y="1300"/>
                    <a:pt x="15525" y="2969"/>
                  </a:cubicBezTo>
                  <a:cubicBezTo>
                    <a:pt x="17775" y="4638"/>
                    <a:pt x="20025" y="7048"/>
                    <a:pt x="20813" y="9319"/>
                  </a:cubicBezTo>
                  <a:cubicBezTo>
                    <a:pt x="21600" y="11590"/>
                    <a:pt x="20925" y="13723"/>
                    <a:pt x="18450" y="15716"/>
                  </a:cubicBezTo>
                  <a:cubicBezTo>
                    <a:pt x="15975" y="17709"/>
                    <a:pt x="11700" y="19563"/>
                    <a:pt x="7425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544986" y="3757710"/>
              <a:ext cx="307004" cy="64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91" fill="norm" stroke="1" extrusionOk="0">
                  <a:moveTo>
                    <a:pt x="0" y="1060"/>
                  </a:moveTo>
                  <a:cubicBezTo>
                    <a:pt x="444" y="775"/>
                    <a:pt x="888" y="490"/>
                    <a:pt x="3033" y="312"/>
                  </a:cubicBezTo>
                  <a:cubicBezTo>
                    <a:pt x="5178" y="134"/>
                    <a:pt x="9025" y="62"/>
                    <a:pt x="11984" y="27"/>
                  </a:cubicBezTo>
                  <a:cubicBezTo>
                    <a:pt x="14942" y="-9"/>
                    <a:pt x="17014" y="-9"/>
                    <a:pt x="18419" y="27"/>
                  </a:cubicBezTo>
                  <a:cubicBezTo>
                    <a:pt x="19825" y="62"/>
                    <a:pt x="20564" y="134"/>
                    <a:pt x="21008" y="383"/>
                  </a:cubicBezTo>
                  <a:cubicBezTo>
                    <a:pt x="21452" y="633"/>
                    <a:pt x="21600" y="1060"/>
                    <a:pt x="21304" y="2415"/>
                  </a:cubicBezTo>
                  <a:cubicBezTo>
                    <a:pt x="21008" y="3769"/>
                    <a:pt x="20268" y="6050"/>
                    <a:pt x="19677" y="8153"/>
                  </a:cubicBezTo>
                  <a:cubicBezTo>
                    <a:pt x="19085" y="10256"/>
                    <a:pt x="18641" y="12181"/>
                    <a:pt x="18937" y="13785"/>
                  </a:cubicBezTo>
                  <a:cubicBezTo>
                    <a:pt x="19233" y="15389"/>
                    <a:pt x="20268" y="16672"/>
                    <a:pt x="20860" y="17492"/>
                  </a:cubicBezTo>
                  <a:cubicBezTo>
                    <a:pt x="21452" y="18312"/>
                    <a:pt x="21600" y="18668"/>
                    <a:pt x="21304" y="18989"/>
                  </a:cubicBezTo>
                  <a:cubicBezTo>
                    <a:pt x="21008" y="19310"/>
                    <a:pt x="20268" y="19595"/>
                    <a:pt x="17384" y="20023"/>
                  </a:cubicBezTo>
                  <a:cubicBezTo>
                    <a:pt x="14499" y="20450"/>
                    <a:pt x="9468" y="21021"/>
                    <a:pt x="4438" y="21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973483" y="4069237"/>
              <a:ext cx="260604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873" fill="norm" stroke="1" extrusionOk="0">
                  <a:moveTo>
                    <a:pt x="2634" y="20873"/>
                  </a:moveTo>
                  <a:cubicBezTo>
                    <a:pt x="1415" y="13673"/>
                    <a:pt x="195" y="6473"/>
                    <a:pt x="21" y="2873"/>
                  </a:cubicBezTo>
                  <a:cubicBezTo>
                    <a:pt x="-153" y="-727"/>
                    <a:pt x="718" y="-727"/>
                    <a:pt x="4463" y="1673"/>
                  </a:cubicBezTo>
                  <a:cubicBezTo>
                    <a:pt x="8208" y="4073"/>
                    <a:pt x="14828" y="8873"/>
                    <a:pt x="21447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056286" y="4240046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679228" y="3772060"/>
              <a:ext cx="275354" cy="77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03" fill="norm" stroke="1" extrusionOk="0">
                  <a:moveTo>
                    <a:pt x="925" y="8855"/>
                  </a:moveTo>
                  <a:cubicBezTo>
                    <a:pt x="763" y="10136"/>
                    <a:pt x="601" y="11417"/>
                    <a:pt x="601" y="13222"/>
                  </a:cubicBezTo>
                  <a:cubicBezTo>
                    <a:pt x="601" y="15027"/>
                    <a:pt x="763" y="17356"/>
                    <a:pt x="844" y="18666"/>
                  </a:cubicBezTo>
                  <a:cubicBezTo>
                    <a:pt x="925" y="19975"/>
                    <a:pt x="925" y="20267"/>
                    <a:pt x="763" y="20616"/>
                  </a:cubicBezTo>
                  <a:cubicBezTo>
                    <a:pt x="601" y="20965"/>
                    <a:pt x="276" y="21373"/>
                    <a:pt x="113" y="21402"/>
                  </a:cubicBezTo>
                  <a:cubicBezTo>
                    <a:pt x="-49" y="21431"/>
                    <a:pt x="-49" y="21082"/>
                    <a:pt x="195" y="19917"/>
                  </a:cubicBezTo>
                  <a:cubicBezTo>
                    <a:pt x="438" y="18753"/>
                    <a:pt x="925" y="16773"/>
                    <a:pt x="1331" y="14706"/>
                  </a:cubicBezTo>
                  <a:cubicBezTo>
                    <a:pt x="1737" y="12640"/>
                    <a:pt x="2062" y="10485"/>
                    <a:pt x="2712" y="8477"/>
                  </a:cubicBezTo>
                  <a:cubicBezTo>
                    <a:pt x="3362" y="6468"/>
                    <a:pt x="4336" y="4605"/>
                    <a:pt x="5635" y="3179"/>
                  </a:cubicBezTo>
                  <a:cubicBezTo>
                    <a:pt x="6934" y="1752"/>
                    <a:pt x="8559" y="763"/>
                    <a:pt x="10264" y="297"/>
                  </a:cubicBezTo>
                  <a:cubicBezTo>
                    <a:pt x="11969" y="-169"/>
                    <a:pt x="13756" y="-111"/>
                    <a:pt x="15704" y="646"/>
                  </a:cubicBezTo>
                  <a:cubicBezTo>
                    <a:pt x="17653" y="1403"/>
                    <a:pt x="19765" y="2858"/>
                    <a:pt x="20658" y="4460"/>
                  </a:cubicBezTo>
                  <a:cubicBezTo>
                    <a:pt x="21551" y="6061"/>
                    <a:pt x="21226" y="7807"/>
                    <a:pt x="19196" y="9088"/>
                  </a:cubicBezTo>
                  <a:cubicBezTo>
                    <a:pt x="17166" y="10369"/>
                    <a:pt x="13431" y="11184"/>
                    <a:pt x="10995" y="11592"/>
                  </a:cubicBezTo>
                  <a:cubicBezTo>
                    <a:pt x="8559" y="11999"/>
                    <a:pt x="7422" y="11999"/>
                    <a:pt x="6366" y="11941"/>
                  </a:cubicBezTo>
                  <a:cubicBezTo>
                    <a:pt x="5310" y="11883"/>
                    <a:pt x="4336" y="11766"/>
                    <a:pt x="4417" y="11708"/>
                  </a:cubicBezTo>
                  <a:cubicBezTo>
                    <a:pt x="4498" y="11650"/>
                    <a:pt x="5635" y="11650"/>
                    <a:pt x="6772" y="11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977036" y="4246396"/>
              <a:ext cx="165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994426" y="4234059"/>
              <a:ext cx="154061" cy="19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31" fill="norm" stroke="1" extrusionOk="0">
                  <a:moveTo>
                    <a:pt x="21245" y="650"/>
                  </a:moveTo>
                  <a:cubicBezTo>
                    <a:pt x="19786" y="191"/>
                    <a:pt x="18326" y="-269"/>
                    <a:pt x="16429" y="191"/>
                  </a:cubicBezTo>
                  <a:cubicBezTo>
                    <a:pt x="14531" y="650"/>
                    <a:pt x="12196" y="2029"/>
                    <a:pt x="9277" y="4786"/>
                  </a:cubicBezTo>
                  <a:cubicBezTo>
                    <a:pt x="6359" y="7544"/>
                    <a:pt x="2856" y="11680"/>
                    <a:pt x="1250" y="14667"/>
                  </a:cubicBezTo>
                  <a:cubicBezTo>
                    <a:pt x="-355" y="17654"/>
                    <a:pt x="-63" y="19493"/>
                    <a:pt x="229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228091" y="3874095"/>
              <a:ext cx="206146" cy="41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77" fill="norm" stroke="1" extrusionOk="0">
                  <a:moveTo>
                    <a:pt x="21037" y="2535"/>
                  </a:moveTo>
                  <a:cubicBezTo>
                    <a:pt x="21037" y="1871"/>
                    <a:pt x="21037" y="1206"/>
                    <a:pt x="20389" y="708"/>
                  </a:cubicBezTo>
                  <a:cubicBezTo>
                    <a:pt x="19741" y="209"/>
                    <a:pt x="18445" y="-123"/>
                    <a:pt x="16177" y="43"/>
                  </a:cubicBezTo>
                  <a:cubicBezTo>
                    <a:pt x="13909" y="209"/>
                    <a:pt x="10669" y="874"/>
                    <a:pt x="7645" y="2868"/>
                  </a:cubicBezTo>
                  <a:cubicBezTo>
                    <a:pt x="4621" y="4862"/>
                    <a:pt x="1813" y="8185"/>
                    <a:pt x="625" y="11286"/>
                  </a:cubicBezTo>
                  <a:cubicBezTo>
                    <a:pt x="-563" y="14388"/>
                    <a:pt x="-131" y="17268"/>
                    <a:pt x="2569" y="18929"/>
                  </a:cubicBezTo>
                  <a:cubicBezTo>
                    <a:pt x="5269" y="20591"/>
                    <a:pt x="10237" y="21034"/>
                    <a:pt x="15205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449053" y="3935246"/>
              <a:ext cx="264584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4" y="2968"/>
                    <a:pt x="17107" y="5936"/>
                    <a:pt x="14688" y="9316"/>
                  </a:cubicBezTo>
                  <a:cubicBezTo>
                    <a:pt x="12269" y="12696"/>
                    <a:pt x="9677" y="16489"/>
                    <a:pt x="7603" y="18715"/>
                  </a:cubicBezTo>
                  <a:cubicBezTo>
                    <a:pt x="5530" y="20940"/>
                    <a:pt x="3974" y="21600"/>
                    <a:pt x="2851" y="21600"/>
                  </a:cubicBezTo>
                  <a:cubicBezTo>
                    <a:pt x="1728" y="21600"/>
                    <a:pt x="1037" y="20940"/>
                    <a:pt x="605" y="19786"/>
                  </a:cubicBezTo>
                  <a:cubicBezTo>
                    <a:pt x="173" y="18632"/>
                    <a:pt x="0" y="16983"/>
                    <a:pt x="0" y="15664"/>
                  </a:cubicBezTo>
                  <a:cubicBezTo>
                    <a:pt x="0" y="14345"/>
                    <a:pt x="173" y="13356"/>
                    <a:pt x="605" y="12614"/>
                  </a:cubicBezTo>
                  <a:cubicBezTo>
                    <a:pt x="1037" y="11872"/>
                    <a:pt x="1728" y="11377"/>
                    <a:pt x="3456" y="11624"/>
                  </a:cubicBezTo>
                  <a:cubicBezTo>
                    <a:pt x="5184" y="11872"/>
                    <a:pt x="7949" y="12861"/>
                    <a:pt x="10800" y="14592"/>
                  </a:cubicBezTo>
                  <a:cubicBezTo>
                    <a:pt x="13651" y="16324"/>
                    <a:pt x="16589" y="18797"/>
                    <a:pt x="19526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789836" y="3897146"/>
              <a:ext cx="10329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16518" y="0"/>
                  </a:moveTo>
                  <a:cubicBezTo>
                    <a:pt x="19059" y="3273"/>
                    <a:pt x="21600" y="6545"/>
                    <a:pt x="20329" y="9818"/>
                  </a:cubicBezTo>
                  <a:cubicBezTo>
                    <a:pt x="19059" y="13091"/>
                    <a:pt x="13976" y="16364"/>
                    <a:pt x="9953" y="18327"/>
                  </a:cubicBezTo>
                  <a:cubicBezTo>
                    <a:pt x="5929" y="20291"/>
                    <a:pt x="2965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64634" y="4754396"/>
              <a:ext cx="794285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83" y="21600"/>
                  </a:moveTo>
                  <a:cubicBezTo>
                    <a:pt x="43" y="21600"/>
                    <a:pt x="3" y="21600"/>
                    <a:pt x="0" y="21556"/>
                  </a:cubicBezTo>
                  <a:cubicBezTo>
                    <a:pt x="-3" y="21512"/>
                    <a:pt x="32" y="21424"/>
                    <a:pt x="147" y="21029"/>
                  </a:cubicBezTo>
                  <a:cubicBezTo>
                    <a:pt x="262" y="20634"/>
                    <a:pt x="457" y="19932"/>
                    <a:pt x="673" y="19317"/>
                  </a:cubicBezTo>
                  <a:cubicBezTo>
                    <a:pt x="889" y="18702"/>
                    <a:pt x="1125" y="18176"/>
                    <a:pt x="1364" y="17693"/>
                  </a:cubicBezTo>
                  <a:cubicBezTo>
                    <a:pt x="1603" y="17210"/>
                    <a:pt x="1844" y="16771"/>
                    <a:pt x="2060" y="16376"/>
                  </a:cubicBezTo>
                  <a:cubicBezTo>
                    <a:pt x="2276" y="15980"/>
                    <a:pt x="2466" y="15629"/>
                    <a:pt x="2673" y="15278"/>
                  </a:cubicBezTo>
                  <a:cubicBezTo>
                    <a:pt x="2880" y="14927"/>
                    <a:pt x="3105" y="14576"/>
                    <a:pt x="3341" y="14180"/>
                  </a:cubicBezTo>
                  <a:cubicBezTo>
                    <a:pt x="3577" y="13785"/>
                    <a:pt x="3824" y="13346"/>
                    <a:pt x="4017" y="12995"/>
                  </a:cubicBezTo>
                  <a:cubicBezTo>
                    <a:pt x="4210" y="12644"/>
                    <a:pt x="4348" y="12380"/>
                    <a:pt x="4486" y="12161"/>
                  </a:cubicBezTo>
                  <a:cubicBezTo>
                    <a:pt x="4624" y="11941"/>
                    <a:pt x="4762" y="11766"/>
                    <a:pt x="4901" y="11546"/>
                  </a:cubicBezTo>
                  <a:cubicBezTo>
                    <a:pt x="5039" y="11327"/>
                    <a:pt x="5177" y="11063"/>
                    <a:pt x="5329" y="10800"/>
                  </a:cubicBezTo>
                  <a:cubicBezTo>
                    <a:pt x="5482" y="10537"/>
                    <a:pt x="5649" y="10273"/>
                    <a:pt x="5813" y="10054"/>
                  </a:cubicBezTo>
                  <a:cubicBezTo>
                    <a:pt x="5977" y="9834"/>
                    <a:pt x="6138" y="9659"/>
                    <a:pt x="6385" y="9307"/>
                  </a:cubicBezTo>
                  <a:cubicBezTo>
                    <a:pt x="6633" y="8956"/>
                    <a:pt x="6967" y="8429"/>
                    <a:pt x="7220" y="8078"/>
                  </a:cubicBezTo>
                  <a:cubicBezTo>
                    <a:pt x="7473" y="7727"/>
                    <a:pt x="7646" y="7551"/>
                    <a:pt x="7821" y="7332"/>
                  </a:cubicBezTo>
                  <a:cubicBezTo>
                    <a:pt x="7997" y="7112"/>
                    <a:pt x="8175" y="6849"/>
                    <a:pt x="8351" y="6629"/>
                  </a:cubicBezTo>
                  <a:cubicBezTo>
                    <a:pt x="8526" y="6410"/>
                    <a:pt x="8699" y="6234"/>
                    <a:pt x="8883" y="6059"/>
                  </a:cubicBezTo>
                  <a:cubicBezTo>
                    <a:pt x="9068" y="5883"/>
                    <a:pt x="9263" y="5707"/>
                    <a:pt x="9456" y="5532"/>
                  </a:cubicBezTo>
                  <a:cubicBezTo>
                    <a:pt x="9649" y="5356"/>
                    <a:pt x="9839" y="5180"/>
                    <a:pt x="10032" y="5005"/>
                  </a:cubicBezTo>
                  <a:cubicBezTo>
                    <a:pt x="10224" y="4829"/>
                    <a:pt x="10420" y="4654"/>
                    <a:pt x="10610" y="4478"/>
                  </a:cubicBezTo>
                  <a:cubicBezTo>
                    <a:pt x="10800" y="4302"/>
                    <a:pt x="10984" y="4127"/>
                    <a:pt x="11180" y="3995"/>
                  </a:cubicBezTo>
                  <a:cubicBezTo>
                    <a:pt x="11375" y="3863"/>
                    <a:pt x="11583" y="3776"/>
                    <a:pt x="11784" y="3644"/>
                  </a:cubicBezTo>
                  <a:cubicBezTo>
                    <a:pt x="11985" y="3512"/>
                    <a:pt x="12181" y="3337"/>
                    <a:pt x="12380" y="3205"/>
                  </a:cubicBezTo>
                  <a:cubicBezTo>
                    <a:pt x="12578" y="3073"/>
                    <a:pt x="12780" y="2985"/>
                    <a:pt x="12973" y="2898"/>
                  </a:cubicBezTo>
                  <a:cubicBezTo>
                    <a:pt x="13165" y="2810"/>
                    <a:pt x="13350" y="2722"/>
                    <a:pt x="13545" y="2634"/>
                  </a:cubicBezTo>
                  <a:cubicBezTo>
                    <a:pt x="13741" y="2546"/>
                    <a:pt x="13948" y="2459"/>
                    <a:pt x="14147" y="2415"/>
                  </a:cubicBezTo>
                  <a:cubicBezTo>
                    <a:pt x="14345" y="2371"/>
                    <a:pt x="14535" y="2371"/>
                    <a:pt x="14728" y="2327"/>
                  </a:cubicBezTo>
                  <a:cubicBezTo>
                    <a:pt x="14921" y="2283"/>
                    <a:pt x="15116" y="2195"/>
                    <a:pt x="15303" y="2107"/>
                  </a:cubicBezTo>
                  <a:cubicBezTo>
                    <a:pt x="15491" y="2020"/>
                    <a:pt x="15669" y="1932"/>
                    <a:pt x="15856" y="1888"/>
                  </a:cubicBezTo>
                  <a:cubicBezTo>
                    <a:pt x="16043" y="1844"/>
                    <a:pt x="16239" y="1844"/>
                    <a:pt x="16426" y="1800"/>
                  </a:cubicBezTo>
                  <a:cubicBezTo>
                    <a:pt x="16613" y="1756"/>
                    <a:pt x="16791" y="1668"/>
                    <a:pt x="16973" y="1624"/>
                  </a:cubicBezTo>
                  <a:cubicBezTo>
                    <a:pt x="17154" y="1580"/>
                    <a:pt x="17338" y="1580"/>
                    <a:pt x="17508" y="1580"/>
                  </a:cubicBezTo>
                  <a:cubicBezTo>
                    <a:pt x="17678" y="1580"/>
                    <a:pt x="17833" y="1580"/>
                    <a:pt x="18075" y="1537"/>
                  </a:cubicBezTo>
                  <a:cubicBezTo>
                    <a:pt x="18316" y="1493"/>
                    <a:pt x="18644" y="1405"/>
                    <a:pt x="18941" y="1317"/>
                  </a:cubicBezTo>
                  <a:cubicBezTo>
                    <a:pt x="19237" y="1229"/>
                    <a:pt x="19502" y="1141"/>
                    <a:pt x="19767" y="1010"/>
                  </a:cubicBezTo>
                  <a:cubicBezTo>
                    <a:pt x="20032" y="878"/>
                    <a:pt x="20296" y="702"/>
                    <a:pt x="20564" y="571"/>
                  </a:cubicBezTo>
                  <a:cubicBezTo>
                    <a:pt x="20832" y="439"/>
                    <a:pt x="21102" y="351"/>
                    <a:pt x="21275" y="263"/>
                  </a:cubicBezTo>
                  <a:cubicBezTo>
                    <a:pt x="21447" y="176"/>
                    <a:pt x="21522" y="88"/>
                    <a:pt x="215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32731" y="5790456"/>
              <a:ext cx="217369" cy="52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22" fill="norm" stroke="1" extrusionOk="0">
                  <a:moveTo>
                    <a:pt x="540" y="7476"/>
                  </a:moveTo>
                  <a:cubicBezTo>
                    <a:pt x="746" y="6871"/>
                    <a:pt x="952" y="6266"/>
                    <a:pt x="1260" y="6223"/>
                  </a:cubicBezTo>
                  <a:cubicBezTo>
                    <a:pt x="1569" y="6180"/>
                    <a:pt x="1980" y="6698"/>
                    <a:pt x="2289" y="8210"/>
                  </a:cubicBezTo>
                  <a:cubicBezTo>
                    <a:pt x="2597" y="9722"/>
                    <a:pt x="2803" y="12228"/>
                    <a:pt x="2597" y="14474"/>
                  </a:cubicBezTo>
                  <a:cubicBezTo>
                    <a:pt x="2392" y="16721"/>
                    <a:pt x="1774" y="18708"/>
                    <a:pt x="1260" y="19917"/>
                  </a:cubicBezTo>
                  <a:cubicBezTo>
                    <a:pt x="746" y="21127"/>
                    <a:pt x="334" y="21559"/>
                    <a:pt x="129" y="21386"/>
                  </a:cubicBezTo>
                  <a:cubicBezTo>
                    <a:pt x="-77" y="21213"/>
                    <a:pt x="-77" y="20436"/>
                    <a:pt x="437" y="18535"/>
                  </a:cubicBezTo>
                  <a:cubicBezTo>
                    <a:pt x="952" y="16634"/>
                    <a:pt x="1980" y="13610"/>
                    <a:pt x="3112" y="10845"/>
                  </a:cubicBezTo>
                  <a:cubicBezTo>
                    <a:pt x="4243" y="8081"/>
                    <a:pt x="5477" y="5575"/>
                    <a:pt x="6609" y="3890"/>
                  </a:cubicBezTo>
                  <a:cubicBezTo>
                    <a:pt x="7740" y="2205"/>
                    <a:pt x="8769" y="1341"/>
                    <a:pt x="9900" y="823"/>
                  </a:cubicBezTo>
                  <a:cubicBezTo>
                    <a:pt x="11032" y="305"/>
                    <a:pt x="12266" y="132"/>
                    <a:pt x="13397" y="45"/>
                  </a:cubicBezTo>
                  <a:cubicBezTo>
                    <a:pt x="14529" y="-41"/>
                    <a:pt x="15557" y="-41"/>
                    <a:pt x="16997" y="391"/>
                  </a:cubicBezTo>
                  <a:cubicBezTo>
                    <a:pt x="18437" y="823"/>
                    <a:pt x="20289" y="1687"/>
                    <a:pt x="20906" y="2810"/>
                  </a:cubicBezTo>
                  <a:cubicBezTo>
                    <a:pt x="21523" y="3933"/>
                    <a:pt x="20906" y="5316"/>
                    <a:pt x="18232" y="6612"/>
                  </a:cubicBezTo>
                  <a:cubicBezTo>
                    <a:pt x="15557" y="7908"/>
                    <a:pt x="10826" y="9117"/>
                    <a:pt x="7946" y="9636"/>
                  </a:cubicBezTo>
                  <a:cubicBezTo>
                    <a:pt x="5066" y="10154"/>
                    <a:pt x="4037" y="9981"/>
                    <a:pt x="3009" y="9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824699" y="5512437"/>
              <a:ext cx="192988" cy="13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30" fill="norm" stroke="1" extrusionOk="0">
                  <a:moveTo>
                    <a:pt x="5910" y="10430"/>
                  </a:moveTo>
                  <a:cubicBezTo>
                    <a:pt x="4736" y="10757"/>
                    <a:pt x="3563" y="11085"/>
                    <a:pt x="2506" y="12721"/>
                  </a:cubicBezTo>
                  <a:cubicBezTo>
                    <a:pt x="1449" y="14357"/>
                    <a:pt x="510" y="17303"/>
                    <a:pt x="158" y="17957"/>
                  </a:cubicBezTo>
                  <a:cubicBezTo>
                    <a:pt x="-194" y="18612"/>
                    <a:pt x="41" y="16975"/>
                    <a:pt x="863" y="13866"/>
                  </a:cubicBezTo>
                  <a:cubicBezTo>
                    <a:pt x="1684" y="10757"/>
                    <a:pt x="3093" y="6175"/>
                    <a:pt x="4267" y="3394"/>
                  </a:cubicBezTo>
                  <a:cubicBezTo>
                    <a:pt x="5441" y="612"/>
                    <a:pt x="6380" y="-370"/>
                    <a:pt x="7671" y="121"/>
                  </a:cubicBezTo>
                  <a:cubicBezTo>
                    <a:pt x="8963" y="612"/>
                    <a:pt x="10606" y="2575"/>
                    <a:pt x="12954" y="6339"/>
                  </a:cubicBezTo>
                  <a:cubicBezTo>
                    <a:pt x="15302" y="10103"/>
                    <a:pt x="18354" y="15666"/>
                    <a:pt x="21406" y="21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85936" y="6145046"/>
              <a:ext cx="152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1350"/>
                    <a:pt x="6600" y="2700"/>
                    <a:pt x="10200" y="6300"/>
                  </a:cubicBezTo>
                  <a:cubicBezTo>
                    <a:pt x="13800" y="9900"/>
                    <a:pt x="17700" y="157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36736" y="6152343"/>
              <a:ext cx="133351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3241"/>
                  </a:moveTo>
                  <a:cubicBezTo>
                    <a:pt x="20229" y="1725"/>
                    <a:pt x="18857" y="209"/>
                    <a:pt x="17486" y="19"/>
                  </a:cubicBezTo>
                  <a:cubicBezTo>
                    <a:pt x="16114" y="-170"/>
                    <a:pt x="14743" y="967"/>
                    <a:pt x="11829" y="4756"/>
                  </a:cubicBezTo>
                  <a:cubicBezTo>
                    <a:pt x="8914" y="8546"/>
                    <a:pt x="4457" y="14988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290384" y="5755803"/>
              <a:ext cx="152753" cy="33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49" fill="norm" stroke="1" extrusionOk="0">
                  <a:moveTo>
                    <a:pt x="21065" y="122"/>
                  </a:moveTo>
                  <a:cubicBezTo>
                    <a:pt x="19314" y="-14"/>
                    <a:pt x="17562" y="-151"/>
                    <a:pt x="15373" y="396"/>
                  </a:cubicBezTo>
                  <a:cubicBezTo>
                    <a:pt x="13184" y="943"/>
                    <a:pt x="10557" y="2173"/>
                    <a:pt x="7784" y="4702"/>
                  </a:cubicBezTo>
                  <a:cubicBezTo>
                    <a:pt x="5011" y="7231"/>
                    <a:pt x="2092" y="11059"/>
                    <a:pt x="779" y="13930"/>
                  </a:cubicBezTo>
                  <a:cubicBezTo>
                    <a:pt x="-535" y="16801"/>
                    <a:pt x="-243" y="18715"/>
                    <a:pt x="2092" y="19808"/>
                  </a:cubicBezTo>
                  <a:cubicBezTo>
                    <a:pt x="4427" y="20902"/>
                    <a:pt x="8806" y="21176"/>
                    <a:pt x="13184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472006" y="5776746"/>
              <a:ext cx="225131" cy="28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7" fill="norm" stroke="1" extrusionOk="0">
                  <a:moveTo>
                    <a:pt x="21471" y="0"/>
                  </a:moveTo>
                  <a:cubicBezTo>
                    <a:pt x="20462" y="315"/>
                    <a:pt x="19452" y="631"/>
                    <a:pt x="18342" y="2207"/>
                  </a:cubicBezTo>
                  <a:cubicBezTo>
                    <a:pt x="17232" y="3784"/>
                    <a:pt x="16021" y="6622"/>
                    <a:pt x="14204" y="9775"/>
                  </a:cubicBezTo>
                  <a:cubicBezTo>
                    <a:pt x="12387" y="12928"/>
                    <a:pt x="9964" y="16397"/>
                    <a:pt x="8249" y="18368"/>
                  </a:cubicBezTo>
                  <a:cubicBezTo>
                    <a:pt x="6533" y="20339"/>
                    <a:pt x="5523" y="20812"/>
                    <a:pt x="4514" y="21127"/>
                  </a:cubicBezTo>
                  <a:cubicBezTo>
                    <a:pt x="3505" y="21442"/>
                    <a:pt x="2495" y="21600"/>
                    <a:pt x="1688" y="21285"/>
                  </a:cubicBezTo>
                  <a:cubicBezTo>
                    <a:pt x="880" y="20969"/>
                    <a:pt x="275" y="20181"/>
                    <a:pt x="73" y="18999"/>
                  </a:cubicBezTo>
                  <a:cubicBezTo>
                    <a:pt x="-129" y="17816"/>
                    <a:pt x="73" y="16239"/>
                    <a:pt x="880" y="14978"/>
                  </a:cubicBezTo>
                  <a:cubicBezTo>
                    <a:pt x="1688" y="13717"/>
                    <a:pt x="3101" y="12771"/>
                    <a:pt x="5422" y="12850"/>
                  </a:cubicBezTo>
                  <a:cubicBezTo>
                    <a:pt x="7744" y="12928"/>
                    <a:pt x="10974" y="14032"/>
                    <a:pt x="13396" y="15215"/>
                  </a:cubicBezTo>
                  <a:cubicBezTo>
                    <a:pt x="15819" y="16397"/>
                    <a:pt x="17434" y="17658"/>
                    <a:pt x="19049" y="18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811436" y="5752288"/>
              <a:ext cx="122970" cy="36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45" fill="norm" stroke="1" extrusionOk="0">
                  <a:moveTo>
                    <a:pt x="0" y="690"/>
                  </a:moveTo>
                  <a:cubicBezTo>
                    <a:pt x="1464" y="317"/>
                    <a:pt x="2929" y="-55"/>
                    <a:pt x="5675" y="7"/>
                  </a:cubicBezTo>
                  <a:cubicBezTo>
                    <a:pt x="8420" y="69"/>
                    <a:pt x="12447" y="566"/>
                    <a:pt x="15742" y="1807"/>
                  </a:cubicBezTo>
                  <a:cubicBezTo>
                    <a:pt x="19037" y="3048"/>
                    <a:pt x="21600" y="5035"/>
                    <a:pt x="21234" y="7704"/>
                  </a:cubicBezTo>
                  <a:cubicBezTo>
                    <a:pt x="20868" y="10373"/>
                    <a:pt x="17573" y="13724"/>
                    <a:pt x="13912" y="16145"/>
                  </a:cubicBezTo>
                  <a:cubicBezTo>
                    <a:pt x="10251" y="18566"/>
                    <a:pt x="6224" y="20055"/>
                    <a:pt x="2197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541686" y="588469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503586" y="6043446"/>
              <a:ext cx="273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1" y="18327"/>
                    <a:pt x="6363" y="15055"/>
                    <a:pt x="9963" y="11455"/>
                  </a:cubicBezTo>
                  <a:cubicBezTo>
                    <a:pt x="13563" y="7855"/>
                    <a:pt x="17581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062386" y="5668796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657"/>
                    <a:pt x="16800" y="11314"/>
                    <a:pt x="13200" y="14914"/>
                  </a:cubicBezTo>
                  <a:cubicBezTo>
                    <a:pt x="9600" y="18514"/>
                    <a:pt x="480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087786" y="5738646"/>
              <a:ext cx="2349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6" y="2123"/>
                    <a:pt x="15373" y="4246"/>
                    <a:pt x="12065" y="6923"/>
                  </a:cubicBezTo>
                  <a:cubicBezTo>
                    <a:pt x="8757" y="9600"/>
                    <a:pt x="5254" y="12831"/>
                    <a:pt x="3211" y="15369"/>
                  </a:cubicBezTo>
                  <a:cubicBezTo>
                    <a:pt x="1168" y="17908"/>
                    <a:pt x="584" y="197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214786" y="6009250"/>
              <a:ext cx="196851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080"/>
                  </a:moveTo>
                  <a:cubicBezTo>
                    <a:pt x="20903" y="476"/>
                    <a:pt x="20206" y="-128"/>
                    <a:pt x="17768" y="23"/>
                  </a:cubicBezTo>
                  <a:cubicBezTo>
                    <a:pt x="15329" y="174"/>
                    <a:pt x="11148" y="1080"/>
                    <a:pt x="8710" y="1987"/>
                  </a:cubicBezTo>
                  <a:cubicBezTo>
                    <a:pt x="6271" y="2893"/>
                    <a:pt x="5574" y="3799"/>
                    <a:pt x="5690" y="4932"/>
                  </a:cubicBezTo>
                  <a:cubicBezTo>
                    <a:pt x="5806" y="6065"/>
                    <a:pt x="6735" y="7424"/>
                    <a:pt x="8594" y="9162"/>
                  </a:cubicBezTo>
                  <a:cubicBezTo>
                    <a:pt x="10452" y="10899"/>
                    <a:pt x="13239" y="13013"/>
                    <a:pt x="14052" y="14750"/>
                  </a:cubicBezTo>
                  <a:cubicBezTo>
                    <a:pt x="14865" y="16487"/>
                    <a:pt x="13703" y="17847"/>
                    <a:pt x="11032" y="18904"/>
                  </a:cubicBezTo>
                  <a:cubicBezTo>
                    <a:pt x="8361" y="19962"/>
                    <a:pt x="4181" y="20717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341786" y="5941846"/>
              <a:ext cx="355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7" y="15360"/>
                    <a:pt x="5914" y="9120"/>
                    <a:pt x="9514" y="5520"/>
                  </a:cubicBezTo>
                  <a:cubicBezTo>
                    <a:pt x="13114" y="1920"/>
                    <a:pt x="17357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941715" y="5903746"/>
              <a:ext cx="533672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157" fill="norm" stroke="1" extrusionOk="0">
                  <a:moveTo>
                    <a:pt x="2317" y="11782"/>
                  </a:moveTo>
                  <a:cubicBezTo>
                    <a:pt x="1804" y="11782"/>
                    <a:pt x="1292" y="11782"/>
                    <a:pt x="822" y="12764"/>
                  </a:cubicBezTo>
                  <a:cubicBezTo>
                    <a:pt x="353" y="13745"/>
                    <a:pt x="-74" y="15709"/>
                    <a:pt x="11" y="17673"/>
                  </a:cubicBezTo>
                  <a:cubicBezTo>
                    <a:pt x="97" y="19636"/>
                    <a:pt x="694" y="21600"/>
                    <a:pt x="2359" y="18655"/>
                  </a:cubicBezTo>
                  <a:cubicBezTo>
                    <a:pt x="4024" y="15709"/>
                    <a:pt x="6756" y="7855"/>
                    <a:pt x="10128" y="3927"/>
                  </a:cubicBezTo>
                  <a:cubicBezTo>
                    <a:pt x="13501" y="0"/>
                    <a:pt x="17513" y="0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021273" y="5986296"/>
              <a:ext cx="466814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144" fill="norm" stroke="1" extrusionOk="0">
                  <a:moveTo>
                    <a:pt x="3962" y="13886"/>
                  </a:moveTo>
                  <a:cubicBezTo>
                    <a:pt x="2887" y="15043"/>
                    <a:pt x="1812" y="16200"/>
                    <a:pt x="1079" y="17357"/>
                  </a:cubicBezTo>
                  <a:cubicBezTo>
                    <a:pt x="346" y="18514"/>
                    <a:pt x="-45" y="19671"/>
                    <a:pt x="4" y="20443"/>
                  </a:cubicBezTo>
                  <a:cubicBezTo>
                    <a:pt x="53" y="21214"/>
                    <a:pt x="541" y="21600"/>
                    <a:pt x="2252" y="20250"/>
                  </a:cubicBezTo>
                  <a:cubicBezTo>
                    <a:pt x="3962" y="18900"/>
                    <a:pt x="6894" y="15814"/>
                    <a:pt x="10315" y="12150"/>
                  </a:cubicBezTo>
                  <a:cubicBezTo>
                    <a:pt x="13736" y="8486"/>
                    <a:pt x="17645" y="4243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355734" y="5828016"/>
              <a:ext cx="208053" cy="2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64" fill="norm" stroke="1" extrusionOk="0">
                  <a:moveTo>
                    <a:pt x="3138" y="444"/>
                  </a:moveTo>
                  <a:cubicBezTo>
                    <a:pt x="1626" y="284"/>
                    <a:pt x="114" y="124"/>
                    <a:pt x="6" y="44"/>
                  </a:cubicBezTo>
                  <a:cubicBezTo>
                    <a:pt x="-102" y="-36"/>
                    <a:pt x="1194" y="-36"/>
                    <a:pt x="4326" y="284"/>
                  </a:cubicBezTo>
                  <a:cubicBezTo>
                    <a:pt x="7458" y="604"/>
                    <a:pt x="12426" y="1244"/>
                    <a:pt x="15774" y="2524"/>
                  </a:cubicBezTo>
                  <a:cubicBezTo>
                    <a:pt x="19122" y="3804"/>
                    <a:pt x="20850" y="5724"/>
                    <a:pt x="21174" y="7804"/>
                  </a:cubicBezTo>
                  <a:cubicBezTo>
                    <a:pt x="21498" y="9884"/>
                    <a:pt x="20418" y="12124"/>
                    <a:pt x="18474" y="14444"/>
                  </a:cubicBezTo>
                  <a:cubicBezTo>
                    <a:pt x="16530" y="16764"/>
                    <a:pt x="13722" y="19164"/>
                    <a:pt x="10914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462585" y="5530919"/>
              <a:ext cx="271820" cy="55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4" fill="norm" stroke="1" extrusionOk="0">
                  <a:moveTo>
                    <a:pt x="18710" y="3857"/>
                  </a:moveTo>
                  <a:cubicBezTo>
                    <a:pt x="19541" y="3039"/>
                    <a:pt x="20372" y="2221"/>
                    <a:pt x="20870" y="1566"/>
                  </a:cubicBezTo>
                  <a:cubicBezTo>
                    <a:pt x="21369" y="912"/>
                    <a:pt x="21535" y="421"/>
                    <a:pt x="21037" y="175"/>
                  </a:cubicBezTo>
                  <a:cubicBezTo>
                    <a:pt x="20538" y="-70"/>
                    <a:pt x="19375" y="-70"/>
                    <a:pt x="17049" y="257"/>
                  </a:cubicBezTo>
                  <a:cubicBezTo>
                    <a:pt x="14723" y="585"/>
                    <a:pt x="11233" y="1239"/>
                    <a:pt x="8243" y="2507"/>
                  </a:cubicBezTo>
                  <a:cubicBezTo>
                    <a:pt x="5252" y="3775"/>
                    <a:pt x="2760" y="5657"/>
                    <a:pt x="1430" y="8194"/>
                  </a:cubicBezTo>
                  <a:cubicBezTo>
                    <a:pt x="101" y="10730"/>
                    <a:pt x="-65" y="13921"/>
                    <a:pt x="18" y="16171"/>
                  </a:cubicBezTo>
                  <a:cubicBezTo>
                    <a:pt x="101" y="18421"/>
                    <a:pt x="433" y="19730"/>
                    <a:pt x="1763" y="20507"/>
                  </a:cubicBezTo>
                  <a:cubicBezTo>
                    <a:pt x="3092" y="21285"/>
                    <a:pt x="5418" y="21530"/>
                    <a:pt x="8409" y="21366"/>
                  </a:cubicBezTo>
                  <a:cubicBezTo>
                    <a:pt x="11400" y="21203"/>
                    <a:pt x="15055" y="20630"/>
                    <a:pt x="18710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402486" y="5878346"/>
              <a:ext cx="266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16457"/>
                    <a:pt x="7886" y="11314"/>
                    <a:pt x="11486" y="7714"/>
                  </a:cubicBezTo>
                  <a:cubicBezTo>
                    <a:pt x="15086" y="4114"/>
                    <a:pt x="1834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810339" y="5549733"/>
              <a:ext cx="322398" cy="52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34" fill="norm" stroke="1" extrusionOk="0">
                  <a:moveTo>
                    <a:pt x="21503" y="2775"/>
                  </a:moveTo>
                  <a:cubicBezTo>
                    <a:pt x="21362" y="2345"/>
                    <a:pt x="21221" y="1914"/>
                    <a:pt x="20938" y="1441"/>
                  </a:cubicBezTo>
                  <a:cubicBezTo>
                    <a:pt x="20656" y="968"/>
                    <a:pt x="20232" y="451"/>
                    <a:pt x="19668" y="193"/>
                  </a:cubicBezTo>
                  <a:cubicBezTo>
                    <a:pt x="19103" y="-65"/>
                    <a:pt x="18397" y="-65"/>
                    <a:pt x="16350" y="193"/>
                  </a:cubicBezTo>
                  <a:cubicBezTo>
                    <a:pt x="14303" y="451"/>
                    <a:pt x="10915" y="968"/>
                    <a:pt x="8232" y="1871"/>
                  </a:cubicBezTo>
                  <a:cubicBezTo>
                    <a:pt x="5550" y="2775"/>
                    <a:pt x="3574" y="4066"/>
                    <a:pt x="2303" y="6045"/>
                  </a:cubicBezTo>
                  <a:cubicBezTo>
                    <a:pt x="1032" y="8024"/>
                    <a:pt x="468" y="10692"/>
                    <a:pt x="185" y="13015"/>
                  </a:cubicBezTo>
                  <a:cubicBezTo>
                    <a:pt x="-97" y="15339"/>
                    <a:pt x="-97" y="17318"/>
                    <a:pt x="468" y="18695"/>
                  </a:cubicBezTo>
                  <a:cubicBezTo>
                    <a:pt x="1032" y="20072"/>
                    <a:pt x="2162" y="20847"/>
                    <a:pt x="4985" y="21191"/>
                  </a:cubicBezTo>
                  <a:cubicBezTo>
                    <a:pt x="7809" y="21535"/>
                    <a:pt x="12327" y="21449"/>
                    <a:pt x="14938" y="21320"/>
                  </a:cubicBezTo>
                  <a:cubicBezTo>
                    <a:pt x="17550" y="21191"/>
                    <a:pt x="18256" y="21019"/>
                    <a:pt x="18962" y="20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210638" y="5676987"/>
              <a:ext cx="236462" cy="54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938" fill="norm" stroke="1" extrusionOk="0">
                  <a:moveTo>
                    <a:pt x="993" y="8765"/>
                  </a:moveTo>
                  <a:cubicBezTo>
                    <a:pt x="419" y="9993"/>
                    <a:pt x="-154" y="11220"/>
                    <a:pt x="37" y="13102"/>
                  </a:cubicBezTo>
                  <a:cubicBezTo>
                    <a:pt x="228" y="14984"/>
                    <a:pt x="1184" y="17520"/>
                    <a:pt x="1853" y="19156"/>
                  </a:cubicBezTo>
                  <a:cubicBezTo>
                    <a:pt x="2522" y="20793"/>
                    <a:pt x="2904" y="21529"/>
                    <a:pt x="3096" y="20384"/>
                  </a:cubicBezTo>
                  <a:cubicBezTo>
                    <a:pt x="3287" y="19238"/>
                    <a:pt x="3287" y="16211"/>
                    <a:pt x="3669" y="13388"/>
                  </a:cubicBezTo>
                  <a:cubicBezTo>
                    <a:pt x="4051" y="10565"/>
                    <a:pt x="4816" y="7947"/>
                    <a:pt x="5772" y="5902"/>
                  </a:cubicBezTo>
                  <a:cubicBezTo>
                    <a:pt x="6727" y="3856"/>
                    <a:pt x="7874" y="2384"/>
                    <a:pt x="8734" y="1484"/>
                  </a:cubicBezTo>
                  <a:cubicBezTo>
                    <a:pt x="9595" y="584"/>
                    <a:pt x="10168" y="256"/>
                    <a:pt x="11506" y="93"/>
                  </a:cubicBezTo>
                  <a:cubicBezTo>
                    <a:pt x="12844" y="-71"/>
                    <a:pt x="14947" y="-71"/>
                    <a:pt x="17050" y="543"/>
                  </a:cubicBezTo>
                  <a:cubicBezTo>
                    <a:pt x="19152" y="1156"/>
                    <a:pt x="21255" y="2384"/>
                    <a:pt x="21350" y="3734"/>
                  </a:cubicBezTo>
                  <a:cubicBezTo>
                    <a:pt x="21446" y="5084"/>
                    <a:pt x="19534" y="6556"/>
                    <a:pt x="16285" y="7620"/>
                  </a:cubicBezTo>
                  <a:cubicBezTo>
                    <a:pt x="13035" y="8684"/>
                    <a:pt x="8448" y="9338"/>
                    <a:pt x="3860" y="9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481986" y="5941846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60"/>
                    <a:pt x="4114" y="720"/>
                    <a:pt x="7714" y="4320"/>
                  </a:cubicBezTo>
                  <a:cubicBezTo>
                    <a:pt x="11314" y="7920"/>
                    <a:pt x="16457" y="14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7507386" y="5941846"/>
              <a:ext cx="171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1714"/>
                    <a:pt x="14667" y="3429"/>
                    <a:pt x="11067" y="7029"/>
                  </a:cubicBezTo>
                  <a:cubicBezTo>
                    <a:pt x="7467" y="10629"/>
                    <a:pt x="3733" y="16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378184" y="5484694"/>
              <a:ext cx="173653" cy="13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55" fill="norm" stroke="1" extrusionOk="0">
                  <a:moveTo>
                    <a:pt x="3393" y="12142"/>
                  </a:moveTo>
                  <a:cubicBezTo>
                    <a:pt x="2092" y="13493"/>
                    <a:pt x="791" y="14842"/>
                    <a:pt x="270" y="14674"/>
                  </a:cubicBezTo>
                  <a:cubicBezTo>
                    <a:pt x="-250" y="14505"/>
                    <a:pt x="10" y="12817"/>
                    <a:pt x="791" y="10286"/>
                  </a:cubicBezTo>
                  <a:cubicBezTo>
                    <a:pt x="1572" y="7755"/>
                    <a:pt x="2873" y="4380"/>
                    <a:pt x="4174" y="2355"/>
                  </a:cubicBezTo>
                  <a:cubicBezTo>
                    <a:pt x="5475" y="330"/>
                    <a:pt x="6777" y="-345"/>
                    <a:pt x="7817" y="161"/>
                  </a:cubicBezTo>
                  <a:cubicBezTo>
                    <a:pt x="8858" y="667"/>
                    <a:pt x="9639" y="2355"/>
                    <a:pt x="11851" y="6067"/>
                  </a:cubicBezTo>
                  <a:cubicBezTo>
                    <a:pt x="14063" y="9780"/>
                    <a:pt x="17707" y="15518"/>
                    <a:pt x="21350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795997" y="5690157"/>
              <a:ext cx="168590" cy="34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454" fill="norm" stroke="1" extrusionOk="0">
                  <a:moveTo>
                    <a:pt x="20728" y="1854"/>
                  </a:moveTo>
                  <a:cubicBezTo>
                    <a:pt x="20468" y="1187"/>
                    <a:pt x="20208" y="521"/>
                    <a:pt x="19167" y="187"/>
                  </a:cubicBezTo>
                  <a:cubicBezTo>
                    <a:pt x="18126" y="-146"/>
                    <a:pt x="16304" y="-146"/>
                    <a:pt x="13181" y="1121"/>
                  </a:cubicBezTo>
                  <a:cubicBezTo>
                    <a:pt x="10058" y="2387"/>
                    <a:pt x="5634" y="4921"/>
                    <a:pt x="2901" y="7654"/>
                  </a:cubicBezTo>
                  <a:cubicBezTo>
                    <a:pt x="169" y="10387"/>
                    <a:pt x="-872" y="13321"/>
                    <a:pt x="820" y="15654"/>
                  </a:cubicBezTo>
                  <a:cubicBezTo>
                    <a:pt x="2511" y="17987"/>
                    <a:pt x="6935" y="19721"/>
                    <a:pt x="9798" y="20587"/>
                  </a:cubicBezTo>
                  <a:cubicBezTo>
                    <a:pt x="12661" y="21454"/>
                    <a:pt x="13962" y="21454"/>
                    <a:pt x="15263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022744" y="5718466"/>
              <a:ext cx="259343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5" fill="norm" stroke="1" extrusionOk="0">
                  <a:moveTo>
                    <a:pt x="16248" y="4491"/>
                  </a:moveTo>
                  <a:cubicBezTo>
                    <a:pt x="16950" y="3759"/>
                    <a:pt x="17653" y="3027"/>
                    <a:pt x="18179" y="2112"/>
                  </a:cubicBezTo>
                  <a:cubicBezTo>
                    <a:pt x="18706" y="1196"/>
                    <a:pt x="19057" y="98"/>
                    <a:pt x="19321" y="7"/>
                  </a:cubicBezTo>
                  <a:cubicBezTo>
                    <a:pt x="19584" y="-85"/>
                    <a:pt x="19760" y="830"/>
                    <a:pt x="19145" y="3210"/>
                  </a:cubicBezTo>
                  <a:cubicBezTo>
                    <a:pt x="18531" y="5590"/>
                    <a:pt x="17126" y="9434"/>
                    <a:pt x="14755" y="12546"/>
                  </a:cubicBezTo>
                  <a:cubicBezTo>
                    <a:pt x="12384" y="15657"/>
                    <a:pt x="9048" y="18037"/>
                    <a:pt x="6853" y="19227"/>
                  </a:cubicBezTo>
                  <a:cubicBezTo>
                    <a:pt x="4657" y="20417"/>
                    <a:pt x="3604" y="20417"/>
                    <a:pt x="2638" y="20142"/>
                  </a:cubicBezTo>
                  <a:cubicBezTo>
                    <a:pt x="1672" y="19868"/>
                    <a:pt x="794" y="19318"/>
                    <a:pt x="355" y="18495"/>
                  </a:cubicBezTo>
                  <a:cubicBezTo>
                    <a:pt x="-84" y="17671"/>
                    <a:pt x="-84" y="16573"/>
                    <a:pt x="179" y="15657"/>
                  </a:cubicBezTo>
                  <a:cubicBezTo>
                    <a:pt x="443" y="14742"/>
                    <a:pt x="970" y="14010"/>
                    <a:pt x="2462" y="13827"/>
                  </a:cubicBezTo>
                  <a:cubicBezTo>
                    <a:pt x="3955" y="13644"/>
                    <a:pt x="6414" y="14010"/>
                    <a:pt x="9750" y="15383"/>
                  </a:cubicBezTo>
                  <a:cubicBezTo>
                    <a:pt x="13087" y="16756"/>
                    <a:pt x="17301" y="19135"/>
                    <a:pt x="21516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402736" y="5700546"/>
              <a:ext cx="89608" cy="3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47" fill="norm" stroke="1" extrusionOk="0">
                  <a:moveTo>
                    <a:pt x="5891" y="0"/>
                  </a:moveTo>
                  <a:cubicBezTo>
                    <a:pt x="10800" y="1841"/>
                    <a:pt x="15709" y="3682"/>
                    <a:pt x="18409" y="6505"/>
                  </a:cubicBezTo>
                  <a:cubicBezTo>
                    <a:pt x="21109" y="9327"/>
                    <a:pt x="21600" y="13132"/>
                    <a:pt x="19391" y="15832"/>
                  </a:cubicBezTo>
                  <a:cubicBezTo>
                    <a:pt x="17182" y="18532"/>
                    <a:pt x="12273" y="20127"/>
                    <a:pt x="8591" y="20864"/>
                  </a:cubicBezTo>
                  <a:cubicBezTo>
                    <a:pt x="4909" y="21600"/>
                    <a:pt x="2455" y="21477"/>
                    <a:pt x="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8485286" y="5598946"/>
              <a:ext cx="328085" cy="52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658"/>
                  </a:moveTo>
                  <a:cubicBezTo>
                    <a:pt x="1394" y="2700"/>
                    <a:pt x="2787" y="1742"/>
                    <a:pt x="5295" y="1132"/>
                  </a:cubicBezTo>
                  <a:cubicBezTo>
                    <a:pt x="7804" y="523"/>
                    <a:pt x="11427" y="261"/>
                    <a:pt x="13866" y="131"/>
                  </a:cubicBezTo>
                  <a:cubicBezTo>
                    <a:pt x="16305" y="0"/>
                    <a:pt x="17559" y="0"/>
                    <a:pt x="18604" y="0"/>
                  </a:cubicBezTo>
                  <a:cubicBezTo>
                    <a:pt x="19649" y="0"/>
                    <a:pt x="20485" y="0"/>
                    <a:pt x="20973" y="218"/>
                  </a:cubicBezTo>
                  <a:cubicBezTo>
                    <a:pt x="21461" y="435"/>
                    <a:pt x="21600" y="871"/>
                    <a:pt x="21600" y="2700"/>
                  </a:cubicBezTo>
                  <a:cubicBezTo>
                    <a:pt x="21600" y="4529"/>
                    <a:pt x="21461" y="7752"/>
                    <a:pt x="21252" y="10539"/>
                  </a:cubicBezTo>
                  <a:cubicBezTo>
                    <a:pt x="21043" y="13326"/>
                    <a:pt x="20764" y="15677"/>
                    <a:pt x="19649" y="17463"/>
                  </a:cubicBezTo>
                  <a:cubicBezTo>
                    <a:pt x="18534" y="19248"/>
                    <a:pt x="16583" y="20468"/>
                    <a:pt x="14354" y="21034"/>
                  </a:cubicBezTo>
                  <a:cubicBezTo>
                    <a:pt x="12124" y="21600"/>
                    <a:pt x="9615" y="21513"/>
                    <a:pt x="7107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139336" y="5810263"/>
              <a:ext cx="266701" cy="4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771" y="2735"/>
                    <a:pt x="7543" y="-1585"/>
                    <a:pt x="11143" y="575"/>
                  </a:cubicBezTo>
                  <a:cubicBezTo>
                    <a:pt x="14743" y="2735"/>
                    <a:pt x="18171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139336" y="5967246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5840"/>
                    <a:pt x="12391" y="10080"/>
                    <a:pt x="15991" y="6480"/>
                  </a:cubicBezTo>
                  <a:cubicBezTo>
                    <a:pt x="19591" y="2880"/>
                    <a:pt x="2059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809992" y="5559836"/>
              <a:ext cx="65945" cy="33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96" fill="norm" stroke="1" extrusionOk="0">
                  <a:moveTo>
                    <a:pt x="779" y="2479"/>
                  </a:moveTo>
                  <a:cubicBezTo>
                    <a:pt x="104" y="1406"/>
                    <a:pt x="-571" y="333"/>
                    <a:pt x="779" y="64"/>
                  </a:cubicBezTo>
                  <a:cubicBezTo>
                    <a:pt x="2129" y="-204"/>
                    <a:pt x="5504" y="333"/>
                    <a:pt x="8879" y="2412"/>
                  </a:cubicBezTo>
                  <a:cubicBezTo>
                    <a:pt x="12254" y="4492"/>
                    <a:pt x="15629" y="8114"/>
                    <a:pt x="17654" y="11535"/>
                  </a:cubicBezTo>
                  <a:cubicBezTo>
                    <a:pt x="19679" y="14956"/>
                    <a:pt x="20354" y="18176"/>
                    <a:pt x="21029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9901336" y="5605296"/>
              <a:ext cx="1143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323"/>
                    <a:pt x="12000" y="6646"/>
                    <a:pt x="8400" y="10246"/>
                  </a:cubicBezTo>
                  <a:cubicBezTo>
                    <a:pt x="4800" y="13846"/>
                    <a:pt x="2400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009962" y="5896878"/>
              <a:ext cx="139025" cy="35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29" fill="norm" stroke="1" extrusionOk="0">
                  <a:moveTo>
                    <a:pt x="21175" y="1949"/>
                  </a:moveTo>
                  <a:cubicBezTo>
                    <a:pt x="20530" y="1310"/>
                    <a:pt x="19885" y="671"/>
                    <a:pt x="17145" y="287"/>
                  </a:cubicBezTo>
                  <a:cubicBezTo>
                    <a:pt x="14405" y="-96"/>
                    <a:pt x="9569" y="-224"/>
                    <a:pt x="5862" y="735"/>
                  </a:cubicBezTo>
                  <a:cubicBezTo>
                    <a:pt x="2154" y="1693"/>
                    <a:pt x="-425" y="3738"/>
                    <a:pt x="59" y="6103"/>
                  </a:cubicBezTo>
                  <a:cubicBezTo>
                    <a:pt x="542" y="8467"/>
                    <a:pt x="4088" y="11151"/>
                    <a:pt x="6345" y="13324"/>
                  </a:cubicBezTo>
                  <a:cubicBezTo>
                    <a:pt x="8602" y="15497"/>
                    <a:pt x="9569" y="17158"/>
                    <a:pt x="9730" y="18309"/>
                  </a:cubicBezTo>
                  <a:cubicBezTo>
                    <a:pt x="9891" y="19459"/>
                    <a:pt x="9247" y="20098"/>
                    <a:pt x="7957" y="20545"/>
                  </a:cubicBezTo>
                  <a:cubicBezTo>
                    <a:pt x="6668" y="20993"/>
                    <a:pt x="4733" y="21248"/>
                    <a:pt x="3605" y="21312"/>
                  </a:cubicBezTo>
                  <a:cubicBezTo>
                    <a:pt x="2476" y="21376"/>
                    <a:pt x="2154" y="21248"/>
                    <a:pt x="1832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085486" y="5846596"/>
              <a:ext cx="285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0" y="14400"/>
                    <a:pt x="6080" y="7200"/>
                    <a:pt x="9680" y="3600"/>
                  </a:cubicBezTo>
                  <a:cubicBezTo>
                    <a:pt x="13280" y="0"/>
                    <a:pt x="174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523636" y="5736443"/>
              <a:ext cx="260351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176" y="14028"/>
                    <a:pt x="351" y="7675"/>
                    <a:pt x="1493" y="3863"/>
                  </a:cubicBezTo>
                  <a:cubicBezTo>
                    <a:pt x="2634" y="52"/>
                    <a:pt x="4741" y="-1219"/>
                    <a:pt x="8254" y="1322"/>
                  </a:cubicBezTo>
                  <a:cubicBezTo>
                    <a:pt x="11766" y="3863"/>
                    <a:pt x="16683" y="10216"/>
                    <a:pt x="21600" y="16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575601" y="5846596"/>
              <a:ext cx="214736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46" fill="norm" stroke="1" extrusionOk="0">
                  <a:moveTo>
                    <a:pt x="5547" y="18900"/>
                  </a:moveTo>
                  <a:cubicBezTo>
                    <a:pt x="4289" y="19800"/>
                    <a:pt x="3030" y="20700"/>
                    <a:pt x="1877" y="21150"/>
                  </a:cubicBezTo>
                  <a:cubicBezTo>
                    <a:pt x="724" y="21600"/>
                    <a:pt x="-325" y="21600"/>
                    <a:pt x="94" y="20700"/>
                  </a:cubicBezTo>
                  <a:cubicBezTo>
                    <a:pt x="514" y="19800"/>
                    <a:pt x="2401" y="18000"/>
                    <a:pt x="6176" y="14400"/>
                  </a:cubicBezTo>
                  <a:cubicBezTo>
                    <a:pt x="9951" y="10800"/>
                    <a:pt x="15613" y="5400"/>
                    <a:pt x="2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0627214" y="5617996"/>
              <a:ext cx="17582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21108" y="0"/>
                  </a:moveTo>
                  <a:cubicBezTo>
                    <a:pt x="17042" y="2042"/>
                    <a:pt x="12976" y="4084"/>
                    <a:pt x="9292" y="6448"/>
                  </a:cubicBezTo>
                  <a:cubicBezTo>
                    <a:pt x="5607" y="8812"/>
                    <a:pt x="2303" y="11499"/>
                    <a:pt x="906" y="14078"/>
                  </a:cubicBezTo>
                  <a:cubicBezTo>
                    <a:pt x="-492" y="16657"/>
                    <a:pt x="16" y="19128"/>
                    <a:pt x="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0848015" y="5657818"/>
              <a:ext cx="174067" cy="57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34" fill="norm" stroke="1" extrusionOk="0">
                  <a:moveTo>
                    <a:pt x="6035" y="6534"/>
                  </a:moveTo>
                  <a:cubicBezTo>
                    <a:pt x="4510" y="9283"/>
                    <a:pt x="2985" y="12032"/>
                    <a:pt x="1969" y="14349"/>
                  </a:cubicBezTo>
                  <a:cubicBezTo>
                    <a:pt x="952" y="16666"/>
                    <a:pt x="444" y="18551"/>
                    <a:pt x="190" y="19769"/>
                  </a:cubicBezTo>
                  <a:cubicBezTo>
                    <a:pt x="-64" y="20986"/>
                    <a:pt x="-64" y="21536"/>
                    <a:pt x="190" y="21418"/>
                  </a:cubicBezTo>
                  <a:cubicBezTo>
                    <a:pt x="444" y="21300"/>
                    <a:pt x="952" y="20515"/>
                    <a:pt x="1715" y="18748"/>
                  </a:cubicBezTo>
                  <a:cubicBezTo>
                    <a:pt x="2477" y="16980"/>
                    <a:pt x="3494" y="14231"/>
                    <a:pt x="5145" y="11482"/>
                  </a:cubicBezTo>
                  <a:cubicBezTo>
                    <a:pt x="6797" y="8733"/>
                    <a:pt x="9084" y="5984"/>
                    <a:pt x="10736" y="4138"/>
                  </a:cubicBezTo>
                  <a:cubicBezTo>
                    <a:pt x="12388" y="2292"/>
                    <a:pt x="13404" y="1350"/>
                    <a:pt x="14421" y="761"/>
                  </a:cubicBezTo>
                  <a:cubicBezTo>
                    <a:pt x="15437" y="172"/>
                    <a:pt x="16454" y="-64"/>
                    <a:pt x="17470" y="15"/>
                  </a:cubicBezTo>
                  <a:cubicBezTo>
                    <a:pt x="18487" y="93"/>
                    <a:pt x="19503" y="486"/>
                    <a:pt x="20265" y="1625"/>
                  </a:cubicBezTo>
                  <a:cubicBezTo>
                    <a:pt x="21028" y="2764"/>
                    <a:pt x="21536" y="4649"/>
                    <a:pt x="19122" y="6337"/>
                  </a:cubicBezTo>
                  <a:cubicBezTo>
                    <a:pt x="16708" y="8026"/>
                    <a:pt x="11371" y="9519"/>
                    <a:pt x="8068" y="10304"/>
                  </a:cubicBezTo>
                  <a:cubicBezTo>
                    <a:pt x="4764" y="11089"/>
                    <a:pt x="3494" y="11168"/>
                    <a:pt x="2223" y="1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0974486" y="5948196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1004241" y="5973596"/>
              <a:ext cx="10994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1565"/>
                    <a:pt x="13018" y="3130"/>
                    <a:pt x="9350" y="5791"/>
                  </a:cubicBezTo>
                  <a:cubicBezTo>
                    <a:pt x="5682" y="8452"/>
                    <a:pt x="2422" y="12209"/>
                    <a:pt x="995" y="15026"/>
                  </a:cubicBezTo>
                  <a:cubicBezTo>
                    <a:pt x="-431" y="17843"/>
                    <a:pt x="-23" y="19722"/>
                    <a:pt x="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1121912" y="5791467"/>
              <a:ext cx="131975" cy="28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47" fill="norm" stroke="1" extrusionOk="0">
                  <a:moveTo>
                    <a:pt x="21043" y="1767"/>
                  </a:moveTo>
                  <a:cubicBezTo>
                    <a:pt x="20031" y="1127"/>
                    <a:pt x="19018" y="487"/>
                    <a:pt x="17668" y="167"/>
                  </a:cubicBezTo>
                  <a:cubicBezTo>
                    <a:pt x="16318" y="-153"/>
                    <a:pt x="14631" y="-153"/>
                    <a:pt x="11762" y="1447"/>
                  </a:cubicBezTo>
                  <a:cubicBezTo>
                    <a:pt x="8893" y="3047"/>
                    <a:pt x="4843" y="6247"/>
                    <a:pt x="2480" y="9127"/>
                  </a:cubicBezTo>
                  <a:cubicBezTo>
                    <a:pt x="118" y="12007"/>
                    <a:pt x="-557" y="14567"/>
                    <a:pt x="455" y="16567"/>
                  </a:cubicBezTo>
                  <a:cubicBezTo>
                    <a:pt x="1468" y="18567"/>
                    <a:pt x="4168" y="20007"/>
                    <a:pt x="6868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1220195" y="5884696"/>
              <a:ext cx="16069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21296" y="0"/>
                  </a:moveTo>
                  <a:cubicBezTo>
                    <a:pt x="19893" y="248"/>
                    <a:pt x="18491" y="497"/>
                    <a:pt x="16387" y="3103"/>
                  </a:cubicBezTo>
                  <a:cubicBezTo>
                    <a:pt x="14283" y="5710"/>
                    <a:pt x="11478" y="10676"/>
                    <a:pt x="9374" y="13655"/>
                  </a:cubicBezTo>
                  <a:cubicBezTo>
                    <a:pt x="7270" y="16634"/>
                    <a:pt x="5867" y="17628"/>
                    <a:pt x="4465" y="18372"/>
                  </a:cubicBezTo>
                  <a:cubicBezTo>
                    <a:pt x="3062" y="19117"/>
                    <a:pt x="1660" y="19614"/>
                    <a:pt x="818" y="18869"/>
                  </a:cubicBezTo>
                  <a:cubicBezTo>
                    <a:pt x="-23" y="18124"/>
                    <a:pt x="-304" y="16138"/>
                    <a:pt x="397" y="15145"/>
                  </a:cubicBezTo>
                  <a:cubicBezTo>
                    <a:pt x="1099" y="14152"/>
                    <a:pt x="2782" y="14152"/>
                    <a:pt x="6288" y="15393"/>
                  </a:cubicBezTo>
                  <a:cubicBezTo>
                    <a:pt x="9795" y="16634"/>
                    <a:pt x="15125" y="19117"/>
                    <a:pt x="20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1425336" y="5871996"/>
              <a:ext cx="7621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6821" y="0"/>
                  </a:moveTo>
                  <a:cubicBezTo>
                    <a:pt x="12505" y="2125"/>
                    <a:pt x="18189" y="4249"/>
                    <a:pt x="19895" y="7082"/>
                  </a:cubicBezTo>
                  <a:cubicBezTo>
                    <a:pt x="21600" y="9915"/>
                    <a:pt x="19326" y="13456"/>
                    <a:pt x="15347" y="15993"/>
                  </a:cubicBezTo>
                  <a:cubicBezTo>
                    <a:pt x="11368" y="18531"/>
                    <a:pt x="5684" y="200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30336" y="4496961"/>
              <a:ext cx="415268" cy="327286"/>
            </a:xfrm>
            <a:prstGeom prst="rect">
              <a:avLst/>
            </a:prstGeom>
            <a:effectLst/>
          </p:spPr>
        </p:pic>
        <p:pic>
          <p:nvPicPr>
            <p:cNvPr id="25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2700" y="4955552"/>
              <a:ext cx="124218" cy="239889"/>
            </a:xfrm>
            <a:prstGeom prst="rect">
              <a:avLst/>
            </a:prstGeom>
            <a:effectLst/>
          </p:spPr>
        </p:pic>
        <p:pic>
          <p:nvPicPr>
            <p:cNvPr id="25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8686" y="4824246"/>
              <a:ext cx="133351" cy="383994"/>
            </a:xfrm>
            <a:prstGeom prst="rect">
              <a:avLst/>
            </a:prstGeom>
            <a:effectLst/>
          </p:spPr>
        </p:pic>
        <p:pic>
          <p:nvPicPr>
            <p:cNvPr id="25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41386" y="4718687"/>
              <a:ext cx="444501" cy="386786"/>
            </a:xfrm>
            <a:prstGeom prst="rect">
              <a:avLst/>
            </a:prstGeom>
            <a:effectLst/>
          </p:spPr>
        </p:pic>
        <p:pic>
          <p:nvPicPr>
            <p:cNvPr id="25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98586" y="4914429"/>
              <a:ext cx="146051" cy="152341"/>
            </a:xfrm>
            <a:prstGeom prst="rect">
              <a:avLst/>
            </a:prstGeom>
            <a:effectLst/>
          </p:spPr>
        </p:pic>
        <p:pic>
          <p:nvPicPr>
            <p:cNvPr id="26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08653" y="4874531"/>
              <a:ext cx="143934" cy="145569"/>
            </a:xfrm>
            <a:prstGeom prst="rect">
              <a:avLst/>
            </a:prstGeom>
            <a:effectLst/>
          </p:spPr>
        </p:pic>
        <p:pic>
          <p:nvPicPr>
            <p:cNvPr id="26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27186" y="4711647"/>
              <a:ext cx="177801" cy="277700"/>
            </a:xfrm>
            <a:prstGeom prst="rect">
              <a:avLst/>
            </a:prstGeom>
            <a:effectLst/>
          </p:spPr>
        </p:pic>
        <p:pic>
          <p:nvPicPr>
            <p:cNvPr id="26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65286" y="4798846"/>
              <a:ext cx="241301" cy="63501"/>
            </a:xfrm>
            <a:prstGeom prst="rect">
              <a:avLst/>
            </a:prstGeom>
            <a:effectLst/>
          </p:spPr>
        </p:pic>
        <p:pic>
          <p:nvPicPr>
            <p:cNvPr id="26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30386" y="4792496"/>
              <a:ext cx="114301" cy="2476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2" name="Drawing"/>
          <p:cNvGrpSpPr/>
          <p:nvPr/>
        </p:nvGrpSpPr>
        <p:grpSpPr>
          <a:xfrm>
            <a:off x="698716" y="1269914"/>
            <a:ext cx="10412438" cy="6331036"/>
            <a:chOff x="0" y="0"/>
            <a:chExt cx="10412436" cy="6331035"/>
          </a:xfrm>
        </p:grpSpPr>
        <p:sp>
          <p:nvSpPr>
            <p:cNvPr id="1840" name="Line"/>
            <p:cNvSpPr/>
            <p:nvPr/>
          </p:nvSpPr>
          <p:spPr>
            <a:xfrm>
              <a:off x="425232" y="550117"/>
              <a:ext cx="57151" cy="26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218"/>
                  </a:moveTo>
                  <a:cubicBezTo>
                    <a:pt x="0" y="1205"/>
                    <a:pt x="0" y="193"/>
                    <a:pt x="1200" y="24"/>
                  </a:cubicBezTo>
                  <a:cubicBezTo>
                    <a:pt x="2400" y="-145"/>
                    <a:pt x="4800" y="530"/>
                    <a:pt x="7600" y="3483"/>
                  </a:cubicBezTo>
                  <a:cubicBezTo>
                    <a:pt x="10400" y="6436"/>
                    <a:pt x="13600" y="11667"/>
                    <a:pt x="16000" y="15043"/>
                  </a:cubicBezTo>
                  <a:cubicBezTo>
                    <a:pt x="18400" y="18418"/>
                    <a:pt x="20000" y="19936"/>
                    <a:pt x="2160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78579" y="423874"/>
              <a:ext cx="383681" cy="52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86" fill="norm" stroke="1" extrusionOk="0">
                  <a:moveTo>
                    <a:pt x="13969" y="67"/>
                  </a:moveTo>
                  <a:cubicBezTo>
                    <a:pt x="11995" y="-19"/>
                    <a:pt x="10020" y="-105"/>
                    <a:pt x="8162" y="368"/>
                  </a:cubicBezTo>
                  <a:cubicBezTo>
                    <a:pt x="6304" y="842"/>
                    <a:pt x="4562" y="1874"/>
                    <a:pt x="3169" y="3897"/>
                  </a:cubicBezTo>
                  <a:cubicBezTo>
                    <a:pt x="1775" y="5919"/>
                    <a:pt x="730" y="8931"/>
                    <a:pt x="266" y="11771"/>
                  </a:cubicBezTo>
                  <a:cubicBezTo>
                    <a:pt x="-199" y="14611"/>
                    <a:pt x="-83" y="17278"/>
                    <a:pt x="846" y="18999"/>
                  </a:cubicBezTo>
                  <a:cubicBezTo>
                    <a:pt x="1775" y="20720"/>
                    <a:pt x="3517" y="21495"/>
                    <a:pt x="6304" y="21237"/>
                  </a:cubicBezTo>
                  <a:cubicBezTo>
                    <a:pt x="9091" y="20979"/>
                    <a:pt x="12924" y="19688"/>
                    <a:pt x="15711" y="17967"/>
                  </a:cubicBezTo>
                  <a:cubicBezTo>
                    <a:pt x="18498" y="16246"/>
                    <a:pt x="20240" y="14094"/>
                    <a:pt x="20820" y="11728"/>
                  </a:cubicBezTo>
                  <a:cubicBezTo>
                    <a:pt x="21401" y="9361"/>
                    <a:pt x="20820" y="6779"/>
                    <a:pt x="19775" y="4843"/>
                  </a:cubicBezTo>
                  <a:cubicBezTo>
                    <a:pt x="18730" y="2907"/>
                    <a:pt x="17220" y="1616"/>
                    <a:pt x="15653" y="1573"/>
                  </a:cubicBezTo>
                  <a:cubicBezTo>
                    <a:pt x="14085" y="1530"/>
                    <a:pt x="12459" y="2735"/>
                    <a:pt x="10833" y="3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181308" y="552535"/>
              <a:ext cx="18625" cy="38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15" fill="norm" stroke="1" extrusionOk="0">
                  <a:moveTo>
                    <a:pt x="13918" y="0"/>
                  </a:moveTo>
                  <a:cubicBezTo>
                    <a:pt x="11518" y="3874"/>
                    <a:pt x="9118" y="7748"/>
                    <a:pt x="6718" y="11152"/>
                  </a:cubicBezTo>
                  <a:cubicBezTo>
                    <a:pt x="4318" y="14557"/>
                    <a:pt x="1918" y="17491"/>
                    <a:pt x="718" y="19252"/>
                  </a:cubicBezTo>
                  <a:cubicBezTo>
                    <a:pt x="-482" y="21013"/>
                    <a:pt x="-482" y="21600"/>
                    <a:pt x="3118" y="21365"/>
                  </a:cubicBezTo>
                  <a:cubicBezTo>
                    <a:pt x="6718" y="21130"/>
                    <a:pt x="13918" y="20074"/>
                    <a:pt x="21118" y="19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159868" y="368385"/>
              <a:ext cx="34486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514" y="21600"/>
                  </a:moveTo>
                  <a:cubicBezTo>
                    <a:pt x="122" y="19256"/>
                    <a:pt x="-271" y="16912"/>
                    <a:pt x="253" y="14819"/>
                  </a:cubicBezTo>
                  <a:cubicBezTo>
                    <a:pt x="776" y="12726"/>
                    <a:pt x="2216" y="10884"/>
                    <a:pt x="4965" y="8707"/>
                  </a:cubicBezTo>
                  <a:cubicBezTo>
                    <a:pt x="7714" y="6530"/>
                    <a:pt x="11773" y="4019"/>
                    <a:pt x="14718" y="2512"/>
                  </a:cubicBezTo>
                  <a:cubicBezTo>
                    <a:pt x="17664" y="1005"/>
                    <a:pt x="19496" y="502"/>
                    <a:pt x="213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206282" y="584285"/>
              <a:ext cx="260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6200"/>
                    <a:pt x="8780" y="10800"/>
                    <a:pt x="12380" y="7200"/>
                  </a:cubicBezTo>
                  <a:cubicBezTo>
                    <a:pt x="15980" y="3600"/>
                    <a:pt x="1879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357061" y="114903"/>
              <a:ext cx="160372" cy="2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53" fill="norm" stroke="1" extrusionOk="0">
                  <a:moveTo>
                    <a:pt x="4423" y="11247"/>
                  </a:moveTo>
                  <a:cubicBezTo>
                    <a:pt x="3581" y="13030"/>
                    <a:pt x="2740" y="14814"/>
                    <a:pt x="2038" y="16300"/>
                  </a:cubicBezTo>
                  <a:cubicBezTo>
                    <a:pt x="1337" y="17786"/>
                    <a:pt x="776" y="18975"/>
                    <a:pt x="355" y="18876"/>
                  </a:cubicBezTo>
                  <a:cubicBezTo>
                    <a:pt x="-65" y="18777"/>
                    <a:pt x="-346" y="17390"/>
                    <a:pt x="916" y="14318"/>
                  </a:cubicBezTo>
                  <a:cubicBezTo>
                    <a:pt x="2179" y="11247"/>
                    <a:pt x="4984" y="6491"/>
                    <a:pt x="7088" y="3617"/>
                  </a:cubicBezTo>
                  <a:cubicBezTo>
                    <a:pt x="9192" y="744"/>
                    <a:pt x="10594" y="-247"/>
                    <a:pt x="11716" y="50"/>
                  </a:cubicBezTo>
                  <a:cubicBezTo>
                    <a:pt x="12838" y="347"/>
                    <a:pt x="13680" y="1933"/>
                    <a:pt x="15223" y="5698"/>
                  </a:cubicBezTo>
                  <a:cubicBezTo>
                    <a:pt x="16766" y="9463"/>
                    <a:pt x="19010" y="15408"/>
                    <a:pt x="21254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434882" y="831935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5506"/>
                    <a:pt x="8509" y="11012"/>
                    <a:pt x="12109" y="14612"/>
                  </a:cubicBezTo>
                  <a:cubicBezTo>
                    <a:pt x="15709" y="18212"/>
                    <a:pt x="18655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504732" y="797739"/>
              <a:ext cx="101601" cy="2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1577"/>
                  </a:moveTo>
                  <a:cubicBezTo>
                    <a:pt x="20250" y="696"/>
                    <a:pt x="18900" y="-186"/>
                    <a:pt x="17550" y="34"/>
                  </a:cubicBezTo>
                  <a:cubicBezTo>
                    <a:pt x="16200" y="255"/>
                    <a:pt x="14850" y="1577"/>
                    <a:pt x="12600" y="4332"/>
                  </a:cubicBezTo>
                  <a:cubicBezTo>
                    <a:pt x="10350" y="7087"/>
                    <a:pt x="7200" y="11275"/>
                    <a:pt x="4950" y="14361"/>
                  </a:cubicBezTo>
                  <a:cubicBezTo>
                    <a:pt x="2700" y="17447"/>
                    <a:pt x="1350" y="19430"/>
                    <a:pt x="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665981" y="439823"/>
              <a:ext cx="143552" cy="36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07" fill="norm" stroke="1" extrusionOk="0">
                  <a:moveTo>
                    <a:pt x="21230" y="1397"/>
                  </a:moveTo>
                  <a:cubicBezTo>
                    <a:pt x="19665" y="900"/>
                    <a:pt x="18100" y="404"/>
                    <a:pt x="16221" y="155"/>
                  </a:cubicBezTo>
                  <a:cubicBezTo>
                    <a:pt x="14343" y="-93"/>
                    <a:pt x="12152" y="-93"/>
                    <a:pt x="10273" y="528"/>
                  </a:cubicBezTo>
                  <a:cubicBezTo>
                    <a:pt x="8395" y="1148"/>
                    <a:pt x="6830" y="2390"/>
                    <a:pt x="5108" y="5183"/>
                  </a:cubicBezTo>
                  <a:cubicBezTo>
                    <a:pt x="3387" y="7976"/>
                    <a:pt x="1508" y="12321"/>
                    <a:pt x="569" y="15176"/>
                  </a:cubicBezTo>
                  <a:cubicBezTo>
                    <a:pt x="-370" y="18031"/>
                    <a:pt x="-370" y="19397"/>
                    <a:pt x="2291" y="20204"/>
                  </a:cubicBezTo>
                  <a:cubicBezTo>
                    <a:pt x="4952" y="21010"/>
                    <a:pt x="10273" y="21259"/>
                    <a:pt x="15595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842729" y="495385"/>
              <a:ext cx="170004" cy="30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9" fill="norm" stroke="1" extrusionOk="0">
                  <a:moveTo>
                    <a:pt x="20618" y="0"/>
                  </a:moveTo>
                  <a:cubicBezTo>
                    <a:pt x="18751" y="5326"/>
                    <a:pt x="16885" y="10652"/>
                    <a:pt x="15285" y="14055"/>
                  </a:cubicBezTo>
                  <a:cubicBezTo>
                    <a:pt x="13685" y="17458"/>
                    <a:pt x="12351" y="18937"/>
                    <a:pt x="11151" y="19899"/>
                  </a:cubicBezTo>
                  <a:cubicBezTo>
                    <a:pt x="9951" y="20860"/>
                    <a:pt x="8885" y="21304"/>
                    <a:pt x="7685" y="21452"/>
                  </a:cubicBezTo>
                  <a:cubicBezTo>
                    <a:pt x="6485" y="21600"/>
                    <a:pt x="5151" y="21452"/>
                    <a:pt x="3818" y="20268"/>
                  </a:cubicBezTo>
                  <a:cubicBezTo>
                    <a:pt x="2485" y="19085"/>
                    <a:pt x="1151" y="16866"/>
                    <a:pt x="485" y="15312"/>
                  </a:cubicBezTo>
                  <a:cubicBezTo>
                    <a:pt x="-182" y="13759"/>
                    <a:pt x="-182" y="12871"/>
                    <a:pt x="618" y="12353"/>
                  </a:cubicBezTo>
                  <a:cubicBezTo>
                    <a:pt x="1418" y="11836"/>
                    <a:pt x="3018" y="11688"/>
                    <a:pt x="5951" y="12649"/>
                  </a:cubicBezTo>
                  <a:cubicBezTo>
                    <a:pt x="8885" y="13611"/>
                    <a:pt x="13151" y="15682"/>
                    <a:pt x="15951" y="17088"/>
                  </a:cubicBezTo>
                  <a:cubicBezTo>
                    <a:pt x="18751" y="18493"/>
                    <a:pt x="20085" y="19233"/>
                    <a:pt x="21418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152432" y="412835"/>
              <a:ext cx="9913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0" y="0"/>
                  </a:moveTo>
                  <a:cubicBezTo>
                    <a:pt x="6612" y="2839"/>
                    <a:pt x="13224" y="5679"/>
                    <a:pt x="16971" y="8468"/>
                  </a:cubicBezTo>
                  <a:cubicBezTo>
                    <a:pt x="20718" y="11256"/>
                    <a:pt x="21600" y="13994"/>
                    <a:pt x="19616" y="16175"/>
                  </a:cubicBezTo>
                  <a:cubicBezTo>
                    <a:pt x="17633" y="18355"/>
                    <a:pt x="12784" y="19977"/>
                    <a:pt x="79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889032" y="584285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564"/>
                    <a:pt x="21600" y="11127"/>
                    <a:pt x="19440" y="14727"/>
                  </a:cubicBezTo>
                  <a:cubicBezTo>
                    <a:pt x="17280" y="18327"/>
                    <a:pt x="864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882682" y="476335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954269" y="464918"/>
              <a:ext cx="118914" cy="24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88" fill="norm" stroke="1" extrusionOk="0">
                  <a:moveTo>
                    <a:pt x="21289" y="2103"/>
                  </a:moveTo>
                  <a:cubicBezTo>
                    <a:pt x="19773" y="1365"/>
                    <a:pt x="18257" y="626"/>
                    <a:pt x="15605" y="257"/>
                  </a:cubicBezTo>
                  <a:cubicBezTo>
                    <a:pt x="12952" y="-112"/>
                    <a:pt x="9163" y="-112"/>
                    <a:pt x="6321" y="442"/>
                  </a:cubicBezTo>
                  <a:cubicBezTo>
                    <a:pt x="3478" y="996"/>
                    <a:pt x="1584" y="2103"/>
                    <a:pt x="636" y="3303"/>
                  </a:cubicBezTo>
                  <a:cubicBezTo>
                    <a:pt x="-311" y="4503"/>
                    <a:pt x="-311" y="5796"/>
                    <a:pt x="1394" y="7088"/>
                  </a:cubicBezTo>
                  <a:cubicBezTo>
                    <a:pt x="3100" y="8380"/>
                    <a:pt x="6510" y="9673"/>
                    <a:pt x="9731" y="11150"/>
                  </a:cubicBezTo>
                  <a:cubicBezTo>
                    <a:pt x="12952" y="12626"/>
                    <a:pt x="15984" y="14288"/>
                    <a:pt x="16742" y="16042"/>
                  </a:cubicBezTo>
                  <a:cubicBezTo>
                    <a:pt x="17500" y="17796"/>
                    <a:pt x="15984" y="19642"/>
                    <a:pt x="12952" y="20565"/>
                  </a:cubicBezTo>
                  <a:cubicBezTo>
                    <a:pt x="9921" y="21488"/>
                    <a:pt x="5373" y="21488"/>
                    <a:pt x="826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774890" y="484371"/>
              <a:ext cx="259699" cy="22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818" fill="norm" stroke="1" extrusionOk="0">
                  <a:moveTo>
                    <a:pt x="7969" y="6850"/>
                  </a:moveTo>
                  <a:cubicBezTo>
                    <a:pt x="7969" y="5877"/>
                    <a:pt x="7969" y="4904"/>
                    <a:pt x="7883" y="3639"/>
                  </a:cubicBezTo>
                  <a:cubicBezTo>
                    <a:pt x="7797" y="2374"/>
                    <a:pt x="7626" y="818"/>
                    <a:pt x="7111" y="234"/>
                  </a:cubicBezTo>
                  <a:cubicBezTo>
                    <a:pt x="6597" y="-350"/>
                    <a:pt x="5740" y="39"/>
                    <a:pt x="4454" y="2764"/>
                  </a:cubicBezTo>
                  <a:cubicBezTo>
                    <a:pt x="3169" y="5488"/>
                    <a:pt x="1454" y="10547"/>
                    <a:pt x="597" y="13953"/>
                  </a:cubicBezTo>
                  <a:cubicBezTo>
                    <a:pt x="-260" y="17358"/>
                    <a:pt x="-260" y="19109"/>
                    <a:pt x="1026" y="20082"/>
                  </a:cubicBezTo>
                  <a:cubicBezTo>
                    <a:pt x="2311" y="21055"/>
                    <a:pt x="4883" y="21250"/>
                    <a:pt x="7711" y="19499"/>
                  </a:cubicBezTo>
                  <a:cubicBezTo>
                    <a:pt x="10540" y="17747"/>
                    <a:pt x="13626" y="14050"/>
                    <a:pt x="15597" y="11423"/>
                  </a:cubicBezTo>
                  <a:cubicBezTo>
                    <a:pt x="17569" y="8796"/>
                    <a:pt x="18426" y="7239"/>
                    <a:pt x="18854" y="5974"/>
                  </a:cubicBezTo>
                  <a:cubicBezTo>
                    <a:pt x="19283" y="4709"/>
                    <a:pt x="19283" y="3736"/>
                    <a:pt x="18769" y="3250"/>
                  </a:cubicBezTo>
                  <a:cubicBezTo>
                    <a:pt x="18254" y="2764"/>
                    <a:pt x="17226" y="2764"/>
                    <a:pt x="16111" y="3834"/>
                  </a:cubicBezTo>
                  <a:cubicBezTo>
                    <a:pt x="14997" y="4904"/>
                    <a:pt x="13797" y="7045"/>
                    <a:pt x="13454" y="9282"/>
                  </a:cubicBezTo>
                  <a:cubicBezTo>
                    <a:pt x="13111" y="11520"/>
                    <a:pt x="13626" y="13855"/>
                    <a:pt x="14397" y="15120"/>
                  </a:cubicBezTo>
                  <a:cubicBezTo>
                    <a:pt x="15169" y="16385"/>
                    <a:pt x="16197" y="16580"/>
                    <a:pt x="17483" y="15899"/>
                  </a:cubicBezTo>
                  <a:cubicBezTo>
                    <a:pt x="18769" y="15218"/>
                    <a:pt x="20311" y="13661"/>
                    <a:pt x="20826" y="12007"/>
                  </a:cubicBezTo>
                  <a:cubicBezTo>
                    <a:pt x="21340" y="10353"/>
                    <a:pt x="20826" y="8601"/>
                    <a:pt x="20054" y="7628"/>
                  </a:cubicBezTo>
                  <a:cubicBezTo>
                    <a:pt x="19283" y="6655"/>
                    <a:pt x="18254" y="6461"/>
                    <a:pt x="18083" y="6753"/>
                  </a:cubicBezTo>
                  <a:cubicBezTo>
                    <a:pt x="17911" y="7045"/>
                    <a:pt x="18597" y="7823"/>
                    <a:pt x="19283" y="8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108232" y="523872"/>
              <a:ext cx="127001" cy="13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450"/>
                  </a:moveTo>
                  <a:cubicBezTo>
                    <a:pt x="720" y="8359"/>
                    <a:pt x="1440" y="13268"/>
                    <a:pt x="1620" y="16541"/>
                  </a:cubicBezTo>
                  <a:cubicBezTo>
                    <a:pt x="1800" y="19814"/>
                    <a:pt x="1440" y="21450"/>
                    <a:pt x="1080" y="21450"/>
                  </a:cubicBezTo>
                  <a:cubicBezTo>
                    <a:pt x="720" y="21450"/>
                    <a:pt x="360" y="19814"/>
                    <a:pt x="900" y="16377"/>
                  </a:cubicBezTo>
                  <a:cubicBezTo>
                    <a:pt x="1440" y="12941"/>
                    <a:pt x="2880" y="7705"/>
                    <a:pt x="4140" y="4432"/>
                  </a:cubicBezTo>
                  <a:cubicBezTo>
                    <a:pt x="5400" y="1159"/>
                    <a:pt x="6480" y="-150"/>
                    <a:pt x="8460" y="14"/>
                  </a:cubicBezTo>
                  <a:cubicBezTo>
                    <a:pt x="10440" y="177"/>
                    <a:pt x="13320" y="1814"/>
                    <a:pt x="15660" y="5414"/>
                  </a:cubicBezTo>
                  <a:cubicBezTo>
                    <a:pt x="18000" y="9014"/>
                    <a:pt x="19800" y="14577"/>
                    <a:pt x="21600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272116" y="477618"/>
              <a:ext cx="56390" cy="20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280" fill="norm" stroke="1" extrusionOk="0">
                  <a:moveTo>
                    <a:pt x="7386" y="10446"/>
                  </a:moveTo>
                  <a:cubicBezTo>
                    <a:pt x="9701" y="8242"/>
                    <a:pt x="12015" y="6037"/>
                    <a:pt x="13558" y="4274"/>
                  </a:cubicBezTo>
                  <a:cubicBezTo>
                    <a:pt x="15101" y="2511"/>
                    <a:pt x="15872" y="1188"/>
                    <a:pt x="14329" y="527"/>
                  </a:cubicBezTo>
                  <a:cubicBezTo>
                    <a:pt x="12786" y="-134"/>
                    <a:pt x="8929" y="-134"/>
                    <a:pt x="5843" y="307"/>
                  </a:cubicBezTo>
                  <a:cubicBezTo>
                    <a:pt x="2758" y="748"/>
                    <a:pt x="443" y="1629"/>
                    <a:pt x="58" y="3282"/>
                  </a:cubicBezTo>
                  <a:cubicBezTo>
                    <a:pt x="-328" y="4935"/>
                    <a:pt x="1215" y="7360"/>
                    <a:pt x="5072" y="9454"/>
                  </a:cubicBezTo>
                  <a:cubicBezTo>
                    <a:pt x="8929" y="11548"/>
                    <a:pt x="15101" y="13311"/>
                    <a:pt x="18186" y="14964"/>
                  </a:cubicBezTo>
                  <a:cubicBezTo>
                    <a:pt x="21272" y="16617"/>
                    <a:pt x="21272" y="18160"/>
                    <a:pt x="18572" y="19372"/>
                  </a:cubicBezTo>
                  <a:cubicBezTo>
                    <a:pt x="15872" y="20584"/>
                    <a:pt x="10472" y="21466"/>
                    <a:pt x="7772" y="21246"/>
                  </a:cubicBezTo>
                  <a:cubicBezTo>
                    <a:pt x="5072" y="21025"/>
                    <a:pt x="5072" y="19703"/>
                    <a:pt x="5072" y="18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400332" y="533485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543"/>
                    <a:pt x="11520" y="3086"/>
                    <a:pt x="15120" y="6686"/>
                  </a:cubicBezTo>
                  <a:cubicBezTo>
                    <a:pt x="18720" y="10286"/>
                    <a:pt x="20160" y="159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410941" y="441097"/>
              <a:ext cx="52892" cy="6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715" fill="norm" stroke="1" extrusionOk="0">
                  <a:moveTo>
                    <a:pt x="821" y="20715"/>
                  </a:moveTo>
                  <a:cubicBezTo>
                    <a:pt x="821" y="17442"/>
                    <a:pt x="821" y="14170"/>
                    <a:pt x="405" y="10242"/>
                  </a:cubicBezTo>
                  <a:cubicBezTo>
                    <a:pt x="-10" y="6315"/>
                    <a:pt x="-841" y="1733"/>
                    <a:pt x="2482" y="424"/>
                  </a:cubicBezTo>
                  <a:cubicBezTo>
                    <a:pt x="5805" y="-885"/>
                    <a:pt x="13282" y="1079"/>
                    <a:pt x="20759" y="3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451132" y="462423"/>
              <a:ext cx="127001" cy="18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1600" y="1577"/>
                  </a:moveTo>
                  <a:cubicBezTo>
                    <a:pt x="20160" y="857"/>
                    <a:pt x="18720" y="137"/>
                    <a:pt x="16380" y="17"/>
                  </a:cubicBezTo>
                  <a:cubicBezTo>
                    <a:pt x="14040" y="-103"/>
                    <a:pt x="10800" y="377"/>
                    <a:pt x="9000" y="2057"/>
                  </a:cubicBezTo>
                  <a:cubicBezTo>
                    <a:pt x="7200" y="3737"/>
                    <a:pt x="6840" y="6617"/>
                    <a:pt x="7740" y="9497"/>
                  </a:cubicBezTo>
                  <a:cubicBezTo>
                    <a:pt x="8640" y="12377"/>
                    <a:pt x="10800" y="15257"/>
                    <a:pt x="11700" y="17297"/>
                  </a:cubicBezTo>
                  <a:cubicBezTo>
                    <a:pt x="12600" y="19337"/>
                    <a:pt x="12240" y="20537"/>
                    <a:pt x="10800" y="21017"/>
                  </a:cubicBezTo>
                  <a:cubicBezTo>
                    <a:pt x="9360" y="21497"/>
                    <a:pt x="6840" y="21257"/>
                    <a:pt x="4860" y="20297"/>
                  </a:cubicBezTo>
                  <a:cubicBezTo>
                    <a:pt x="2880" y="19337"/>
                    <a:pt x="1440" y="17657"/>
                    <a:pt x="0" y="15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4614030" y="298535"/>
              <a:ext cx="294303" cy="37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4" fill="norm" stroke="1" extrusionOk="0">
                  <a:moveTo>
                    <a:pt x="2938" y="0"/>
                  </a:moveTo>
                  <a:cubicBezTo>
                    <a:pt x="2629" y="3191"/>
                    <a:pt x="2321" y="6382"/>
                    <a:pt x="1781" y="9573"/>
                  </a:cubicBezTo>
                  <a:cubicBezTo>
                    <a:pt x="1241" y="12764"/>
                    <a:pt x="469" y="15955"/>
                    <a:pt x="161" y="17918"/>
                  </a:cubicBezTo>
                  <a:cubicBezTo>
                    <a:pt x="-148" y="19882"/>
                    <a:pt x="6" y="20618"/>
                    <a:pt x="469" y="21048"/>
                  </a:cubicBezTo>
                  <a:cubicBezTo>
                    <a:pt x="932" y="21477"/>
                    <a:pt x="1703" y="21600"/>
                    <a:pt x="2398" y="21293"/>
                  </a:cubicBezTo>
                  <a:cubicBezTo>
                    <a:pt x="3092" y="20986"/>
                    <a:pt x="3709" y="20250"/>
                    <a:pt x="4172" y="19207"/>
                  </a:cubicBezTo>
                  <a:cubicBezTo>
                    <a:pt x="4635" y="18164"/>
                    <a:pt x="4943" y="16814"/>
                    <a:pt x="4866" y="15832"/>
                  </a:cubicBezTo>
                  <a:cubicBezTo>
                    <a:pt x="4789" y="14850"/>
                    <a:pt x="4326" y="14236"/>
                    <a:pt x="3709" y="13807"/>
                  </a:cubicBezTo>
                  <a:cubicBezTo>
                    <a:pt x="3092" y="13377"/>
                    <a:pt x="2321" y="13132"/>
                    <a:pt x="2243" y="13193"/>
                  </a:cubicBezTo>
                  <a:cubicBezTo>
                    <a:pt x="2166" y="13255"/>
                    <a:pt x="2783" y="13623"/>
                    <a:pt x="3478" y="13623"/>
                  </a:cubicBezTo>
                  <a:cubicBezTo>
                    <a:pt x="4172" y="13623"/>
                    <a:pt x="4943" y="13255"/>
                    <a:pt x="5792" y="12702"/>
                  </a:cubicBezTo>
                  <a:cubicBezTo>
                    <a:pt x="6641" y="12150"/>
                    <a:pt x="7566" y="11414"/>
                    <a:pt x="8261" y="10739"/>
                  </a:cubicBezTo>
                  <a:cubicBezTo>
                    <a:pt x="8955" y="10064"/>
                    <a:pt x="9418" y="9450"/>
                    <a:pt x="9263" y="9266"/>
                  </a:cubicBezTo>
                  <a:cubicBezTo>
                    <a:pt x="9109" y="9082"/>
                    <a:pt x="8338" y="9327"/>
                    <a:pt x="7335" y="10309"/>
                  </a:cubicBezTo>
                  <a:cubicBezTo>
                    <a:pt x="6332" y="11291"/>
                    <a:pt x="5098" y="13009"/>
                    <a:pt x="4481" y="14420"/>
                  </a:cubicBezTo>
                  <a:cubicBezTo>
                    <a:pt x="3863" y="15832"/>
                    <a:pt x="3863" y="16936"/>
                    <a:pt x="4172" y="17673"/>
                  </a:cubicBezTo>
                  <a:cubicBezTo>
                    <a:pt x="4481" y="18409"/>
                    <a:pt x="5098" y="18777"/>
                    <a:pt x="5792" y="18961"/>
                  </a:cubicBezTo>
                  <a:cubicBezTo>
                    <a:pt x="6486" y="19145"/>
                    <a:pt x="7258" y="19145"/>
                    <a:pt x="8261" y="18777"/>
                  </a:cubicBezTo>
                  <a:cubicBezTo>
                    <a:pt x="9263" y="18409"/>
                    <a:pt x="10498" y="17673"/>
                    <a:pt x="11423" y="16998"/>
                  </a:cubicBezTo>
                  <a:cubicBezTo>
                    <a:pt x="12349" y="16323"/>
                    <a:pt x="12966" y="15709"/>
                    <a:pt x="13506" y="15157"/>
                  </a:cubicBezTo>
                  <a:cubicBezTo>
                    <a:pt x="14046" y="14605"/>
                    <a:pt x="14509" y="14114"/>
                    <a:pt x="14663" y="14175"/>
                  </a:cubicBezTo>
                  <a:cubicBezTo>
                    <a:pt x="14818" y="14236"/>
                    <a:pt x="14663" y="14850"/>
                    <a:pt x="14509" y="15525"/>
                  </a:cubicBezTo>
                  <a:cubicBezTo>
                    <a:pt x="14355" y="16200"/>
                    <a:pt x="14201" y="16936"/>
                    <a:pt x="14123" y="16998"/>
                  </a:cubicBezTo>
                  <a:cubicBezTo>
                    <a:pt x="14046" y="17059"/>
                    <a:pt x="14046" y="16445"/>
                    <a:pt x="14586" y="15218"/>
                  </a:cubicBezTo>
                  <a:cubicBezTo>
                    <a:pt x="15126" y="13991"/>
                    <a:pt x="16206" y="12150"/>
                    <a:pt x="17132" y="11045"/>
                  </a:cubicBezTo>
                  <a:cubicBezTo>
                    <a:pt x="18058" y="9941"/>
                    <a:pt x="18829" y="9573"/>
                    <a:pt x="19446" y="9818"/>
                  </a:cubicBezTo>
                  <a:cubicBezTo>
                    <a:pt x="20063" y="10064"/>
                    <a:pt x="20526" y="10923"/>
                    <a:pt x="20758" y="12089"/>
                  </a:cubicBezTo>
                  <a:cubicBezTo>
                    <a:pt x="20989" y="13255"/>
                    <a:pt x="20989" y="14727"/>
                    <a:pt x="20912" y="15770"/>
                  </a:cubicBezTo>
                  <a:cubicBezTo>
                    <a:pt x="20835" y="16814"/>
                    <a:pt x="20681" y="17427"/>
                    <a:pt x="20758" y="17489"/>
                  </a:cubicBezTo>
                  <a:cubicBezTo>
                    <a:pt x="20835" y="17550"/>
                    <a:pt x="21143" y="17059"/>
                    <a:pt x="21452" y="16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947601" y="216520"/>
              <a:ext cx="176632" cy="44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88" fill="norm" stroke="1" extrusionOk="0">
                  <a:moveTo>
                    <a:pt x="10533" y="1817"/>
                  </a:moveTo>
                  <a:cubicBezTo>
                    <a:pt x="11550" y="998"/>
                    <a:pt x="12566" y="179"/>
                    <a:pt x="12947" y="26"/>
                  </a:cubicBezTo>
                  <a:cubicBezTo>
                    <a:pt x="13328" y="-128"/>
                    <a:pt x="13074" y="384"/>
                    <a:pt x="11677" y="2482"/>
                  </a:cubicBezTo>
                  <a:cubicBezTo>
                    <a:pt x="10279" y="4581"/>
                    <a:pt x="7738" y="8266"/>
                    <a:pt x="5959" y="11491"/>
                  </a:cubicBezTo>
                  <a:cubicBezTo>
                    <a:pt x="4180" y="14716"/>
                    <a:pt x="3164" y="17480"/>
                    <a:pt x="2782" y="19117"/>
                  </a:cubicBezTo>
                  <a:cubicBezTo>
                    <a:pt x="2401" y="20755"/>
                    <a:pt x="2655" y="21267"/>
                    <a:pt x="3418" y="21370"/>
                  </a:cubicBezTo>
                  <a:cubicBezTo>
                    <a:pt x="4180" y="21472"/>
                    <a:pt x="5451" y="21165"/>
                    <a:pt x="6721" y="20397"/>
                  </a:cubicBezTo>
                  <a:cubicBezTo>
                    <a:pt x="7992" y="19629"/>
                    <a:pt x="9262" y="18401"/>
                    <a:pt x="9390" y="17326"/>
                  </a:cubicBezTo>
                  <a:cubicBezTo>
                    <a:pt x="9517" y="16251"/>
                    <a:pt x="8500" y="15330"/>
                    <a:pt x="7102" y="14818"/>
                  </a:cubicBezTo>
                  <a:cubicBezTo>
                    <a:pt x="5705" y="14306"/>
                    <a:pt x="3926" y="14204"/>
                    <a:pt x="2401" y="14255"/>
                  </a:cubicBezTo>
                  <a:cubicBezTo>
                    <a:pt x="877" y="14306"/>
                    <a:pt x="-394" y="14511"/>
                    <a:pt x="114" y="14460"/>
                  </a:cubicBezTo>
                  <a:cubicBezTo>
                    <a:pt x="622" y="14408"/>
                    <a:pt x="2910" y="14101"/>
                    <a:pt x="6721" y="13692"/>
                  </a:cubicBezTo>
                  <a:cubicBezTo>
                    <a:pt x="10533" y="13282"/>
                    <a:pt x="15870" y="12771"/>
                    <a:pt x="21206" y="12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5403632" y="527498"/>
              <a:ext cx="3937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32" y="11918"/>
                    <a:pt x="7665" y="3818"/>
                    <a:pt x="11265" y="1118"/>
                  </a:cubicBezTo>
                  <a:cubicBezTo>
                    <a:pt x="14865" y="-1582"/>
                    <a:pt x="1823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498625" y="533485"/>
              <a:ext cx="311408" cy="10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82" fill="norm" stroke="1" extrusionOk="0">
                  <a:moveTo>
                    <a:pt x="2207" y="20736"/>
                  </a:moveTo>
                  <a:cubicBezTo>
                    <a:pt x="1186" y="21168"/>
                    <a:pt x="164" y="21600"/>
                    <a:pt x="18" y="20952"/>
                  </a:cubicBezTo>
                  <a:cubicBezTo>
                    <a:pt x="-128" y="20304"/>
                    <a:pt x="602" y="18576"/>
                    <a:pt x="3083" y="15552"/>
                  </a:cubicBezTo>
                  <a:cubicBezTo>
                    <a:pt x="5564" y="12528"/>
                    <a:pt x="9796" y="8208"/>
                    <a:pt x="13153" y="5400"/>
                  </a:cubicBezTo>
                  <a:cubicBezTo>
                    <a:pt x="16510" y="2592"/>
                    <a:pt x="18991" y="1296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5703972" y="409841"/>
              <a:ext cx="146068" cy="27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503" fill="norm" stroke="1" extrusionOk="0">
                  <a:moveTo>
                    <a:pt x="5062" y="233"/>
                  </a:moveTo>
                  <a:cubicBezTo>
                    <a:pt x="2695" y="68"/>
                    <a:pt x="328" y="-97"/>
                    <a:pt x="32" y="68"/>
                  </a:cubicBezTo>
                  <a:cubicBezTo>
                    <a:pt x="-264" y="233"/>
                    <a:pt x="1511" y="727"/>
                    <a:pt x="5210" y="2211"/>
                  </a:cubicBezTo>
                  <a:cubicBezTo>
                    <a:pt x="8909" y="3695"/>
                    <a:pt x="14531" y="6169"/>
                    <a:pt x="17637" y="8230"/>
                  </a:cubicBezTo>
                  <a:cubicBezTo>
                    <a:pt x="20744" y="10291"/>
                    <a:pt x="21336" y="11940"/>
                    <a:pt x="18969" y="14083"/>
                  </a:cubicBezTo>
                  <a:cubicBezTo>
                    <a:pt x="16602" y="16227"/>
                    <a:pt x="11276" y="18865"/>
                    <a:pt x="595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388941" y="119634"/>
              <a:ext cx="221192" cy="42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74" fill="norm" stroke="1" extrusionOk="0">
                  <a:moveTo>
                    <a:pt x="18411" y="3585"/>
                  </a:moveTo>
                  <a:cubicBezTo>
                    <a:pt x="18823" y="3050"/>
                    <a:pt x="19234" y="2515"/>
                    <a:pt x="19440" y="1874"/>
                  </a:cubicBezTo>
                  <a:cubicBezTo>
                    <a:pt x="19646" y="1232"/>
                    <a:pt x="19646" y="484"/>
                    <a:pt x="17897" y="163"/>
                  </a:cubicBezTo>
                  <a:cubicBezTo>
                    <a:pt x="16148" y="-158"/>
                    <a:pt x="12651" y="-51"/>
                    <a:pt x="9771" y="911"/>
                  </a:cubicBezTo>
                  <a:cubicBezTo>
                    <a:pt x="6891" y="1874"/>
                    <a:pt x="4628" y="3692"/>
                    <a:pt x="3086" y="6418"/>
                  </a:cubicBezTo>
                  <a:cubicBezTo>
                    <a:pt x="1543" y="9145"/>
                    <a:pt x="720" y="12781"/>
                    <a:pt x="308" y="15293"/>
                  </a:cubicBezTo>
                  <a:cubicBezTo>
                    <a:pt x="-103" y="17806"/>
                    <a:pt x="-103" y="19196"/>
                    <a:pt x="308" y="20052"/>
                  </a:cubicBezTo>
                  <a:cubicBezTo>
                    <a:pt x="720" y="20907"/>
                    <a:pt x="1543" y="21228"/>
                    <a:pt x="3703" y="21335"/>
                  </a:cubicBezTo>
                  <a:cubicBezTo>
                    <a:pt x="5863" y="21442"/>
                    <a:pt x="9360" y="21335"/>
                    <a:pt x="12548" y="20961"/>
                  </a:cubicBezTo>
                  <a:cubicBezTo>
                    <a:pt x="15737" y="20587"/>
                    <a:pt x="18617" y="19945"/>
                    <a:pt x="21497" y="19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6413282" y="355685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8000"/>
                    <a:pt x="7897" y="14400"/>
                    <a:pt x="11497" y="10800"/>
                  </a:cubicBezTo>
                  <a:cubicBezTo>
                    <a:pt x="15097" y="7200"/>
                    <a:pt x="1834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696988" y="49688"/>
              <a:ext cx="344945" cy="50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8" fill="norm" stroke="1" extrusionOk="0">
                  <a:moveTo>
                    <a:pt x="21464" y="1383"/>
                  </a:moveTo>
                  <a:cubicBezTo>
                    <a:pt x="21069" y="939"/>
                    <a:pt x="20674" y="494"/>
                    <a:pt x="19357" y="228"/>
                  </a:cubicBezTo>
                  <a:cubicBezTo>
                    <a:pt x="18040" y="-39"/>
                    <a:pt x="15801" y="-128"/>
                    <a:pt x="13562" y="272"/>
                  </a:cubicBezTo>
                  <a:cubicBezTo>
                    <a:pt x="11323" y="672"/>
                    <a:pt x="9084" y="1561"/>
                    <a:pt x="7437" y="2894"/>
                  </a:cubicBezTo>
                  <a:cubicBezTo>
                    <a:pt x="5791" y="4228"/>
                    <a:pt x="4737" y="6005"/>
                    <a:pt x="3618" y="8494"/>
                  </a:cubicBezTo>
                  <a:cubicBezTo>
                    <a:pt x="2498" y="10983"/>
                    <a:pt x="1313" y="14183"/>
                    <a:pt x="654" y="16405"/>
                  </a:cubicBezTo>
                  <a:cubicBezTo>
                    <a:pt x="-4" y="18628"/>
                    <a:pt x="-136" y="19872"/>
                    <a:pt x="127" y="20583"/>
                  </a:cubicBezTo>
                  <a:cubicBezTo>
                    <a:pt x="391" y="21294"/>
                    <a:pt x="1049" y="21472"/>
                    <a:pt x="2959" y="21161"/>
                  </a:cubicBezTo>
                  <a:cubicBezTo>
                    <a:pt x="4869" y="20850"/>
                    <a:pt x="8030" y="20050"/>
                    <a:pt x="11191" y="19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058088" y="184235"/>
              <a:ext cx="727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1210" y="0"/>
                  </a:moveTo>
                  <a:cubicBezTo>
                    <a:pt x="18124" y="0"/>
                    <a:pt x="15039" y="0"/>
                    <a:pt x="11644" y="931"/>
                  </a:cubicBezTo>
                  <a:cubicBezTo>
                    <a:pt x="8250" y="1862"/>
                    <a:pt x="4547" y="3724"/>
                    <a:pt x="2387" y="6703"/>
                  </a:cubicBezTo>
                  <a:cubicBezTo>
                    <a:pt x="227" y="9683"/>
                    <a:pt x="-390" y="13779"/>
                    <a:pt x="227" y="16448"/>
                  </a:cubicBezTo>
                  <a:cubicBezTo>
                    <a:pt x="844" y="19117"/>
                    <a:pt x="2696" y="20359"/>
                    <a:pt x="45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060982" y="147130"/>
              <a:ext cx="260351" cy="10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1054" y="16835"/>
                    <a:pt x="2107" y="12681"/>
                    <a:pt x="4741" y="8943"/>
                  </a:cubicBezTo>
                  <a:cubicBezTo>
                    <a:pt x="7376" y="5204"/>
                    <a:pt x="11590" y="1881"/>
                    <a:pt x="14663" y="635"/>
                  </a:cubicBezTo>
                  <a:cubicBezTo>
                    <a:pt x="17737" y="-611"/>
                    <a:pt x="19668" y="220"/>
                    <a:pt x="21600" y="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111782" y="311235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168932" y="-1"/>
              <a:ext cx="139701" cy="7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61" fill="norm" stroke="1" extrusionOk="0">
                  <a:moveTo>
                    <a:pt x="6873" y="23"/>
                  </a:moveTo>
                  <a:cubicBezTo>
                    <a:pt x="5236" y="1684"/>
                    <a:pt x="3600" y="3346"/>
                    <a:pt x="2291" y="7500"/>
                  </a:cubicBezTo>
                  <a:cubicBezTo>
                    <a:pt x="982" y="11653"/>
                    <a:pt x="0" y="18300"/>
                    <a:pt x="0" y="19407"/>
                  </a:cubicBezTo>
                  <a:cubicBezTo>
                    <a:pt x="0" y="20515"/>
                    <a:pt x="982" y="16084"/>
                    <a:pt x="1964" y="12484"/>
                  </a:cubicBezTo>
                  <a:cubicBezTo>
                    <a:pt x="2945" y="8884"/>
                    <a:pt x="3927" y="6115"/>
                    <a:pt x="4909" y="3623"/>
                  </a:cubicBezTo>
                  <a:cubicBezTo>
                    <a:pt x="5891" y="1130"/>
                    <a:pt x="6873" y="-1085"/>
                    <a:pt x="9164" y="577"/>
                  </a:cubicBezTo>
                  <a:cubicBezTo>
                    <a:pt x="11455" y="2238"/>
                    <a:pt x="15055" y="7777"/>
                    <a:pt x="17345" y="11653"/>
                  </a:cubicBezTo>
                  <a:cubicBezTo>
                    <a:pt x="19636" y="15530"/>
                    <a:pt x="20618" y="17746"/>
                    <a:pt x="21600" y="19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207032" y="497744"/>
              <a:ext cx="152401" cy="15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558"/>
                  </a:moveTo>
                  <a:cubicBezTo>
                    <a:pt x="1500" y="-34"/>
                    <a:pt x="3000" y="-626"/>
                    <a:pt x="5250" y="1445"/>
                  </a:cubicBezTo>
                  <a:cubicBezTo>
                    <a:pt x="7500" y="3516"/>
                    <a:pt x="10500" y="8251"/>
                    <a:pt x="13350" y="11949"/>
                  </a:cubicBezTo>
                  <a:cubicBezTo>
                    <a:pt x="16200" y="15648"/>
                    <a:pt x="18900" y="18311"/>
                    <a:pt x="21600" y="2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269159" y="506911"/>
              <a:ext cx="153774" cy="19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61" fill="norm" stroke="1" extrusionOk="0">
                  <a:moveTo>
                    <a:pt x="21206" y="131"/>
                  </a:moveTo>
                  <a:cubicBezTo>
                    <a:pt x="19163" y="-104"/>
                    <a:pt x="17120" y="-339"/>
                    <a:pt x="13471" y="2478"/>
                  </a:cubicBezTo>
                  <a:cubicBezTo>
                    <a:pt x="9822" y="5296"/>
                    <a:pt x="4568" y="11165"/>
                    <a:pt x="2087" y="14804"/>
                  </a:cubicBezTo>
                  <a:cubicBezTo>
                    <a:pt x="-394" y="18444"/>
                    <a:pt x="-102" y="19852"/>
                    <a:pt x="190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507644" y="233528"/>
              <a:ext cx="156589" cy="29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01" fill="norm" stroke="1" extrusionOk="0">
                  <a:moveTo>
                    <a:pt x="21026" y="2424"/>
                  </a:moveTo>
                  <a:cubicBezTo>
                    <a:pt x="18184" y="1498"/>
                    <a:pt x="15342" y="572"/>
                    <a:pt x="13210" y="187"/>
                  </a:cubicBezTo>
                  <a:cubicBezTo>
                    <a:pt x="11079" y="-199"/>
                    <a:pt x="9658" y="-45"/>
                    <a:pt x="7668" y="1190"/>
                  </a:cubicBezTo>
                  <a:cubicBezTo>
                    <a:pt x="5679" y="2424"/>
                    <a:pt x="3121" y="4738"/>
                    <a:pt x="1558" y="7515"/>
                  </a:cubicBezTo>
                  <a:cubicBezTo>
                    <a:pt x="-6" y="10292"/>
                    <a:pt x="-574" y="13532"/>
                    <a:pt x="705" y="15924"/>
                  </a:cubicBezTo>
                  <a:cubicBezTo>
                    <a:pt x="1984" y="18315"/>
                    <a:pt x="5110" y="19858"/>
                    <a:pt x="8237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652712" y="254085"/>
              <a:ext cx="189321" cy="21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6" fill="norm" stroke="1" extrusionOk="0">
                  <a:moveTo>
                    <a:pt x="21466" y="0"/>
                  </a:moveTo>
                  <a:cubicBezTo>
                    <a:pt x="18586" y="5133"/>
                    <a:pt x="15706" y="10265"/>
                    <a:pt x="13186" y="13794"/>
                  </a:cubicBezTo>
                  <a:cubicBezTo>
                    <a:pt x="10666" y="17323"/>
                    <a:pt x="8506" y="19248"/>
                    <a:pt x="6826" y="20317"/>
                  </a:cubicBezTo>
                  <a:cubicBezTo>
                    <a:pt x="5146" y="21386"/>
                    <a:pt x="3946" y="21600"/>
                    <a:pt x="2866" y="21279"/>
                  </a:cubicBezTo>
                  <a:cubicBezTo>
                    <a:pt x="1786" y="20958"/>
                    <a:pt x="826" y="20103"/>
                    <a:pt x="346" y="19034"/>
                  </a:cubicBezTo>
                  <a:cubicBezTo>
                    <a:pt x="-134" y="17964"/>
                    <a:pt x="-134" y="16681"/>
                    <a:pt x="466" y="15933"/>
                  </a:cubicBezTo>
                  <a:cubicBezTo>
                    <a:pt x="1066" y="15184"/>
                    <a:pt x="2266" y="14970"/>
                    <a:pt x="4066" y="15505"/>
                  </a:cubicBezTo>
                  <a:cubicBezTo>
                    <a:pt x="5866" y="16040"/>
                    <a:pt x="8266" y="17323"/>
                    <a:pt x="11026" y="18392"/>
                  </a:cubicBezTo>
                  <a:cubicBezTo>
                    <a:pt x="13786" y="19461"/>
                    <a:pt x="16906" y="20317"/>
                    <a:pt x="20026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969032" y="152485"/>
              <a:ext cx="4949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0" y="0"/>
                  </a:moveTo>
                  <a:cubicBezTo>
                    <a:pt x="7776" y="3467"/>
                    <a:pt x="15552" y="6933"/>
                    <a:pt x="18576" y="10267"/>
                  </a:cubicBezTo>
                  <a:cubicBezTo>
                    <a:pt x="21600" y="13600"/>
                    <a:pt x="19872" y="16800"/>
                    <a:pt x="17712" y="18667"/>
                  </a:cubicBezTo>
                  <a:cubicBezTo>
                    <a:pt x="15552" y="20533"/>
                    <a:pt x="12960" y="21067"/>
                    <a:pt x="103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038882" y="55458"/>
              <a:ext cx="218701" cy="59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98" fill="norm" stroke="1" extrusionOk="0">
                  <a:moveTo>
                    <a:pt x="8023" y="1902"/>
                  </a:moveTo>
                  <a:cubicBezTo>
                    <a:pt x="10903" y="1290"/>
                    <a:pt x="13783" y="677"/>
                    <a:pt x="15737" y="332"/>
                  </a:cubicBezTo>
                  <a:cubicBezTo>
                    <a:pt x="17691" y="-12"/>
                    <a:pt x="18720" y="-89"/>
                    <a:pt x="19337" y="102"/>
                  </a:cubicBezTo>
                  <a:cubicBezTo>
                    <a:pt x="19954" y="294"/>
                    <a:pt x="20160" y="754"/>
                    <a:pt x="19851" y="2132"/>
                  </a:cubicBezTo>
                  <a:cubicBezTo>
                    <a:pt x="19543" y="3511"/>
                    <a:pt x="18720" y="5809"/>
                    <a:pt x="18103" y="7992"/>
                  </a:cubicBezTo>
                  <a:cubicBezTo>
                    <a:pt x="17486" y="10175"/>
                    <a:pt x="17074" y="12243"/>
                    <a:pt x="17691" y="13928"/>
                  </a:cubicBezTo>
                  <a:cubicBezTo>
                    <a:pt x="18309" y="15613"/>
                    <a:pt x="19954" y="16915"/>
                    <a:pt x="20777" y="17834"/>
                  </a:cubicBezTo>
                  <a:cubicBezTo>
                    <a:pt x="21600" y="18754"/>
                    <a:pt x="21600" y="19290"/>
                    <a:pt x="18823" y="19864"/>
                  </a:cubicBezTo>
                  <a:cubicBezTo>
                    <a:pt x="16046" y="20439"/>
                    <a:pt x="10491" y="21051"/>
                    <a:pt x="6891" y="21281"/>
                  </a:cubicBezTo>
                  <a:cubicBezTo>
                    <a:pt x="3291" y="21511"/>
                    <a:pt x="1646" y="21358"/>
                    <a:pt x="0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559582" y="368385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8635510" y="450935"/>
              <a:ext cx="159023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780" fill="norm" stroke="1" extrusionOk="0">
                  <a:moveTo>
                    <a:pt x="2594" y="3600"/>
                  </a:moveTo>
                  <a:cubicBezTo>
                    <a:pt x="1173" y="9600"/>
                    <a:pt x="-248" y="15600"/>
                    <a:pt x="36" y="18600"/>
                  </a:cubicBezTo>
                  <a:cubicBezTo>
                    <a:pt x="320" y="21600"/>
                    <a:pt x="2310" y="21600"/>
                    <a:pt x="6147" y="18000"/>
                  </a:cubicBezTo>
                  <a:cubicBezTo>
                    <a:pt x="9984" y="14400"/>
                    <a:pt x="15668" y="7200"/>
                    <a:pt x="21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112032" y="209635"/>
              <a:ext cx="1" cy="317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073932" y="120735"/>
              <a:ext cx="273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2" y="15537"/>
                    <a:pt x="5023" y="9474"/>
                    <a:pt x="8623" y="5874"/>
                  </a:cubicBezTo>
                  <a:cubicBezTo>
                    <a:pt x="12223" y="2274"/>
                    <a:pt x="16912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143782" y="336635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302532" y="419185"/>
              <a:ext cx="127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366032" y="393785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3709"/>
                    <a:pt x="10473" y="7418"/>
                    <a:pt x="6873" y="10473"/>
                  </a:cubicBezTo>
                  <a:cubicBezTo>
                    <a:pt x="3273" y="13527"/>
                    <a:pt x="1636" y="15927"/>
                    <a:pt x="818" y="17673"/>
                  </a:cubicBezTo>
                  <a:cubicBezTo>
                    <a:pt x="0" y="19418"/>
                    <a:pt x="0" y="20509"/>
                    <a:pt x="0" y="2105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9575975" y="192401"/>
              <a:ext cx="126608" cy="32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79" fill="norm" stroke="1" extrusionOk="0">
                  <a:moveTo>
                    <a:pt x="20839" y="1997"/>
                  </a:moveTo>
                  <a:cubicBezTo>
                    <a:pt x="18749" y="1291"/>
                    <a:pt x="16658" y="585"/>
                    <a:pt x="14742" y="232"/>
                  </a:cubicBezTo>
                  <a:cubicBezTo>
                    <a:pt x="12826" y="-121"/>
                    <a:pt x="11084" y="-121"/>
                    <a:pt x="8994" y="585"/>
                  </a:cubicBezTo>
                  <a:cubicBezTo>
                    <a:pt x="6904" y="1291"/>
                    <a:pt x="4465" y="2703"/>
                    <a:pt x="2549" y="5173"/>
                  </a:cubicBezTo>
                  <a:cubicBezTo>
                    <a:pt x="633" y="7644"/>
                    <a:pt x="-761" y="11173"/>
                    <a:pt x="458" y="14067"/>
                  </a:cubicBezTo>
                  <a:cubicBezTo>
                    <a:pt x="1678" y="16961"/>
                    <a:pt x="5510" y="19220"/>
                    <a:pt x="9342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9703116" y="254085"/>
              <a:ext cx="215367" cy="25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19" fill="norm" stroke="1" extrusionOk="0">
                  <a:moveTo>
                    <a:pt x="21547" y="0"/>
                  </a:moveTo>
                  <a:cubicBezTo>
                    <a:pt x="19429" y="3240"/>
                    <a:pt x="17312" y="6480"/>
                    <a:pt x="15088" y="9900"/>
                  </a:cubicBezTo>
                  <a:cubicBezTo>
                    <a:pt x="12865" y="13320"/>
                    <a:pt x="10535" y="16920"/>
                    <a:pt x="8947" y="18990"/>
                  </a:cubicBezTo>
                  <a:cubicBezTo>
                    <a:pt x="7359" y="21060"/>
                    <a:pt x="6512" y="21600"/>
                    <a:pt x="5241" y="21510"/>
                  </a:cubicBezTo>
                  <a:cubicBezTo>
                    <a:pt x="3971" y="21420"/>
                    <a:pt x="2276" y="20700"/>
                    <a:pt x="1323" y="19800"/>
                  </a:cubicBezTo>
                  <a:cubicBezTo>
                    <a:pt x="371" y="18900"/>
                    <a:pt x="159" y="17820"/>
                    <a:pt x="53" y="16560"/>
                  </a:cubicBezTo>
                  <a:cubicBezTo>
                    <a:pt x="-53" y="15300"/>
                    <a:pt x="-53" y="13860"/>
                    <a:pt x="582" y="13050"/>
                  </a:cubicBezTo>
                  <a:cubicBezTo>
                    <a:pt x="1218" y="12240"/>
                    <a:pt x="2488" y="12060"/>
                    <a:pt x="4712" y="12780"/>
                  </a:cubicBezTo>
                  <a:cubicBezTo>
                    <a:pt x="6935" y="13500"/>
                    <a:pt x="10112" y="15120"/>
                    <a:pt x="12759" y="16380"/>
                  </a:cubicBezTo>
                  <a:cubicBezTo>
                    <a:pt x="15406" y="17640"/>
                    <a:pt x="17523" y="18540"/>
                    <a:pt x="19641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956582" y="260435"/>
              <a:ext cx="7846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972"/>
                    <a:pt x="21600" y="7945"/>
                    <a:pt x="18900" y="11545"/>
                  </a:cubicBezTo>
                  <a:cubicBezTo>
                    <a:pt x="16200" y="15145"/>
                    <a:pt x="8100" y="183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763851" y="909356"/>
              <a:ext cx="243282" cy="53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51" fill="norm" stroke="1" extrusionOk="0">
                  <a:moveTo>
                    <a:pt x="21402" y="12551"/>
                  </a:moveTo>
                  <a:cubicBezTo>
                    <a:pt x="18609" y="11780"/>
                    <a:pt x="15816" y="11008"/>
                    <a:pt x="13581" y="9508"/>
                  </a:cubicBezTo>
                  <a:cubicBezTo>
                    <a:pt x="11347" y="8008"/>
                    <a:pt x="9671" y="5780"/>
                    <a:pt x="8833" y="4194"/>
                  </a:cubicBezTo>
                  <a:cubicBezTo>
                    <a:pt x="7995" y="2608"/>
                    <a:pt x="7995" y="1665"/>
                    <a:pt x="8368" y="1065"/>
                  </a:cubicBezTo>
                  <a:cubicBezTo>
                    <a:pt x="8740" y="465"/>
                    <a:pt x="9485" y="208"/>
                    <a:pt x="10416" y="80"/>
                  </a:cubicBezTo>
                  <a:cubicBezTo>
                    <a:pt x="11347" y="-49"/>
                    <a:pt x="12464" y="-49"/>
                    <a:pt x="13768" y="294"/>
                  </a:cubicBezTo>
                  <a:cubicBezTo>
                    <a:pt x="15071" y="637"/>
                    <a:pt x="16561" y="1322"/>
                    <a:pt x="17492" y="2480"/>
                  </a:cubicBezTo>
                  <a:cubicBezTo>
                    <a:pt x="18423" y="3637"/>
                    <a:pt x="18795" y="5265"/>
                    <a:pt x="16840" y="6980"/>
                  </a:cubicBezTo>
                  <a:cubicBezTo>
                    <a:pt x="14885" y="8694"/>
                    <a:pt x="10602" y="10494"/>
                    <a:pt x="7436" y="11951"/>
                  </a:cubicBezTo>
                  <a:cubicBezTo>
                    <a:pt x="4271" y="13408"/>
                    <a:pt x="2223" y="14522"/>
                    <a:pt x="1105" y="15380"/>
                  </a:cubicBezTo>
                  <a:cubicBezTo>
                    <a:pt x="-12" y="16237"/>
                    <a:pt x="-198" y="16837"/>
                    <a:pt x="174" y="17265"/>
                  </a:cubicBezTo>
                  <a:cubicBezTo>
                    <a:pt x="547" y="17694"/>
                    <a:pt x="1478" y="17951"/>
                    <a:pt x="2968" y="17994"/>
                  </a:cubicBezTo>
                  <a:cubicBezTo>
                    <a:pt x="4457" y="18037"/>
                    <a:pt x="6505" y="17865"/>
                    <a:pt x="7902" y="17608"/>
                  </a:cubicBezTo>
                  <a:cubicBezTo>
                    <a:pt x="9299" y="17351"/>
                    <a:pt x="10043" y="17008"/>
                    <a:pt x="10974" y="16922"/>
                  </a:cubicBezTo>
                  <a:cubicBezTo>
                    <a:pt x="11905" y="16837"/>
                    <a:pt x="13023" y="17008"/>
                    <a:pt x="13674" y="17608"/>
                  </a:cubicBezTo>
                  <a:cubicBezTo>
                    <a:pt x="14326" y="18208"/>
                    <a:pt x="14512" y="19237"/>
                    <a:pt x="14792" y="19965"/>
                  </a:cubicBezTo>
                  <a:cubicBezTo>
                    <a:pt x="15071" y="20694"/>
                    <a:pt x="15443" y="21122"/>
                    <a:pt x="15816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279932" y="1998812"/>
              <a:ext cx="101106" cy="28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248" fill="norm" stroke="1" extrusionOk="0">
                  <a:moveTo>
                    <a:pt x="15552" y="7681"/>
                  </a:moveTo>
                  <a:cubicBezTo>
                    <a:pt x="15984" y="5947"/>
                    <a:pt x="16416" y="4213"/>
                    <a:pt x="16632" y="2951"/>
                  </a:cubicBezTo>
                  <a:cubicBezTo>
                    <a:pt x="16848" y="1690"/>
                    <a:pt x="16848" y="902"/>
                    <a:pt x="15768" y="429"/>
                  </a:cubicBezTo>
                  <a:cubicBezTo>
                    <a:pt x="14688" y="-44"/>
                    <a:pt x="12528" y="-202"/>
                    <a:pt x="9720" y="350"/>
                  </a:cubicBezTo>
                  <a:cubicBezTo>
                    <a:pt x="6912" y="902"/>
                    <a:pt x="3456" y="2163"/>
                    <a:pt x="1944" y="3582"/>
                  </a:cubicBezTo>
                  <a:cubicBezTo>
                    <a:pt x="432" y="5001"/>
                    <a:pt x="864" y="6578"/>
                    <a:pt x="3888" y="8154"/>
                  </a:cubicBezTo>
                  <a:cubicBezTo>
                    <a:pt x="6912" y="9731"/>
                    <a:pt x="12528" y="11307"/>
                    <a:pt x="16200" y="13042"/>
                  </a:cubicBezTo>
                  <a:cubicBezTo>
                    <a:pt x="19872" y="14776"/>
                    <a:pt x="21600" y="16668"/>
                    <a:pt x="20088" y="18087"/>
                  </a:cubicBezTo>
                  <a:cubicBezTo>
                    <a:pt x="18576" y="19506"/>
                    <a:pt x="13824" y="20452"/>
                    <a:pt x="10368" y="20925"/>
                  </a:cubicBezTo>
                  <a:cubicBezTo>
                    <a:pt x="6912" y="21398"/>
                    <a:pt x="4752" y="21398"/>
                    <a:pt x="3240" y="20610"/>
                  </a:cubicBezTo>
                  <a:cubicBezTo>
                    <a:pt x="1728" y="19821"/>
                    <a:pt x="864" y="18245"/>
                    <a:pt x="0" y="16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468505" y="2006845"/>
              <a:ext cx="141628" cy="2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169" fill="norm" stroke="1" extrusionOk="0">
                  <a:moveTo>
                    <a:pt x="4910" y="9331"/>
                  </a:moveTo>
                  <a:cubicBezTo>
                    <a:pt x="6144" y="9954"/>
                    <a:pt x="7378" y="10577"/>
                    <a:pt x="9384" y="10161"/>
                  </a:cubicBezTo>
                  <a:cubicBezTo>
                    <a:pt x="11390" y="9746"/>
                    <a:pt x="14167" y="8292"/>
                    <a:pt x="16018" y="7046"/>
                  </a:cubicBezTo>
                  <a:cubicBezTo>
                    <a:pt x="17870" y="5800"/>
                    <a:pt x="18796" y="4761"/>
                    <a:pt x="19258" y="3619"/>
                  </a:cubicBezTo>
                  <a:cubicBezTo>
                    <a:pt x="19721" y="2477"/>
                    <a:pt x="19721" y="1231"/>
                    <a:pt x="18796" y="504"/>
                  </a:cubicBezTo>
                  <a:cubicBezTo>
                    <a:pt x="17870" y="-223"/>
                    <a:pt x="16018" y="-431"/>
                    <a:pt x="12470" y="1750"/>
                  </a:cubicBezTo>
                  <a:cubicBezTo>
                    <a:pt x="8921" y="3931"/>
                    <a:pt x="3676" y="8500"/>
                    <a:pt x="1361" y="11823"/>
                  </a:cubicBezTo>
                  <a:cubicBezTo>
                    <a:pt x="-953" y="15146"/>
                    <a:pt x="-336" y="17223"/>
                    <a:pt x="3367" y="18573"/>
                  </a:cubicBezTo>
                  <a:cubicBezTo>
                    <a:pt x="7070" y="19923"/>
                    <a:pt x="13858" y="20546"/>
                    <a:pt x="20647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825593" y="1836986"/>
              <a:ext cx="171890" cy="4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11" fill="norm" stroke="1" extrusionOk="0">
                  <a:moveTo>
                    <a:pt x="21134" y="1201"/>
                  </a:moveTo>
                  <a:cubicBezTo>
                    <a:pt x="20353" y="771"/>
                    <a:pt x="19573" y="341"/>
                    <a:pt x="18401" y="126"/>
                  </a:cubicBezTo>
                  <a:cubicBezTo>
                    <a:pt x="17230" y="-89"/>
                    <a:pt x="15669" y="-89"/>
                    <a:pt x="13457" y="610"/>
                  </a:cubicBezTo>
                  <a:cubicBezTo>
                    <a:pt x="11245" y="1308"/>
                    <a:pt x="8382" y="2705"/>
                    <a:pt x="5780" y="5177"/>
                  </a:cubicBezTo>
                  <a:cubicBezTo>
                    <a:pt x="3177" y="7648"/>
                    <a:pt x="835" y="11195"/>
                    <a:pt x="185" y="14096"/>
                  </a:cubicBezTo>
                  <a:cubicBezTo>
                    <a:pt x="-466" y="16998"/>
                    <a:pt x="575" y="19254"/>
                    <a:pt x="3828" y="20383"/>
                  </a:cubicBezTo>
                  <a:cubicBezTo>
                    <a:pt x="7081" y="21511"/>
                    <a:pt x="12546" y="21511"/>
                    <a:pt x="18011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077916" y="1974935"/>
              <a:ext cx="5926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229"/>
                    <a:pt x="9257" y="4457"/>
                    <a:pt x="5400" y="7457"/>
                  </a:cubicBezTo>
                  <a:cubicBezTo>
                    <a:pt x="1543" y="10457"/>
                    <a:pt x="0" y="14229"/>
                    <a:pt x="0" y="16714"/>
                  </a:cubicBezTo>
                  <a:cubicBezTo>
                    <a:pt x="0" y="19200"/>
                    <a:pt x="1543" y="20400"/>
                    <a:pt x="3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068057" y="1922407"/>
              <a:ext cx="246926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07" fill="norm" stroke="1" extrusionOk="0">
                  <a:moveTo>
                    <a:pt x="491" y="21207"/>
                  </a:moveTo>
                  <a:cubicBezTo>
                    <a:pt x="306" y="19213"/>
                    <a:pt x="122" y="17219"/>
                    <a:pt x="29" y="15392"/>
                  </a:cubicBezTo>
                  <a:cubicBezTo>
                    <a:pt x="-63" y="13564"/>
                    <a:pt x="-63" y="11902"/>
                    <a:pt x="2060" y="9244"/>
                  </a:cubicBezTo>
                  <a:cubicBezTo>
                    <a:pt x="4183" y="6585"/>
                    <a:pt x="8429" y="2930"/>
                    <a:pt x="12029" y="1269"/>
                  </a:cubicBezTo>
                  <a:cubicBezTo>
                    <a:pt x="15629" y="-393"/>
                    <a:pt x="18583" y="-61"/>
                    <a:pt x="21537" y="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092732" y="2057485"/>
              <a:ext cx="196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650"/>
                    <a:pt x="6968" y="11700"/>
                    <a:pt x="10568" y="8100"/>
                  </a:cubicBezTo>
                  <a:cubicBezTo>
                    <a:pt x="14168" y="4500"/>
                    <a:pt x="17884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165488" y="1759580"/>
              <a:ext cx="111395" cy="13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95" fill="norm" stroke="1" extrusionOk="0">
                  <a:moveTo>
                    <a:pt x="6776" y="7655"/>
                  </a:moveTo>
                  <a:cubicBezTo>
                    <a:pt x="5146" y="8622"/>
                    <a:pt x="3516" y="9589"/>
                    <a:pt x="2293" y="11040"/>
                  </a:cubicBezTo>
                  <a:cubicBezTo>
                    <a:pt x="1071" y="12491"/>
                    <a:pt x="256" y="14425"/>
                    <a:pt x="52" y="14586"/>
                  </a:cubicBezTo>
                  <a:cubicBezTo>
                    <a:pt x="-152" y="14747"/>
                    <a:pt x="256" y="13135"/>
                    <a:pt x="1071" y="10556"/>
                  </a:cubicBezTo>
                  <a:cubicBezTo>
                    <a:pt x="1886" y="7977"/>
                    <a:pt x="3108" y="4431"/>
                    <a:pt x="4739" y="2335"/>
                  </a:cubicBezTo>
                  <a:cubicBezTo>
                    <a:pt x="6369" y="240"/>
                    <a:pt x="8406" y="-405"/>
                    <a:pt x="9833" y="240"/>
                  </a:cubicBezTo>
                  <a:cubicBezTo>
                    <a:pt x="11259" y="885"/>
                    <a:pt x="12074" y="2819"/>
                    <a:pt x="13908" y="6526"/>
                  </a:cubicBezTo>
                  <a:cubicBezTo>
                    <a:pt x="15742" y="10234"/>
                    <a:pt x="18595" y="15714"/>
                    <a:pt x="21448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213382" y="2235235"/>
              <a:ext cx="107951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1633"/>
                  </a:moveTo>
                  <a:cubicBezTo>
                    <a:pt x="2118" y="553"/>
                    <a:pt x="4235" y="-527"/>
                    <a:pt x="6353" y="283"/>
                  </a:cubicBezTo>
                  <a:cubicBezTo>
                    <a:pt x="8471" y="1093"/>
                    <a:pt x="10588" y="3793"/>
                    <a:pt x="13129" y="7573"/>
                  </a:cubicBezTo>
                  <a:cubicBezTo>
                    <a:pt x="15671" y="11353"/>
                    <a:pt x="18635" y="16213"/>
                    <a:pt x="21600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264182" y="2222585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456799" y="1957486"/>
              <a:ext cx="162984" cy="2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447"/>
                  </a:moveTo>
                  <a:cubicBezTo>
                    <a:pt x="20197" y="921"/>
                    <a:pt x="18795" y="394"/>
                    <a:pt x="17252" y="130"/>
                  </a:cubicBezTo>
                  <a:cubicBezTo>
                    <a:pt x="15709" y="-133"/>
                    <a:pt x="14026" y="-133"/>
                    <a:pt x="11501" y="1447"/>
                  </a:cubicBezTo>
                  <a:cubicBezTo>
                    <a:pt x="8977" y="3028"/>
                    <a:pt x="5610" y="6189"/>
                    <a:pt x="3366" y="8823"/>
                  </a:cubicBezTo>
                  <a:cubicBezTo>
                    <a:pt x="1122" y="11457"/>
                    <a:pt x="0" y="13565"/>
                    <a:pt x="0" y="15408"/>
                  </a:cubicBezTo>
                  <a:cubicBezTo>
                    <a:pt x="0" y="17252"/>
                    <a:pt x="1122" y="18833"/>
                    <a:pt x="2805" y="19799"/>
                  </a:cubicBezTo>
                  <a:cubicBezTo>
                    <a:pt x="4488" y="20765"/>
                    <a:pt x="6732" y="21116"/>
                    <a:pt x="8977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579480" y="1993985"/>
              <a:ext cx="154603" cy="20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99" fill="norm" stroke="1" extrusionOk="0">
                  <a:moveTo>
                    <a:pt x="21320" y="0"/>
                  </a:moveTo>
                  <a:cubicBezTo>
                    <a:pt x="19861" y="2025"/>
                    <a:pt x="18401" y="4050"/>
                    <a:pt x="16358" y="7425"/>
                  </a:cubicBezTo>
                  <a:cubicBezTo>
                    <a:pt x="14315" y="10800"/>
                    <a:pt x="11688" y="15525"/>
                    <a:pt x="9644" y="18225"/>
                  </a:cubicBezTo>
                  <a:cubicBezTo>
                    <a:pt x="7601" y="20925"/>
                    <a:pt x="6142" y="21600"/>
                    <a:pt x="4682" y="21488"/>
                  </a:cubicBezTo>
                  <a:cubicBezTo>
                    <a:pt x="3223" y="21375"/>
                    <a:pt x="1763" y="20475"/>
                    <a:pt x="888" y="19238"/>
                  </a:cubicBezTo>
                  <a:cubicBezTo>
                    <a:pt x="12" y="18000"/>
                    <a:pt x="-280" y="16425"/>
                    <a:pt x="304" y="15413"/>
                  </a:cubicBezTo>
                  <a:cubicBezTo>
                    <a:pt x="888" y="14400"/>
                    <a:pt x="2347" y="13950"/>
                    <a:pt x="5120" y="14287"/>
                  </a:cubicBezTo>
                  <a:cubicBezTo>
                    <a:pt x="7893" y="14625"/>
                    <a:pt x="11979" y="15750"/>
                    <a:pt x="14898" y="16312"/>
                  </a:cubicBezTo>
                  <a:cubicBezTo>
                    <a:pt x="17817" y="16875"/>
                    <a:pt x="19569" y="16875"/>
                    <a:pt x="21320" y="16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816632" y="1981285"/>
              <a:ext cx="4343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3086" y="0"/>
                  </a:moveTo>
                  <a:cubicBezTo>
                    <a:pt x="12343" y="3443"/>
                    <a:pt x="21600" y="6887"/>
                    <a:pt x="21086" y="10487"/>
                  </a:cubicBezTo>
                  <a:cubicBezTo>
                    <a:pt x="20571" y="14087"/>
                    <a:pt x="10286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937282" y="1917785"/>
              <a:ext cx="6581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0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8836" y="316"/>
                  </a:cubicBezTo>
                  <a:cubicBezTo>
                    <a:pt x="11127" y="632"/>
                    <a:pt x="12436" y="1263"/>
                    <a:pt x="15055" y="3789"/>
                  </a:cubicBezTo>
                  <a:cubicBezTo>
                    <a:pt x="17673" y="6316"/>
                    <a:pt x="21600" y="10737"/>
                    <a:pt x="19964" y="14021"/>
                  </a:cubicBezTo>
                  <a:cubicBezTo>
                    <a:pt x="18327" y="17305"/>
                    <a:pt x="11127" y="19453"/>
                    <a:pt x="3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515132" y="2142151"/>
              <a:ext cx="67945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3" y="14954"/>
                    <a:pt x="4307" y="8308"/>
                    <a:pt x="6763" y="4569"/>
                  </a:cubicBezTo>
                  <a:cubicBezTo>
                    <a:pt x="9219" y="831"/>
                    <a:pt x="11978" y="0"/>
                    <a:pt x="14501" y="0"/>
                  </a:cubicBezTo>
                  <a:cubicBezTo>
                    <a:pt x="17024" y="0"/>
                    <a:pt x="19312" y="831"/>
                    <a:pt x="21600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059116" y="2080716"/>
              <a:ext cx="122819" cy="21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91" fill="norm" stroke="1" extrusionOk="0">
                  <a:moveTo>
                    <a:pt x="3600" y="219"/>
                  </a:moveTo>
                  <a:cubicBezTo>
                    <a:pt x="1800" y="219"/>
                    <a:pt x="0" y="219"/>
                    <a:pt x="0" y="112"/>
                  </a:cubicBezTo>
                  <a:cubicBezTo>
                    <a:pt x="0" y="5"/>
                    <a:pt x="1800" y="-209"/>
                    <a:pt x="5580" y="540"/>
                  </a:cubicBezTo>
                  <a:cubicBezTo>
                    <a:pt x="9360" y="1288"/>
                    <a:pt x="15120" y="2999"/>
                    <a:pt x="18180" y="5672"/>
                  </a:cubicBezTo>
                  <a:cubicBezTo>
                    <a:pt x="21240" y="8345"/>
                    <a:pt x="21600" y="11981"/>
                    <a:pt x="19800" y="14761"/>
                  </a:cubicBezTo>
                  <a:cubicBezTo>
                    <a:pt x="18000" y="17541"/>
                    <a:pt x="14040" y="19466"/>
                    <a:pt x="1008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344633" y="2051468"/>
              <a:ext cx="186500" cy="21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976" fill="norm" stroke="1" extrusionOk="0">
                  <a:moveTo>
                    <a:pt x="21146" y="1202"/>
                  </a:moveTo>
                  <a:cubicBezTo>
                    <a:pt x="18506" y="379"/>
                    <a:pt x="15866" y="-444"/>
                    <a:pt x="12506" y="276"/>
                  </a:cubicBezTo>
                  <a:cubicBezTo>
                    <a:pt x="9146" y="996"/>
                    <a:pt x="5066" y="3259"/>
                    <a:pt x="2666" y="6447"/>
                  </a:cubicBezTo>
                  <a:cubicBezTo>
                    <a:pt x="266" y="9636"/>
                    <a:pt x="-454" y="13750"/>
                    <a:pt x="266" y="16527"/>
                  </a:cubicBezTo>
                  <a:cubicBezTo>
                    <a:pt x="986" y="19305"/>
                    <a:pt x="3146" y="20745"/>
                    <a:pt x="6266" y="20950"/>
                  </a:cubicBezTo>
                  <a:cubicBezTo>
                    <a:pt x="9386" y="21156"/>
                    <a:pt x="13466" y="20127"/>
                    <a:pt x="16226" y="17556"/>
                  </a:cubicBezTo>
                  <a:cubicBezTo>
                    <a:pt x="18986" y="14985"/>
                    <a:pt x="20426" y="10870"/>
                    <a:pt x="19706" y="7785"/>
                  </a:cubicBezTo>
                  <a:cubicBezTo>
                    <a:pt x="18986" y="4699"/>
                    <a:pt x="16106" y="2642"/>
                    <a:pt x="13226" y="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414327" y="1795194"/>
              <a:ext cx="188423" cy="14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05" fill="norm" stroke="1" extrusionOk="0">
                  <a:moveTo>
                    <a:pt x="9990" y="13632"/>
                  </a:moveTo>
                  <a:cubicBezTo>
                    <a:pt x="9990" y="12044"/>
                    <a:pt x="9990" y="10456"/>
                    <a:pt x="9630" y="8868"/>
                  </a:cubicBezTo>
                  <a:cubicBezTo>
                    <a:pt x="9270" y="7280"/>
                    <a:pt x="8550" y="5691"/>
                    <a:pt x="7110" y="5532"/>
                  </a:cubicBezTo>
                  <a:cubicBezTo>
                    <a:pt x="5670" y="5374"/>
                    <a:pt x="3510" y="6644"/>
                    <a:pt x="2190" y="8074"/>
                  </a:cubicBezTo>
                  <a:cubicBezTo>
                    <a:pt x="870" y="9503"/>
                    <a:pt x="390" y="11091"/>
                    <a:pt x="150" y="12680"/>
                  </a:cubicBezTo>
                  <a:cubicBezTo>
                    <a:pt x="-90" y="14268"/>
                    <a:pt x="-90" y="15856"/>
                    <a:pt x="510" y="16332"/>
                  </a:cubicBezTo>
                  <a:cubicBezTo>
                    <a:pt x="1110" y="16809"/>
                    <a:pt x="2310" y="16174"/>
                    <a:pt x="3270" y="15062"/>
                  </a:cubicBezTo>
                  <a:cubicBezTo>
                    <a:pt x="4230" y="13950"/>
                    <a:pt x="4950" y="12362"/>
                    <a:pt x="5550" y="10774"/>
                  </a:cubicBezTo>
                  <a:cubicBezTo>
                    <a:pt x="6150" y="9185"/>
                    <a:pt x="6630" y="7597"/>
                    <a:pt x="7110" y="7597"/>
                  </a:cubicBezTo>
                  <a:cubicBezTo>
                    <a:pt x="7590" y="7597"/>
                    <a:pt x="8070" y="9185"/>
                    <a:pt x="8790" y="10456"/>
                  </a:cubicBezTo>
                  <a:cubicBezTo>
                    <a:pt x="9510" y="11727"/>
                    <a:pt x="10470" y="12680"/>
                    <a:pt x="12150" y="12521"/>
                  </a:cubicBezTo>
                  <a:cubicBezTo>
                    <a:pt x="13830" y="12362"/>
                    <a:pt x="16230" y="11091"/>
                    <a:pt x="17670" y="9662"/>
                  </a:cubicBezTo>
                  <a:cubicBezTo>
                    <a:pt x="19110" y="8232"/>
                    <a:pt x="19590" y="6644"/>
                    <a:pt x="19830" y="5056"/>
                  </a:cubicBezTo>
                  <a:cubicBezTo>
                    <a:pt x="20070" y="3468"/>
                    <a:pt x="20070" y="1880"/>
                    <a:pt x="19350" y="927"/>
                  </a:cubicBezTo>
                  <a:cubicBezTo>
                    <a:pt x="18630" y="-26"/>
                    <a:pt x="17190" y="-344"/>
                    <a:pt x="16710" y="450"/>
                  </a:cubicBezTo>
                  <a:cubicBezTo>
                    <a:pt x="16230" y="1244"/>
                    <a:pt x="16710" y="3150"/>
                    <a:pt x="17670" y="5532"/>
                  </a:cubicBezTo>
                  <a:cubicBezTo>
                    <a:pt x="18630" y="7915"/>
                    <a:pt x="20070" y="10774"/>
                    <a:pt x="20790" y="12997"/>
                  </a:cubicBezTo>
                  <a:cubicBezTo>
                    <a:pt x="21510" y="15221"/>
                    <a:pt x="21510" y="16809"/>
                    <a:pt x="21030" y="18080"/>
                  </a:cubicBezTo>
                  <a:cubicBezTo>
                    <a:pt x="20550" y="19350"/>
                    <a:pt x="19590" y="20303"/>
                    <a:pt x="18510" y="20780"/>
                  </a:cubicBezTo>
                  <a:cubicBezTo>
                    <a:pt x="17430" y="21256"/>
                    <a:pt x="16230" y="21256"/>
                    <a:pt x="15870" y="20462"/>
                  </a:cubicBezTo>
                  <a:cubicBezTo>
                    <a:pt x="15510" y="19668"/>
                    <a:pt x="15990" y="18080"/>
                    <a:pt x="16470" y="16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8775988" y="1775183"/>
              <a:ext cx="88395" cy="11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83" fill="norm" stroke="1" extrusionOk="0">
                  <a:moveTo>
                    <a:pt x="7591" y="5067"/>
                  </a:moveTo>
                  <a:cubicBezTo>
                    <a:pt x="5020" y="5446"/>
                    <a:pt x="2448" y="5825"/>
                    <a:pt x="1163" y="7151"/>
                  </a:cubicBezTo>
                  <a:cubicBezTo>
                    <a:pt x="-123" y="8478"/>
                    <a:pt x="-123" y="10751"/>
                    <a:pt x="134" y="13404"/>
                  </a:cubicBezTo>
                  <a:cubicBezTo>
                    <a:pt x="391" y="16057"/>
                    <a:pt x="906" y="19088"/>
                    <a:pt x="1420" y="19278"/>
                  </a:cubicBezTo>
                  <a:cubicBezTo>
                    <a:pt x="1934" y="19467"/>
                    <a:pt x="2448" y="16815"/>
                    <a:pt x="3477" y="13404"/>
                  </a:cubicBezTo>
                  <a:cubicBezTo>
                    <a:pt x="4506" y="9994"/>
                    <a:pt x="6048" y="5825"/>
                    <a:pt x="7848" y="3172"/>
                  </a:cubicBezTo>
                  <a:cubicBezTo>
                    <a:pt x="9648" y="520"/>
                    <a:pt x="11706" y="-617"/>
                    <a:pt x="13248" y="330"/>
                  </a:cubicBezTo>
                  <a:cubicBezTo>
                    <a:pt x="14791" y="1278"/>
                    <a:pt x="15820" y="4309"/>
                    <a:pt x="17106" y="8099"/>
                  </a:cubicBezTo>
                  <a:cubicBezTo>
                    <a:pt x="18391" y="11888"/>
                    <a:pt x="19934" y="16436"/>
                    <a:pt x="21477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902482" y="1765385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100"/>
                    <a:pt x="1309" y="12600"/>
                    <a:pt x="4036" y="9000"/>
                  </a:cubicBezTo>
                  <a:cubicBezTo>
                    <a:pt x="6764" y="5400"/>
                    <a:pt x="11564" y="2700"/>
                    <a:pt x="14836" y="1350"/>
                  </a:cubicBezTo>
                  <a:cubicBezTo>
                    <a:pt x="18109" y="0"/>
                    <a:pt x="198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9070668" y="1739985"/>
              <a:ext cx="3557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600" fill="norm" stroke="1" extrusionOk="0">
                  <a:moveTo>
                    <a:pt x="12651" y="0"/>
                  </a:moveTo>
                  <a:cubicBezTo>
                    <a:pt x="6651" y="0"/>
                    <a:pt x="651" y="0"/>
                    <a:pt x="51" y="600"/>
                  </a:cubicBezTo>
                  <a:cubicBezTo>
                    <a:pt x="-549" y="1200"/>
                    <a:pt x="4251" y="2400"/>
                    <a:pt x="9051" y="4000"/>
                  </a:cubicBezTo>
                  <a:cubicBezTo>
                    <a:pt x="13851" y="5600"/>
                    <a:pt x="18651" y="7600"/>
                    <a:pt x="19851" y="10600"/>
                  </a:cubicBezTo>
                  <a:cubicBezTo>
                    <a:pt x="21051" y="13600"/>
                    <a:pt x="18651" y="17600"/>
                    <a:pt x="162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9189027" y="1701885"/>
              <a:ext cx="157162" cy="13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46" fill="norm" stroke="1" extrusionOk="0">
                  <a:moveTo>
                    <a:pt x="11124" y="0"/>
                  </a:moveTo>
                  <a:cubicBezTo>
                    <a:pt x="9396" y="6978"/>
                    <a:pt x="7668" y="13957"/>
                    <a:pt x="6084" y="17612"/>
                  </a:cubicBezTo>
                  <a:cubicBezTo>
                    <a:pt x="4500" y="21268"/>
                    <a:pt x="3060" y="21600"/>
                    <a:pt x="2052" y="20769"/>
                  </a:cubicBezTo>
                  <a:cubicBezTo>
                    <a:pt x="1044" y="19938"/>
                    <a:pt x="468" y="17945"/>
                    <a:pt x="180" y="15618"/>
                  </a:cubicBezTo>
                  <a:cubicBezTo>
                    <a:pt x="-108" y="13292"/>
                    <a:pt x="-108" y="10634"/>
                    <a:pt x="612" y="9138"/>
                  </a:cubicBezTo>
                  <a:cubicBezTo>
                    <a:pt x="1332" y="7643"/>
                    <a:pt x="2772" y="7311"/>
                    <a:pt x="4932" y="7975"/>
                  </a:cubicBezTo>
                  <a:cubicBezTo>
                    <a:pt x="7092" y="8640"/>
                    <a:pt x="9972" y="10302"/>
                    <a:pt x="12132" y="11132"/>
                  </a:cubicBezTo>
                  <a:cubicBezTo>
                    <a:pt x="14292" y="11963"/>
                    <a:pt x="15732" y="11963"/>
                    <a:pt x="17172" y="11797"/>
                  </a:cubicBezTo>
                  <a:cubicBezTo>
                    <a:pt x="18612" y="11631"/>
                    <a:pt x="20052" y="11298"/>
                    <a:pt x="20772" y="10302"/>
                  </a:cubicBezTo>
                  <a:cubicBezTo>
                    <a:pt x="21492" y="9305"/>
                    <a:pt x="21492" y="7643"/>
                    <a:pt x="21204" y="5982"/>
                  </a:cubicBezTo>
                  <a:cubicBezTo>
                    <a:pt x="20916" y="4320"/>
                    <a:pt x="20340" y="2658"/>
                    <a:pt x="18324" y="2160"/>
                  </a:cubicBezTo>
                  <a:cubicBezTo>
                    <a:pt x="16308" y="1662"/>
                    <a:pt x="12852" y="2326"/>
                    <a:pt x="9396" y="2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69821" y="3190677"/>
              <a:ext cx="255412" cy="2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32" fill="norm" stroke="1" extrusionOk="0">
                  <a:moveTo>
                    <a:pt x="118" y="7550"/>
                  </a:moveTo>
                  <a:cubicBezTo>
                    <a:pt x="-59" y="6789"/>
                    <a:pt x="-236" y="6029"/>
                    <a:pt x="1180" y="4736"/>
                  </a:cubicBezTo>
                  <a:cubicBezTo>
                    <a:pt x="2597" y="3443"/>
                    <a:pt x="5607" y="1617"/>
                    <a:pt x="7554" y="705"/>
                  </a:cubicBezTo>
                  <a:cubicBezTo>
                    <a:pt x="9502" y="-208"/>
                    <a:pt x="10387" y="-208"/>
                    <a:pt x="11095" y="553"/>
                  </a:cubicBezTo>
                  <a:cubicBezTo>
                    <a:pt x="11803" y="1313"/>
                    <a:pt x="12334" y="2834"/>
                    <a:pt x="11361" y="5572"/>
                  </a:cubicBezTo>
                  <a:cubicBezTo>
                    <a:pt x="10387" y="8310"/>
                    <a:pt x="7908" y="12265"/>
                    <a:pt x="6403" y="14547"/>
                  </a:cubicBezTo>
                  <a:cubicBezTo>
                    <a:pt x="4898" y="16829"/>
                    <a:pt x="4367" y="17437"/>
                    <a:pt x="3659" y="18350"/>
                  </a:cubicBezTo>
                  <a:cubicBezTo>
                    <a:pt x="2951" y="19262"/>
                    <a:pt x="2066" y="20479"/>
                    <a:pt x="2154" y="20936"/>
                  </a:cubicBezTo>
                  <a:cubicBezTo>
                    <a:pt x="2243" y="21392"/>
                    <a:pt x="3305" y="21088"/>
                    <a:pt x="6669" y="19643"/>
                  </a:cubicBezTo>
                  <a:cubicBezTo>
                    <a:pt x="10033" y="18198"/>
                    <a:pt x="15698" y="15612"/>
                    <a:pt x="21364" y="13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0" y="2986333"/>
              <a:ext cx="492704" cy="62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85" fill="norm" stroke="1" extrusionOk="0">
                  <a:moveTo>
                    <a:pt x="16122" y="805"/>
                  </a:moveTo>
                  <a:cubicBezTo>
                    <a:pt x="15119" y="445"/>
                    <a:pt x="14117" y="85"/>
                    <a:pt x="12932" y="13"/>
                  </a:cubicBezTo>
                  <a:cubicBezTo>
                    <a:pt x="11747" y="-59"/>
                    <a:pt x="10380" y="157"/>
                    <a:pt x="8740" y="1237"/>
                  </a:cubicBezTo>
                  <a:cubicBezTo>
                    <a:pt x="7099" y="2317"/>
                    <a:pt x="5185" y="4261"/>
                    <a:pt x="3636" y="6565"/>
                  </a:cubicBezTo>
                  <a:cubicBezTo>
                    <a:pt x="2086" y="8869"/>
                    <a:pt x="902" y="11533"/>
                    <a:pt x="355" y="13765"/>
                  </a:cubicBezTo>
                  <a:cubicBezTo>
                    <a:pt x="-192" y="15997"/>
                    <a:pt x="-101" y="17797"/>
                    <a:pt x="583" y="19057"/>
                  </a:cubicBezTo>
                  <a:cubicBezTo>
                    <a:pt x="1266" y="20317"/>
                    <a:pt x="2542" y="21037"/>
                    <a:pt x="4593" y="21289"/>
                  </a:cubicBezTo>
                  <a:cubicBezTo>
                    <a:pt x="6643" y="21541"/>
                    <a:pt x="9469" y="21325"/>
                    <a:pt x="11975" y="20353"/>
                  </a:cubicBezTo>
                  <a:cubicBezTo>
                    <a:pt x="14481" y="19381"/>
                    <a:pt x="16669" y="17653"/>
                    <a:pt x="18264" y="15889"/>
                  </a:cubicBezTo>
                  <a:cubicBezTo>
                    <a:pt x="19859" y="14125"/>
                    <a:pt x="20861" y="12325"/>
                    <a:pt x="21135" y="10633"/>
                  </a:cubicBezTo>
                  <a:cubicBezTo>
                    <a:pt x="21408" y="8941"/>
                    <a:pt x="20952" y="7357"/>
                    <a:pt x="20178" y="5845"/>
                  </a:cubicBezTo>
                  <a:cubicBezTo>
                    <a:pt x="19403" y="4333"/>
                    <a:pt x="18309" y="2893"/>
                    <a:pt x="17307" y="2029"/>
                  </a:cubicBezTo>
                  <a:cubicBezTo>
                    <a:pt x="16304" y="1165"/>
                    <a:pt x="15393" y="877"/>
                    <a:pt x="14345" y="949"/>
                  </a:cubicBezTo>
                  <a:cubicBezTo>
                    <a:pt x="13297" y="1021"/>
                    <a:pt x="12112" y="1453"/>
                    <a:pt x="10927" y="1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14978" y="2960135"/>
              <a:ext cx="245255" cy="51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19" fill="norm" stroke="1" extrusionOk="0">
                  <a:moveTo>
                    <a:pt x="21391" y="3927"/>
                  </a:moveTo>
                  <a:cubicBezTo>
                    <a:pt x="21391" y="2869"/>
                    <a:pt x="21391" y="1811"/>
                    <a:pt x="21022" y="1106"/>
                  </a:cubicBezTo>
                  <a:cubicBezTo>
                    <a:pt x="20653" y="401"/>
                    <a:pt x="19914" y="48"/>
                    <a:pt x="18345" y="4"/>
                  </a:cubicBezTo>
                  <a:cubicBezTo>
                    <a:pt x="16776" y="-40"/>
                    <a:pt x="14376" y="224"/>
                    <a:pt x="11606" y="1459"/>
                  </a:cubicBezTo>
                  <a:cubicBezTo>
                    <a:pt x="8837" y="2693"/>
                    <a:pt x="5699" y="4897"/>
                    <a:pt x="3576" y="7189"/>
                  </a:cubicBezTo>
                  <a:cubicBezTo>
                    <a:pt x="1453" y="9482"/>
                    <a:pt x="345" y="11862"/>
                    <a:pt x="68" y="14066"/>
                  </a:cubicBezTo>
                  <a:cubicBezTo>
                    <a:pt x="-209" y="16270"/>
                    <a:pt x="345" y="18298"/>
                    <a:pt x="2006" y="19620"/>
                  </a:cubicBezTo>
                  <a:cubicBezTo>
                    <a:pt x="3668" y="20943"/>
                    <a:pt x="6437" y="21560"/>
                    <a:pt x="9114" y="21516"/>
                  </a:cubicBezTo>
                  <a:cubicBezTo>
                    <a:pt x="11791" y="21472"/>
                    <a:pt x="14376" y="20767"/>
                    <a:pt x="16129" y="19576"/>
                  </a:cubicBezTo>
                  <a:cubicBezTo>
                    <a:pt x="17883" y="18386"/>
                    <a:pt x="18806" y="16711"/>
                    <a:pt x="19176" y="15653"/>
                  </a:cubicBezTo>
                  <a:cubicBezTo>
                    <a:pt x="19545" y="14595"/>
                    <a:pt x="19360" y="14154"/>
                    <a:pt x="18899" y="13802"/>
                  </a:cubicBezTo>
                  <a:cubicBezTo>
                    <a:pt x="18437" y="13449"/>
                    <a:pt x="17699" y="13184"/>
                    <a:pt x="16868" y="13052"/>
                  </a:cubicBezTo>
                  <a:cubicBezTo>
                    <a:pt x="16037" y="12920"/>
                    <a:pt x="15114" y="12920"/>
                    <a:pt x="14376" y="13096"/>
                  </a:cubicBezTo>
                  <a:cubicBezTo>
                    <a:pt x="13637" y="13273"/>
                    <a:pt x="13083" y="13625"/>
                    <a:pt x="12806" y="14022"/>
                  </a:cubicBezTo>
                  <a:cubicBezTo>
                    <a:pt x="12529" y="14419"/>
                    <a:pt x="12529" y="14860"/>
                    <a:pt x="12529" y="15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244382" y="2940135"/>
              <a:ext cx="4445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371"/>
                    <a:pt x="13371" y="2743"/>
                    <a:pt x="9771" y="4800"/>
                  </a:cubicBezTo>
                  <a:cubicBezTo>
                    <a:pt x="6171" y="6857"/>
                    <a:pt x="3086" y="9600"/>
                    <a:pt x="1543" y="12514"/>
                  </a:cubicBezTo>
                  <a:cubicBezTo>
                    <a:pt x="0" y="15429"/>
                    <a:pt x="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349655" y="3206835"/>
              <a:ext cx="2172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57"/>
                    <a:pt x="4448" y="11314"/>
                    <a:pt x="1502" y="14914"/>
                  </a:cubicBezTo>
                  <a:cubicBezTo>
                    <a:pt x="-1443" y="18514"/>
                    <a:pt x="521" y="20057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352332" y="3105235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504732" y="3143335"/>
              <a:ext cx="127001" cy="25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2160" y="5355"/>
                    <a:pt x="4320" y="10711"/>
                    <a:pt x="5400" y="13835"/>
                  </a:cubicBezTo>
                  <a:cubicBezTo>
                    <a:pt x="6480" y="16959"/>
                    <a:pt x="6480" y="17851"/>
                    <a:pt x="6840" y="18922"/>
                  </a:cubicBezTo>
                  <a:cubicBezTo>
                    <a:pt x="7200" y="19993"/>
                    <a:pt x="7920" y="21243"/>
                    <a:pt x="8820" y="21421"/>
                  </a:cubicBezTo>
                  <a:cubicBezTo>
                    <a:pt x="9720" y="21600"/>
                    <a:pt x="10800" y="20707"/>
                    <a:pt x="12240" y="17851"/>
                  </a:cubicBezTo>
                  <a:cubicBezTo>
                    <a:pt x="13680" y="14995"/>
                    <a:pt x="15480" y="10175"/>
                    <a:pt x="16560" y="7319"/>
                  </a:cubicBezTo>
                  <a:cubicBezTo>
                    <a:pt x="17640" y="4463"/>
                    <a:pt x="18000" y="3570"/>
                    <a:pt x="18720" y="2945"/>
                  </a:cubicBezTo>
                  <a:cubicBezTo>
                    <a:pt x="19440" y="2321"/>
                    <a:pt x="20520" y="1964"/>
                    <a:pt x="21600" y="1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687966" y="3180131"/>
              <a:ext cx="134267" cy="17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951" fill="norm" stroke="1" extrusionOk="0">
                  <a:moveTo>
                    <a:pt x="2137" y="10580"/>
                  </a:moveTo>
                  <a:cubicBezTo>
                    <a:pt x="6125" y="8594"/>
                    <a:pt x="10113" y="6608"/>
                    <a:pt x="12273" y="4746"/>
                  </a:cubicBezTo>
                  <a:cubicBezTo>
                    <a:pt x="14433" y="2884"/>
                    <a:pt x="14765" y="1146"/>
                    <a:pt x="14101" y="401"/>
                  </a:cubicBezTo>
                  <a:cubicBezTo>
                    <a:pt x="13436" y="-344"/>
                    <a:pt x="11774" y="-96"/>
                    <a:pt x="9282" y="1518"/>
                  </a:cubicBezTo>
                  <a:cubicBezTo>
                    <a:pt x="6790" y="3132"/>
                    <a:pt x="3467" y="6111"/>
                    <a:pt x="1639" y="8842"/>
                  </a:cubicBezTo>
                  <a:cubicBezTo>
                    <a:pt x="-189" y="11573"/>
                    <a:pt x="-521" y="14056"/>
                    <a:pt x="808" y="16290"/>
                  </a:cubicBezTo>
                  <a:cubicBezTo>
                    <a:pt x="2137" y="18525"/>
                    <a:pt x="5128" y="20511"/>
                    <a:pt x="8784" y="20884"/>
                  </a:cubicBezTo>
                  <a:cubicBezTo>
                    <a:pt x="12439" y="21256"/>
                    <a:pt x="16759" y="20015"/>
                    <a:pt x="21079" y="18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841753" y="3171202"/>
              <a:ext cx="113830" cy="18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82" fill="norm" stroke="1" extrusionOk="0">
                  <a:moveTo>
                    <a:pt x="4711" y="3249"/>
                  </a:moveTo>
                  <a:cubicBezTo>
                    <a:pt x="3511" y="7005"/>
                    <a:pt x="2311" y="10762"/>
                    <a:pt x="1711" y="13227"/>
                  </a:cubicBezTo>
                  <a:cubicBezTo>
                    <a:pt x="1111" y="15692"/>
                    <a:pt x="1111" y="16866"/>
                    <a:pt x="911" y="18157"/>
                  </a:cubicBezTo>
                  <a:cubicBezTo>
                    <a:pt x="711" y="19449"/>
                    <a:pt x="311" y="20857"/>
                    <a:pt x="111" y="20975"/>
                  </a:cubicBezTo>
                  <a:cubicBezTo>
                    <a:pt x="-89" y="21092"/>
                    <a:pt x="-89" y="19918"/>
                    <a:pt x="711" y="16866"/>
                  </a:cubicBezTo>
                  <a:cubicBezTo>
                    <a:pt x="1511" y="13814"/>
                    <a:pt x="3111" y="8883"/>
                    <a:pt x="4511" y="5831"/>
                  </a:cubicBezTo>
                  <a:cubicBezTo>
                    <a:pt x="5911" y="2779"/>
                    <a:pt x="7111" y="1605"/>
                    <a:pt x="8711" y="783"/>
                  </a:cubicBezTo>
                  <a:cubicBezTo>
                    <a:pt x="10311" y="-38"/>
                    <a:pt x="12311" y="-508"/>
                    <a:pt x="14511" y="901"/>
                  </a:cubicBezTo>
                  <a:cubicBezTo>
                    <a:pt x="16711" y="2309"/>
                    <a:pt x="19111" y="5596"/>
                    <a:pt x="20311" y="9118"/>
                  </a:cubicBezTo>
                  <a:cubicBezTo>
                    <a:pt x="21511" y="12640"/>
                    <a:pt x="21511" y="16396"/>
                    <a:pt x="21511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044482" y="2990935"/>
              <a:ext cx="444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000"/>
                    <a:pt x="17486" y="6000"/>
                    <a:pt x="13886" y="9300"/>
                  </a:cubicBezTo>
                  <a:cubicBezTo>
                    <a:pt x="10286" y="12600"/>
                    <a:pt x="5143" y="16200"/>
                    <a:pt x="2571" y="18300"/>
                  </a:cubicBezTo>
                  <a:cubicBezTo>
                    <a:pt x="0" y="20400"/>
                    <a:pt x="0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083898" y="3193591"/>
              <a:ext cx="68535" cy="21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27" fill="norm" stroke="1" extrusionOk="0">
                  <a:moveTo>
                    <a:pt x="14852" y="4546"/>
                  </a:moveTo>
                  <a:cubicBezTo>
                    <a:pt x="16758" y="2621"/>
                    <a:pt x="18664" y="696"/>
                    <a:pt x="18346" y="162"/>
                  </a:cubicBezTo>
                  <a:cubicBezTo>
                    <a:pt x="18029" y="-373"/>
                    <a:pt x="15488" y="482"/>
                    <a:pt x="11676" y="1766"/>
                  </a:cubicBezTo>
                  <a:cubicBezTo>
                    <a:pt x="7864" y="3049"/>
                    <a:pt x="2782" y="4760"/>
                    <a:pt x="876" y="7647"/>
                  </a:cubicBezTo>
                  <a:cubicBezTo>
                    <a:pt x="-1030" y="10534"/>
                    <a:pt x="241" y="14597"/>
                    <a:pt x="4052" y="17057"/>
                  </a:cubicBezTo>
                  <a:cubicBezTo>
                    <a:pt x="7864" y="19516"/>
                    <a:pt x="14217" y="20372"/>
                    <a:pt x="20570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206148" y="3179643"/>
              <a:ext cx="137854" cy="26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64" fill="norm" stroke="1" extrusionOk="0">
                  <a:moveTo>
                    <a:pt x="18899" y="2185"/>
                  </a:moveTo>
                  <a:cubicBezTo>
                    <a:pt x="17609" y="1335"/>
                    <a:pt x="16320" y="484"/>
                    <a:pt x="14869" y="144"/>
                  </a:cubicBezTo>
                  <a:cubicBezTo>
                    <a:pt x="13418" y="-196"/>
                    <a:pt x="11806" y="-26"/>
                    <a:pt x="9550" y="1675"/>
                  </a:cubicBezTo>
                  <a:cubicBezTo>
                    <a:pt x="7293" y="3376"/>
                    <a:pt x="4391" y="6607"/>
                    <a:pt x="2618" y="9584"/>
                  </a:cubicBezTo>
                  <a:cubicBezTo>
                    <a:pt x="845" y="12560"/>
                    <a:pt x="200" y="15281"/>
                    <a:pt x="39" y="17152"/>
                  </a:cubicBezTo>
                  <a:cubicBezTo>
                    <a:pt x="-122" y="19023"/>
                    <a:pt x="200" y="20043"/>
                    <a:pt x="1168" y="20639"/>
                  </a:cubicBezTo>
                  <a:cubicBezTo>
                    <a:pt x="2135" y="21234"/>
                    <a:pt x="3747" y="21404"/>
                    <a:pt x="6809" y="20724"/>
                  </a:cubicBezTo>
                  <a:cubicBezTo>
                    <a:pt x="9872" y="20043"/>
                    <a:pt x="14385" y="18513"/>
                    <a:pt x="17287" y="16387"/>
                  </a:cubicBezTo>
                  <a:cubicBezTo>
                    <a:pt x="20188" y="14261"/>
                    <a:pt x="21478" y="11539"/>
                    <a:pt x="20833" y="8818"/>
                  </a:cubicBezTo>
                  <a:cubicBezTo>
                    <a:pt x="20188" y="6097"/>
                    <a:pt x="17609" y="3376"/>
                    <a:pt x="15353" y="1930"/>
                  </a:cubicBezTo>
                  <a:cubicBezTo>
                    <a:pt x="13096" y="484"/>
                    <a:pt x="11162" y="314"/>
                    <a:pt x="9227" y="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647732" y="3238585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037522" y="2876635"/>
              <a:ext cx="20076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1341" y="2817"/>
                  </a:moveTo>
                  <a:cubicBezTo>
                    <a:pt x="21341" y="2087"/>
                    <a:pt x="21341" y="1357"/>
                    <a:pt x="20891" y="835"/>
                  </a:cubicBezTo>
                  <a:cubicBezTo>
                    <a:pt x="20441" y="313"/>
                    <a:pt x="19541" y="0"/>
                    <a:pt x="17966" y="0"/>
                  </a:cubicBezTo>
                  <a:cubicBezTo>
                    <a:pt x="16391" y="0"/>
                    <a:pt x="14141" y="313"/>
                    <a:pt x="11553" y="1617"/>
                  </a:cubicBezTo>
                  <a:cubicBezTo>
                    <a:pt x="8966" y="2922"/>
                    <a:pt x="6041" y="5217"/>
                    <a:pt x="3904" y="7983"/>
                  </a:cubicBezTo>
                  <a:cubicBezTo>
                    <a:pt x="1766" y="10748"/>
                    <a:pt x="416" y="13983"/>
                    <a:pt x="79" y="16226"/>
                  </a:cubicBezTo>
                  <a:cubicBezTo>
                    <a:pt x="-259" y="18470"/>
                    <a:pt x="416" y="19722"/>
                    <a:pt x="3678" y="20452"/>
                  </a:cubicBezTo>
                  <a:cubicBezTo>
                    <a:pt x="6941" y="21183"/>
                    <a:pt x="12791" y="21391"/>
                    <a:pt x="186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214062" y="3149170"/>
              <a:ext cx="163921" cy="14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58" fill="norm" stroke="1" extrusionOk="0">
                  <a:moveTo>
                    <a:pt x="16461" y="9332"/>
                  </a:moveTo>
                  <a:cubicBezTo>
                    <a:pt x="15354" y="6247"/>
                    <a:pt x="14246" y="3161"/>
                    <a:pt x="12169" y="1464"/>
                  </a:cubicBezTo>
                  <a:cubicBezTo>
                    <a:pt x="10092" y="-233"/>
                    <a:pt x="7046" y="-542"/>
                    <a:pt x="4831" y="1001"/>
                  </a:cubicBezTo>
                  <a:cubicBezTo>
                    <a:pt x="2615" y="2544"/>
                    <a:pt x="1231" y="5938"/>
                    <a:pt x="538" y="9178"/>
                  </a:cubicBezTo>
                  <a:cubicBezTo>
                    <a:pt x="-154" y="12418"/>
                    <a:pt x="-154" y="15504"/>
                    <a:pt x="400" y="17664"/>
                  </a:cubicBezTo>
                  <a:cubicBezTo>
                    <a:pt x="954" y="19824"/>
                    <a:pt x="2061" y="21058"/>
                    <a:pt x="3861" y="21058"/>
                  </a:cubicBezTo>
                  <a:cubicBezTo>
                    <a:pt x="5661" y="21058"/>
                    <a:pt x="8154" y="19824"/>
                    <a:pt x="10092" y="17818"/>
                  </a:cubicBezTo>
                  <a:cubicBezTo>
                    <a:pt x="12031" y="15812"/>
                    <a:pt x="13415" y="13035"/>
                    <a:pt x="14523" y="12418"/>
                  </a:cubicBezTo>
                  <a:cubicBezTo>
                    <a:pt x="15631" y="11801"/>
                    <a:pt x="16461" y="13344"/>
                    <a:pt x="17569" y="15041"/>
                  </a:cubicBezTo>
                  <a:cubicBezTo>
                    <a:pt x="18677" y="16738"/>
                    <a:pt x="20061" y="18589"/>
                    <a:pt x="21446" y="20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473232" y="3153918"/>
              <a:ext cx="1016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4"/>
                  </a:moveTo>
                  <a:cubicBezTo>
                    <a:pt x="0" y="5666"/>
                    <a:pt x="0" y="10977"/>
                    <a:pt x="0" y="14872"/>
                  </a:cubicBezTo>
                  <a:cubicBezTo>
                    <a:pt x="0" y="18767"/>
                    <a:pt x="0" y="21246"/>
                    <a:pt x="225" y="21423"/>
                  </a:cubicBezTo>
                  <a:cubicBezTo>
                    <a:pt x="450" y="21600"/>
                    <a:pt x="900" y="19475"/>
                    <a:pt x="1575" y="16111"/>
                  </a:cubicBezTo>
                  <a:cubicBezTo>
                    <a:pt x="2250" y="12748"/>
                    <a:pt x="3150" y="8144"/>
                    <a:pt x="4725" y="4957"/>
                  </a:cubicBezTo>
                  <a:cubicBezTo>
                    <a:pt x="6300" y="1770"/>
                    <a:pt x="8550" y="0"/>
                    <a:pt x="10575" y="0"/>
                  </a:cubicBezTo>
                  <a:cubicBezTo>
                    <a:pt x="12600" y="0"/>
                    <a:pt x="14400" y="1770"/>
                    <a:pt x="16200" y="5666"/>
                  </a:cubicBezTo>
                  <a:cubicBezTo>
                    <a:pt x="18000" y="9561"/>
                    <a:pt x="19800" y="155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657888" y="2870285"/>
              <a:ext cx="88395" cy="45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8" fill="norm" stroke="1" extrusionOk="0">
                  <a:moveTo>
                    <a:pt x="21477" y="0"/>
                  </a:moveTo>
                  <a:cubicBezTo>
                    <a:pt x="16848" y="3200"/>
                    <a:pt x="12220" y="6400"/>
                    <a:pt x="8620" y="9550"/>
                  </a:cubicBezTo>
                  <a:cubicBezTo>
                    <a:pt x="5020" y="12700"/>
                    <a:pt x="2448" y="15800"/>
                    <a:pt x="1163" y="17600"/>
                  </a:cubicBezTo>
                  <a:cubicBezTo>
                    <a:pt x="-123" y="19400"/>
                    <a:pt x="-123" y="19900"/>
                    <a:pt x="134" y="20400"/>
                  </a:cubicBezTo>
                  <a:cubicBezTo>
                    <a:pt x="391" y="20900"/>
                    <a:pt x="906" y="21400"/>
                    <a:pt x="2191" y="21500"/>
                  </a:cubicBezTo>
                  <a:cubicBezTo>
                    <a:pt x="3477" y="21600"/>
                    <a:pt x="5534" y="21300"/>
                    <a:pt x="8620" y="20300"/>
                  </a:cubicBezTo>
                  <a:cubicBezTo>
                    <a:pt x="11706" y="19300"/>
                    <a:pt x="15820" y="17600"/>
                    <a:pt x="19934" y="15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3641028" y="3111585"/>
              <a:ext cx="137005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601" fill="norm" stroke="1" extrusionOk="0">
                  <a:moveTo>
                    <a:pt x="6456" y="0"/>
                  </a:moveTo>
                  <a:cubicBezTo>
                    <a:pt x="3510" y="5400"/>
                    <a:pt x="565" y="10800"/>
                    <a:pt x="74" y="14850"/>
                  </a:cubicBezTo>
                  <a:cubicBezTo>
                    <a:pt x="-417" y="18900"/>
                    <a:pt x="1547" y="21600"/>
                    <a:pt x="5474" y="20250"/>
                  </a:cubicBezTo>
                  <a:cubicBezTo>
                    <a:pt x="9401" y="18900"/>
                    <a:pt x="15292" y="13500"/>
                    <a:pt x="21183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774191" y="3109885"/>
              <a:ext cx="130842" cy="19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26" fill="norm" stroke="1" extrusionOk="0">
                  <a:moveTo>
                    <a:pt x="6794" y="4906"/>
                  </a:moveTo>
                  <a:cubicBezTo>
                    <a:pt x="5423" y="5806"/>
                    <a:pt x="4051" y="6706"/>
                    <a:pt x="4223" y="7043"/>
                  </a:cubicBezTo>
                  <a:cubicBezTo>
                    <a:pt x="4394" y="7381"/>
                    <a:pt x="6108" y="7156"/>
                    <a:pt x="7651" y="6481"/>
                  </a:cubicBezTo>
                  <a:cubicBezTo>
                    <a:pt x="9194" y="5806"/>
                    <a:pt x="10565" y="4681"/>
                    <a:pt x="11594" y="3331"/>
                  </a:cubicBezTo>
                  <a:cubicBezTo>
                    <a:pt x="12623" y="1981"/>
                    <a:pt x="13308" y="406"/>
                    <a:pt x="12794" y="68"/>
                  </a:cubicBezTo>
                  <a:cubicBezTo>
                    <a:pt x="12280" y="-269"/>
                    <a:pt x="10565" y="631"/>
                    <a:pt x="8165" y="3106"/>
                  </a:cubicBezTo>
                  <a:cubicBezTo>
                    <a:pt x="5765" y="5581"/>
                    <a:pt x="2680" y="9631"/>
                    <a:pt x="1137" y="12556"/>
                  </a:cubicBezTo>
                  <a:cubicBezTo>
                    <a:pt x="-406" y="15481"/>
                    <a:pt x="-406" y="17281"/>
                    <a:pt x="1308" y="18743"/>
                  </a:cubicBezTo>
                  <a:cubicBezTo>
                    <a:pt x="3023" y="20206"/>
                    <a:pt x="6451" y="21331"/>
                    <a:pt x="10051" y="21218"/>
                  </a:cubicBezTo>
                  <a:cubicBezTo>
                    <a:pt x="13651" y="21106"/>
                    <a:pt x="17423" y="19756"/>
                    <a:pt x="21194" y="18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960967" y="2908113"/>
              <a:ext cx="215000" cy="35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40" fill="norm" stroke="1" extrusionOk="0">
                  <a:moveTo>
                    <a:pt x="12192" y="1911"/>
                  </a:moveTo>
                  <a:cubicBezTo>
                    <a:pt x="11345" y="1532"/>
                    <a:pt x="10498" y="1153"/>
                    <a:pt x="9545" y="1153"/>
                  </a:cubicBezTo>
                  <a:cubicBezTo>
                    <a:pt x="8592" y="1153"/>
                    <a:pt x="7534" y="1532"/>
                    <a:pt x="6051" y="3301"/>
                  </a:cubicBezTo>
                  <a:cubicBezTo>
                    <a:pt x="4569" y="5069"/>
                    <a:pt x="2663" y="8227"/>
                    <a:pt x="1498" y="11195"/>
                  </a:cubicBezTo>
                  <a:cubicBezTo>
                    <a:pt x="334" y="14164"/>
                    <a:pt x="-90" y="16943"/>
                    <a:pt x="16" y="18648"/>
                  </a:cubicBezTo>
                  <a:cubicBezTo>
                    <a:pt x="122" y="20353"/>
                    <a:pt x="757" y="20985"/>
                    <a:pt x="1604" y="21237"/>
                  </a:cubicBezTo>
                  <a:cubicBezTo>
                    <a:pt x="2451" y="21490"/>
                    <a:pt x="3510" y="21364"/>
                    <a:pt x="5839" y="19848"/>
                  </a:cubicBezTo>
                  <a:cubicBezTo>
                    <a:pt x="8169" y="18332"/>
                    <a:pt x="11769" y="15427"/>
                    <a:pt x="14522" y="12458"/>
                  </a:cubicBezTo>
                  <a:cubicBezTo>
                    <a:pt x="17275" y="9490"/>
                    <a:pt x="19181" y="6458"/>
                    <a:pt x="20239" y="4564"/>
                  </a:cubicBezTo>
                  <a:cubicBezTo>
                    <a:pt x="21298" y="2669"/>
                    <a:pt x="21510" y="1911"/>
                    <a:pt x="21510" y="1216"/>
                  </a:cubicBezTo>
                  <a:cubicBezTo>
                    <a:pt x="21510" y="522"/>
                    <a:pt x="21298" y="-110"/>
                    <a:pt x="20557" y="16"/>
                  </a:cubicBezTo>
                  <a:cubicBezTo>
                    <a:pt x="19816" y="143"/>
                    <a:pt x="18545" y="1027"/>
                    <a:pt x="17169" y="3679"/>
                  </a:cubicBezTo>
                  <a:cubicBezTo>
                    <a:pt x="15792" y="6332"/>
                    <a:pt x="14310" y="10753"/>
                    <a:pt x="13569" y="13974"/>
                  </a:cubicBezTo>
                  <a:cubicBezTo>
                    <a:pt x="12828" y="17195"/>
                    <a:pt x="12828" y="19216"/>
                    <a:pt x="12828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171732" y="3143335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235232" y="302268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794032" y="2903033"/>
              <a:ext cx="23285" cy="3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5891" y="1714"/>
                  </a:moveTo>
                  <a:cubicBezTo>
                    <a:pt x="9818" y="888"/>
                    <a:pt x="13745" y="62"/>
                    <a:pt x="16691" y="3"/>
                  </a:cubicBezTo>
                  <a:cubicBezTo>
                    <a:pt x="19636" y="-56"/>
                    <a:pt x="21600" y="652"/>
                    <a:pt x="21600" y="2600"/>
                  </a:cubicBezTo>
                  <a:cubicBezTo>
                    <a:pt x="21600" y="4547"/>
                    <a:pt x="19636" y="7734"/>
                    <a:pt x="15709" y="11098"/>
                  </a:cubicBezTo>
                  <a:cubicBezTo>
                    <a:pt x="11782" y="14462"/>
                    <a:pt x="5891" y="18003"/>
                    <a:pt x="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660682" y="2875413"/>
              <a:ext cx="355601" cy="40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0582"/>
                  </a:moveTo>
                  <a:cubicBezTo>
                    <a:pt x="900" y="9565"/>
                    <a:pt x="1800" y="8547"/>
                    <a:pt x="3664" y="7020"/>
                  </a:cubicBezTo>
                  <a:cubicBezTo>
                    <a:pt x="5529" y="5493"/>
                    <a:pt x="8357" y="3458"/>
                    <a:pt x="10029" y="2270"/>
                  </a:cubicBezTo>
                  <a:cubicBezTo>
                    <a:pt x="11700" y="1083"/>
                    <a:pt x="12214" y="744"/>
                    <a:pt x="12857" y="461"/>
                  </a:cubicBezTo>
                  <a:cubicBezTo>
                    <a:pt x="13500" y="178"/>
                    <a:pt x="14271" y="-48"/>
                    <a:pt x="14914" y="9"/>
                  </a:cubicBezTo>
                  <a:cubicBezTo>
                    <a:pt x="15557" y="65"/>
                    <a:pt x="16071" y="404"/>
                    <a:pt x="16457" y="1366"/>
                  </a:cubicBezTo>
                  <a:cubicBezTo>
                    <a:pt x="16843" y="2327"/>
                    <a:pt x="17100" y="3910"/>
                    <a:pt x="16971" y="6455"/>
                  </a:cubicBezTo>
                  <a:cubicBezTo>
                    <a:pt x="16843" y="8999"/>
                    <a:pt x="16329" y="12505"/>
                    <a:pt x="15943" y="14823"/>
                  </a:cubicBezTo>
                  <a:cubicBezTo>
                    <a:pt x="15557" y="17142"/>
                    <a:pt x="15300" y="18272"/>
                    <a:pt x="15107" y="19290"/>
                  </a:cubicBezTo>
                  <a:cubicBezTo>
                    <a:pt x="14914" y="20308"/>
                    <a:pt x="14786" y="21213"/>
                    <a:pt x="14657" y="21382"/>
                  </a:cubicBezTo>
                  <a:cubicBezTo>
                    <a:pt x="14529" y="21552"/>
                    <a:pt x="14400" y="20987"/>
                    <a:pt x="14529" y="20082"/>
                  </a:cubicBezTo>
                  <a:cubicBezTo>
                    <a:pt x="14657" y="19177"/>
                    <a:pt x="15043" y="17933"/>
                    <a:pt x="15429" y="17085"/>
                  </a:cubicBezTo>
                  <a:cubicBezTo>
                    <a:pt x="15814" y="16237"/>
                    <a:pt x="16200" y="15784"/>
                    <a:pt x="16650" y="15728"/>
                  </a:cubicBezTo>
                  <a:cubicBezTo>
                    <a:pt x="17100" y="15671"/>
                    <a:pt x="17614" y="16011"/>
                    <a:pt x="18193" y="16802"/>
                  </a:cubicBezTo>
                  <a:cubicBezTo>
                    <a:pt x="18771" y="17594"/>
                    <a:pt x="19414" y="18838"/>
                    <a:pt x="19993" y="19629"/>
                  </a:cubicBezTo>
                  <a:cubicBezTo>
                    <a:pt x="20571" y="20421"/>
                    <a:pt x="21086" y="20760"/>
                    <a:pt x="21600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084258" y="3079928"/>
              <a:ext cx="128875" cy="15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03" fill="norm" stroke="1" extrusionOk="0">
                  <a:moveTo>
                    <a:pt x="304" y="7661"/>
                  </a:moveTo>
                  <a:cubicBezTo>
                    <a:pt x="3732" y="6240"/>
                    <a:pt x="7161" y="4819"/>
                    <a:pt x="9389" y="3398"/>
                  </a:cubicBezTo>
                  <a:cubicBezTo>
                    <a:pt x="11618" y="1977"/>
                    <a:pt x="12646" y="556"/>
                    <a:pt x="12304" y="129"/>
                  </a:cubicBezTo>
                  <a:cubicBezTo>
                    <a:pt x="11961" y="-297"/>
                    <a:pt x="10246" y="271"/>
                    <a:pt x="7675" y="2687"/>
                  </a:cubicBezTo>
                  <a:cubicBezTo>
                    <a:pt x="5104" y="5103"/>
                    <a:pt x="1675" y="9366"/>
                    <a:pt x="475" y="12777"/>
                  </a:cubicBezTo>
                  <a:cubicBezTo>
                    <a:pt x="-725" y="16187"/>
                    <a:pt x="304" y="18745"/>
                    <a:pt x="4075" y="20024"/>
                  </a:cubicBezTo>
                  <a:cubicBezTo>
                    <a:pt x="7846" y="21303"/>
                    <a:pt x="14361" y="21303"/>
                    <a:pt x="20875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252926" y="3098885"/>
              <a:ext cx="150592" cy="11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262" fill="norm" stroke="1" extrusionOk="0">
                  <a:moveTo>
                    <a:pt x="15528" y="0"/>
                  </a:moveTo>
                  <a:cubicBezTo>
                    <a:pt x="11150" y="3032"/>
                    <a:pt x="6771" y="6063"/>
                    <a:pt x="4144" y="8526"/>
                  </a:cubicBezTo>
                  <a:cubicBezTo>
                    <a:pt x="1517" y="10989"/>
                    <a:pt x="642" y="12884"/>
                    <a:pt x="204" y="15347"/>
                  </a:cubicBezTo>
                  <a:cubicBezTo>
                    <a:pt x="-234" y="17811"/>
                    <a:pt x="-234" y="20842"/>
                    <a:pt x="2977" y="21221"/>
                  </a:cubicBezTo>
                  <a:cubicBezTo>
                    <a:pt x="6188" y="21600"/>
                    <a:pt x="12609" y="19326"/>
                    <a:pt x="16404" y="16105"/>
                  </a:cubicBezTo>
                  <a:cubicBezTo>
                    <a:pt x="20198" y="12884"/>
                    <a:pt x="21366" y="8716"/>
                    <a:pt x="20490" y="5684"/>
                  </a:cubicBezTo>
                  <a:cubicBezTo>
                    <a:pt x="19615" y="2653"/>
                    <a:pt x="16696" y="758"/>
                    <a:pt x="14652" y="379"/>
                  </a:cubicBezTo>
                  <a:cubicBezTo>
                    <a:pt x="12609" y="0"/>
                    <a:pt x="11442" y="1137"/>
                    <a:pt x="10274" y="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435382" y="3067135"/>
              <a:ext cx="139701" cy="18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720"/>
                  </a:moveTo>
                  <a:cubicBezTo>
                    <a:pt x="3273" y="3120"/>
                    <a:pt x="6545" y="5520"/>
                    <a:pt x="8673" y="8160"/>
                  </a:cubicBezTo>
                  <a:cubicBezTo>
                    <a:pt x="10800" y="10800"/>
                    <a:pt x="11782" y="13680"/>
                    <a:pt x="12273" y="15720"/>
                  </a:cubicBezTo>
                  <a:cubicBezTo>
                    <a:pt x="12764" y="17760"/>
                    <a:pt x="12764" y="18960"/>
                    <a:pt x="11945" y="19920"/>
                  </a:cubicBezTo>
                  <a:cubicBezTo>
                    <a:pt x="11127" y="20880"/>
                    <a:pt x="9491" y="21600"/>
                    <a:pt x="8018" y="20520"/>
                  </a:cubicBezTo>
                  <a:cubicBezTo>
                    <a:pt x="6545" y="19440"/>
                    <a:pt x="5236" y="16560"/>
                    <a:pt x="7527" y="12840"/>
                  </a:cubicBezTo>
                  <a:cubicBezTo>
                    <a:pt x="9818" y="9120"/>
                    <a:pt x="15709" y="45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596034" y="3030358"/>
              <a:ext cx="400266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21" fill="norm" stroke="1" extrusionOk="0">
                  <a:moveTo>
                    <a:pt x="1255" y="5813"/>
                  </a:moveTo>
                  <a:cubicBezTo>
                    <a:pt x="1821" y="6254"/>
                    <a:pt x="2386" y="6695"/>
                    <a:pt x="3008" y="6364"/>
                  </a:cubicBezTo>
                  <a:cubicBezTo>
                    <a:pt x="3630" y="6033"/>
                    <a:pt x="4309" y="4931"/>
                    <a:pt x="4704" y="3829"/>
                  </a:cubicBezTo>
                  <a:cubicBezTo>
                    <a:pt x="5100" y="2727"/>
                    <a:pt x="5213" y="1625"/>
                    <a:pt x="4931" y="1184"/>
                  </a:cubicBezTo>
                  <a:cubicBezTo>
                    <a:pt x="4648" y="744"/>
                    <a:pt x="3969" y="964"/>
                    <a:pt x="3008" y="2948"/>
                  </a:cubicBezTo>
                  <a:cubicBezTo>
                    <a:pt x="2047" y="4931"/>
                    <a:pt x="803" y="8678"/>
                    <a:pt x="294" y="11764"/>
                  </a:cubicBezTo>
                  <a:cubicBezTo>
                    <a:pt x="-215" y="14850"/>
                    <a:pt x="11" y="17274"/>
                    <a:pt x="407" y="18927"/>
                  </a:cubicBezTo>
                  <a:cubicBezTo>
                    <a:pt x="803" y="20580"/>
                    <a:pt x="1368" y="21462"/>
                    <a:pt x="2612" y="20250"/>
                  </a:cubicBezTo>
                  <a:cubicBezTo>
                    <a:pt x="3856" y="19038"/>
                    <a:pt x="5779" y="15731"/>
                    <a:pt x="6966" y="12756"/>
                  </a:cubicBezTo>
                  <a:cubicBezTo>
                    <a:pt x="8154" y="9780"/>
                    <a:pt x="8606" y="7135"/>
                    <a:pt x="8889" y="5152"/>
                  </a:cubicBezTo>
                  <a:cubicBezTo>
                    <a:pt x="9171" y="3168"/>
                    <a:pt x="9284" y="1846"/>
                    <a:pt x="9171" y="1735"/>
                  </a:cubicBezTo>
                  <a:cubicBezTo>
                    <a:pt x="9058" y="1625"/>
                    <a:pt x="8719" y="2727"/>
                    <a:pt x="8493" y="5152"/>
                  </a:cubicBezTo>
                  <a:cubicBezTo>
                    <a:pt x="8267" y="7576"/>
                    <a:pt x="8154" y="11323"/>
                    <a:pt x="8097" y="13968"/>
                  </a:cubicBezTo>
                  <a:cubicBezTo>
                    <a:pt x="8040" y="16613"/>
                    <a:pt x="8040" y="18156"/>
                    <a:pt x="8154" y="18156"/>
                  </a:cubicBezTo>
                  <a:cubicBezTo>
                    <a:pt x="8267" y="18156"/>
                    <a:pt x="8493" y="16613"/>
                    <a:pt x="9002" y="13968"/>
                  </a:cubicBezTo>
                  <a:cubicBezTo>
                    <a:pt x="9511" y="11323"/>
                    <a:pt x="10302" y="7576"/>
                    <a:pt x="10868" y="5262"/>
                  </a:cubicBezTo>
                  <a:cubicBezTo>
                    <a:pt x="11433" y="2948"/>
                    <a:pt x="11772" y="2066"/>
                    <a:pt x="12168" y="1956"/>
                  </a:cubicBezTo>
                  <a:cubicBezTo>
                    <a:pt x="12564" y="1846"/>
                    <a:pt x="13016" y="2507"/>
                    <a:pt x="13356" y="4821"/>
                  </a:cubicBezTo>
                  <a:cubicBezTo>
                    <a:pt x="13695" y="7135"/>
                    <a:pt x="13921" y="11103"/>
                    <a:pt x="13978" y="13638"/>
                  </a:cubicBezTo>
                  <a:cubicBezTo>
                    <a:pt x="14034" y="16172"/>
                    <a:pt x="13921" y="17274"/>
                    <a:pt x="13865" y="17164"/>
                  </a:cubicBezTo>
                  <a:cubicBezTo>
                    <a:pt x="13808" y="17054"/>
                    <a:pt x="13808" y="15731"/>
                    <a:pt x="14204" y="13197"/>
                  </a:cubicBezTo>
                  <a:cubicBezTo>
                    <a:pt x="14600" y="10662"/>
                    <a:pt x="15391" y="6915"/>
                    <a:pt x="16126" y="4491"/>
                  </a:cubicBezTo>
                  <a:cubicBezTo>
                    <a:pt x="16861" y="2066"/>
                    <a:pt x="17540" y="964"/>
                    <a:pt x="18162" y="413"/>
                  </a:cubicBezTo>
                  <a:cubicBezTo>
                    <a:pt x="18784" y="-138"/>
                    <a:pt x="19349" y="-138"/>
                    <a:pt x="19802" y="413"/>
                  </a:cubicBezTo>
                  <a:cubicBezTo>
                    <a:pt x="20254" y="964"/>
                    <a:pt x="20593" y="2066"/>
                    <a:pt x="20876" y="4821"/>
                  </a:cubicBezTo>
                  <a:cubicBezTo>
                    <a:pt x="21159" y="7576"/>
                    <a:pt x="21385" y="11984"/>
                    <a:pt x="21385" y="14960"/>
                  </a:cubicBezTo>
                  <a:cubicBezTo>
                    <a:pt x="21385" y="17935"/>
                    <a:pt x="21159" y="19478"/>
                    <a:pt x="20933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82851" y="3549735"/>
              <a:ext cx="569708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269" y="21600"/>
                  </a:moveTo>
                  <a:cubicBezTo>
                    <a:pt x="205" y="20769"/>
                    <a:pt x="140" y="19938"/>
                    <a:pt x="88" y="19385"/>
                  </a:cubicBezTo>
                  <a:cubicBezTo>
                    <a:pt x="36" y="18831"/>
                    <a:pt x="-4" y="18554"/>
                    <a:pt x="0" y="18554"/>
                  </a:cubicBezTo>
                  <a:cubicBezTo>
                    <a:pt x="4" y="18554"/>
                    <a:pt x="52" y="18831"/>
                    <a:pt x="241" y="18969"/>
                  </a:cubicBezTo>
                  <a:cubicBezTo>
                    <a:pt x="429" y="19108"/>
                    <a:pt x="758" y="19108"/>
                    <a:pt x="1079" y="18969"/>
                  </a:cubicBezTo>
                  <a:cubicBezTo>
                    <a:pt x="1400" y="18831"/>
                    <a:pt x="1713" y="18554"/>
                    <a:pt x="2030" y="18415"/>
                  </a:cubicBezTo>
                  <a:cubicBezTo>
                    <a:pt x="2347" y="18277"/>
                    <a:pt x="2668" y="18277"/>
                    <a:pt x="2973" y="18138"/>
                  </a:cubicBezTo>
                  <a:cubicBezTo>
                    <a:pt x="3278" y="18000"/>
                    <a:pt x="3567" y="17723"/>
                    <a:pt x="3880" y="17308"/>
                  </a:cubicBezTo>
                  <a:cubicBezTo>
                    <a:pt x="4192" y="16892"/>
                    <a:pt x="4529" y="16338"/>
                    <a:pt x="4822" y="15785"/>
                  </a:cubicBezTo>
                  <a:cubicBezTo>
                    <a:pt x="5115" y="15231"/>
                    <a:pt x="5364" y="14677"/>
                    <a:pt x="5625" y="14123"/>
                  </a:cubicBezTo>
                  <a:cubicBezTo>
                    <a:pt x="5885" y="13569"/>
                    <a:pt x="6158" y="13015"/>
                    <a:pt x="6439" y="12323"/>
                  </a:cubicBezTo>
                  <a:cubicBezTo>
                    <a:pt x="6720" y="11631"/>
                    <a:pt x="7009" y="10800"/>
                    <a:pt x="7302" y="10246"/>
                  </a:cubicBezTo>
                  <a:cubicBezTo>
                    <a:pt x="7595" y="9692"/>
                    <a:pt x="7891" y="9415"/>
                    <a:pt x="8176" y="9000"/>
                  </a:cubicBezTo>
                  <a:cubicBezTo>
                    <a:pt x="8461" y="8585"/>
                    <a:pt x="8734" y="8031"/>
                    <a:pt x="9027" y="7477"/>
                  </a:cubicBezTo>
                  <a:cubicBezTo>
                    <a:pt x="9320" y="6923"/>
                    <a:pt x="9633" y="6369"/>
                    <a:pt x="9929" y="5954"/>
                  </a:cubicBezTo>
                  <a:cubicBezTo>
                    <a:pt x="10226" y="5538"/>
                    <a:pt x="10507" y="5262"/>
                    <a:pt x="10804" y="4985"/>
                  </a:cubicBezTo>
                  <a:cubicBezTo>
                    <a:pt x="11101" y="4708"/>
                    <a:pt x="11414" y="4431"/>
                    <a:pt x="11719" y="4154"/>
                  </a:cubicBezTo>
                  <a:cubicBezTo>
                    <a:pt x="12024" y="3877"/>
                    <a:pt x="12321" y="3600"/>
                    <a:pt x="12625" y="3323"/>
                  </a:cubicBezTo>
                  <a:cubicBezTo>
                    <a:pt x="12930" y="3046"/>
                    <a:pt x="13243" y="2769"/>
                    <a:pt x="13536" y="2492"/>
                  </a:cubicBezTo>
                  <a:cubicBezTo>
                    <a:pt x="13829" y="2215"/>
                    <a:pt x="14102" y="1938"/>
                    <a:pt x="14395" y="1800"/>
                  </a:cubicBezTo>
                  <a:cubicBezTo>
                    <a:pt x="14688" y="1662"/>
                    <a:pt x="15000" y="1662"/>
                    <a:pt x="15289" y="1662"/>
                  </a:cubicBezTo>
                  <a:cubicBezTo>
                    <a:pt x="15578" y="1662"/>
                    <a:pt x="15843" y="1662"/>
                    <a:pt x="16108" y="1662"/>
                  </a:cubicBezTo>
                  <a:cubicBezTo>
                    <a:pt x="16373" y="1662"/>
                    <a:pt x="16637" y="1662"/>
                    <a:pt x="16946" y="1662"/>
                  </a:cubicBezTo>
                  <a:cubicBezTo>
                    <a:pt x="17255" y="1662"/>
                    <a:pt x="17608" y="1662"/>
                    <a:pt x="17929" y="1662"/>
                  </a:cubicBezTo>
                  <a:cubicBezTo>
                    <a:pt x="18250" y="1662"/>
                    <a:pt x="18539" y="1662"/>
                    <a:pt x="18856" y="1662"/>
                  </a:cubicBezTo>
                  <a:cubicBezTo>
                    <a:pt x="19173" y="1662"/>
                    <a:pt x="19518" y="1662"/>
                    <a:pt x="19863" y="1662"/>
                  </a:cubicBezTo>
                  <a:cubicBezTo>
                    <a:pt x="20208" y="1662"/>
                    <a:pt x="20553" y="1662"/>
                    <a:pt x="20810" y="1523"/>
                  </a:cubicBezTo>
                  <a:cubicBezTo>
                    <a:pt x="21066" y="1385"/>
                    <a:pt x="21235" y="1108"/>
                    <a:pt x="21351" y="831"/>
                  </a:cubicBezTo>
                  <a:cubicBezTo>
                    <a:pt x="21468" y="554"/>
                    <a:pt x="21532" y="277"/>
                    <a:pt x="215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362482" y="304173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362482" y="326398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838781" y="4092571"/>
              <a:ext cx="140836" cy="21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274" fill="norm" stroke="1" extrusionOk="0">
                  <a:moveTo>
                    <a:pt x="13325" y="7797"/>
                  </a:moveTo>
                  <a:cubicBezTo>
                    <a:pt x="13633" y="5720"/>
                    <a:pt x="13942" y="3643"/>
                    <a:pt x="13479" y="2190"/>
                  </a:cubicBezTo>
                  <a:cubicBezTo>
                    <a:pt x="13016" y="736"/>
                    <a:pt x="11782" y="-95"/>
                    <a:pt x="9313" y="9"/>
                  </a:cubicBezTo>
                  <a:cubicBezTo>
                    <a:pt x="6845" y="113"/>
                    <a:pt x="3142" y="1151"/>
                    <a:pt x="1290" y="2293"/>
                  </a:cubicBezTo>
                  <a:cubicBezTo>
                    <a:pt x="-561" y="3436"/>
                    <a:pt x="-561" y="4682"/>
                    <a:pt x="2216" y="6655"/>
                  </a:cubicBezTo>
                  <a:cubicBezTo>
                    <a:pt x="4993" y="8628"/>
                    <a:pt x="10548" y="11328"/>
                    <a:pt x="13942" y="12990"/>
                  </a:cubicBezTo>
                  <a:cubicBezTo>
                    <a:pt x="17336" y="14651"/>
                    <a:pt x="18570" y="15274"/>
                    <a:pt x="19496" y="16313"/>
                  </a:cubicBezTo>
                  <a:cubicBezTo>
                    <a:pt x="20422" y="17351"/>
                    <a:pt x="21039" y="18805"/>
                    <a:pt x="19959" y="19843"/>
                  </a:cubicBezTo>
                  <a:cubicBezTo>
                    <a:pt x="18879" y="20882"/>
                    <a:pt x="16102" y="21505"/>
                    <a:pt x="13788" y="21193"/>
                  </a:cubicBezTo>
                  <a:cubicBezTo>
                    <a:pt x="11473" y="20882"/>
                    <a:pt x="9622" y="19636"/>
                    <a:pt x="9622" y="18597"/>
                  </a:cubicBezTo>
                  <a:cubicBezTo>
                    <a:pt x="9622" y="17559"/>
                    <a:pt x="11473" y="16728"/>
                    <a:pt x="13325" y="15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038132" y="4159335"/>
              <a:ext cx="165101" cy="10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0"/>
                  </a:moveTo>
                  <a:cubicBezTo>
                    <a:pt x="831" y="6646"/>
                    <a:pt x="1662" y="13292"/>
                    <a:pt x="2769" y="17031"/>
                  </a:cubicBezTo>
                  <a:cubicBezTo>
                    <a:pt x="3877" y="20769"/>
                    <a:pt x="5262" y="21600"/>
                    <a:pt x="6369" y="21185"/>
                  </a:cubicBezTo>
                  <a:cubicBezTo>
                    <a:pt x="7477" y="20769"/>
                    <a:pt x="8308" y="19108"/>
                    <a:pt x="8862" y="17031"/>
                  </a:cubicBezTo>
                  <a:cubicBezTo>
                    <a:pt x="9415" y="14954"/>
                    <a:pt x="9692" y="12462"/>
                    <a:pt x="9831" y="10177"/>
                  </a:cubicBezTo>
                  <a:cubicBezTo>
                    <a:pt x="9969" y="7892"/>
                    <a:pt x="9969" y="5815"/>
                    <a:pt x="10523" y="5815"/>
                  </a:cubicBezTo>
                  <a:cubicBezTo>
                    <a:pt x="11077" y="5815"/>
                    <a:pt x="12185" y="7892"/>
                    <a:pt x="13431" y="9138"/>
                  </a:cubicBezTo>
                  <a:cubicBezTo>
                    <a:pt x="14677" y="10385"/>
                    <a:pt x="16062" y="10800"/>
                    <a:pt x="17446" y="10385"/>
                  </a:cubicBezTo>
                  <a:cubicBezTo>
                    <a:pt x="18831" y="9969"/>
                    <a:pt x="20215" y="8723"/>
                    <a:pt x="21600" y="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222282" y="4058296"/>
              <a:ext cx="112201" cy="28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27" fill="norm" stroke="1" extrusionOk="0">
                  <a:moveTo>
                    <a:pt x="0" y="4216"/>
                  </a:moveTo>
                  <a:cubicBezTo>
                    <a:pt x="800" y="8473"/>
                    <a:pt x="1600" y="12729"/>
                    <a:pt x="2200" y="15252"/>
                  </a:cubicBezTo>
                  <a:cubicBezTo>
                    <a:pt x="2800" y="17775"/>
                    <a:pt x="3200" y="18563"/>
                    <a:pt x="3400" y="19430"/>
                  </a:cubicBezTo>
                  <a:cubicBezTo>
                    <a:pt x="3600" y="20297"/>
                    <a:pt x="3600" y="21243"/>
                    <a:pt x="3400" y="21322"/>
                  </a:cubicBezTo>
                  <a:cubicBezTo>
                    <a:pt x="3200" y="21401"/>
                    <a:pt x="2800" y="20613"/>
                    <a:pt x="2200" y="17696"/>
                  </a:cubicBezTo>
                  <a:cubicBezTo>
                    <a:pt x="1600" y="14779"/>
                    <a:pt x="800" y="9734"/>
                    <a:pt x="400" y="6817"/>
                  </a:cubicBezTo>
                  <a:cubicBezTo>
                    <a:pt x="0" y="3900"/>
                    <a:pt x="0" y="3112"/>
                    <a:pt x="200" y="2245"/>
                  </a:cubicBezTo>
                  <a:cubicBezTo>
                    <a:pt x="400" y="1378"/>
                    <a:pt x="800" y="432"/>
                    <a:pt x="2200" y="116"/>
                  </a:cubicBezTo>
                  <a:cubicBezTo>
                    <a:pt x="3600" y="-199"/>
                    <a:pt x="6000" y="116"/>
                    <a:pt x="9400" y="1220"/>
                  </a:cubicBezTo>
                  <a:cubicBezTo>
                    <a:pt x="12800" y="2324"/>
                    <a:pt x="17200" y="4216"/>
                    <a:pt x="19400" y="5635"/>
                  </a:cubicBezTo>
                  <a:cubicBezTo>
                    <a:pt x="21600" y="7054"/>
                    <a:pt x="21600" y="8000"/>
                    <a:pt x="20400" y="8709"/>
                  </a:cubicBezTo>
                  <a:cubicBezTo>
                    <a:pt x="19200" y="9419"/>
                    <a:pt x="16800" y="9892"/>
                    <a:pt x="13600" y="9892"/>
                  </a:cubicBezTo>
                  <a:cubicBezTo>
                    <a:pt x="10400" y="9892"/>
                    <a:pt x="6400" y="9419"/>
                    <a:pt x="2400" y="8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669676" y="3772474"/>
              <a:ext cx="28857" cy="65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14" fill="norm" stroke="1" extrusionOk="0">
                  <a:moveTo>
                    <a:pt x="21034" y="2074"/>
                  </a:moveTo>
                  <a:cubicBezTo>
                    <a:pt x="19491" y="1586"/>
                    <a:pt x="17948" y="1099"/>
                    <a:pt x="17177" y="680"/>
                  </a:cubicBezTo>
                  <a:cubicBezTo>
                    <a:pt x="16405" y="262"/>
                    <a:pt x="16405" y="-86"/>
                    <a:pt x="17177" y="19"/>
                  </a:cubicBezTo>
                  <a:cubicBezTo>
                    <a:pt x="17948" y="123"/>
                    <a:pt x="19491" y="680"/>
                    <a:pt x="20263" y="2353"/>
                  </a:cubicBezTo>
                  <a:cubicBezTo>
                    <a:pt x="21034" y="4025"/>
                    <a:pt x="21034" y="6812"/>
                    <a:pt x="18720" y="9320"/>
                  </a:cubicBezTo>
                  <a:cubicBezTo>
                    <a:pt x="16405" y="11829"/>
                    <a:pt x="11777" y="14059"/>
                    <a:pt x="8691" y="15835"/>
                  </a:cubicBezTo>
                  <a:cubicBezTo>
                    <a:pt x="5605" y="17612"/>
                    <a:pt x="4063" y="18936"/>
                    <a:pt x="2520" y="19807"/>
                  </a:cubicBezTo>
                  <a:cubicBezTo>
                    <a:pt x="977" y="20678"/>
                    <a:pt x="-566" y="21096"/>
                    <a:pt x="205" y="21305"/>
                  </a:cubicBezTo>
                  <a:cubicBezTo>
                    <a:pt x="977" y="21514"/>
                    <a:pt x="4063" y="21514"/>
                    <a:pt x="7148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876332" y="4006935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92"/>
                    <a:pt x="7200" y="4985"/>
                    <a:pt x="3600" y="8585"/>
                  </a:cubicBezTo>
                  <a:cubicBezTo>
                    <a:pt x="0" y="12185"/>
                    <a:pt x="0" y="16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844582" y="3953857"/>
              <a:ext cx="222251" cy="12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20907"/>
                  </a:moveTo>
                  <a:cubicBezTo>
                    <a:pt x="823" y="16947"/>
                    <a:pt x="1646" y="12987"/>
                    <a:pt x="3909" y="9207"/>
                  </a:cubicBezTo>
                  <a:cubicBezTo>
                    <a:pt x="6171" y="5427"/>
                    <a:pt x="9874" y="1827"/>
                    <a:pt x="13063" y="567"/>
                  </a:cubicBezTo>
                  <a:cubicBezTo>
                    <a:pt x="16251" y="-693"/>
                    <a:pt x="18926" y="387"/>
                    <a:pt x="21600" y="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876332" y="4095835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560"/>
                    <a:pt x="12000" y="11520"/>
                    <a:pt x="15600" y="7920"/>
                  </a:cubicBezTo>
                  <a:cubicBezTo>
                    <a:pt x="19200" y="4320"/>
                    <a:pt x="2040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928044" y="3817380"/>
              <a:ext cx="100689" cy="8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70" fill="norm" stroke="1" extrusionOk="0">
                  <a:moveTo>
                    <a:pt x="3856" y="4399"/>
                  </a:moveTo>
                  <a:cubicBezTo>
                    <a:pt x="2506" y="6970"/>
                    <a:pt x="1156" y="9541"/>
                    <a:pt x="481" y="9541"/>
                  </a:cubicBezTo>
                  <a:cubicBezTo>
                    <a:pt x="-194" y="9541"/>
                    <a:pt x="-194" y="6970"/>
                    <a:pt x="706" y="4656"/>
                  </a:cubicBezTo>
                  <a:cubicBezTo>
                    <a:pt x="1606" y="2341"/>
                    <a:pt x="3406" y="284"/>
                    <a:pt x="5206" y="27"/>
                  </a:cubicBezTo>
                  <a:cubicBezTo>
                    <a:pt x="7006" y="-230"/>
                    <a:pt x="8806" y="1313"/>
                    <a:pt x="11506" y="5170"/>
                  </a:cubicBezTo>
                  <a:cubicBezTo>
                    <a:pt x="14206" y="9027"/>
                    <a:pt x="17806" y="15199"/>
                    <a:pt x="21406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977932" y="4337135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009682" y="4318085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190426" y="4011565"/>
              <a:ext cx="136757" cy="28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3" fill="norm" stroke="1" extrusionOk="0">
                  <a:moveTo>
                    <a:pt x="21470" y="2020"/>
                  </a:moveTo>
                  <a:cubicBezTo>
                    <a:pt x="20805" y="1232"/>
                    <a:pt x="20141" y="444"/>
                    <a:pt x="18812" y="128"/>
                  </a:cubicBezTo>
                  <a:cubicBezTo>
                    <a:pt x="17482" y="-187"/>
                    <a:pt x="15488" y="-29"/>
                    <a:pt x="12332" y="1863"/>
                  </a:cubicBezTo>
                  <a:cubicBezTo>
                    <a:pt x="9175" y="3755"/>
                    <a:pt x="4855" y="7381"/>
                    <a:pt x="2528" y="10534"/>
                  </a:cubicBezTo>
                  <a:cubicBezTo>
                    <a:pt x="202" y="13687"/>
                    <a:pt x="-130" y="16368"/>
                    <a:pt x="36" y="18102"/>
                  </a:cubicBezTo>
                  <a:cubicBezTo>
                    <a:pt x="202" y="19836"/>
                    <a:pt x="867" y="20625"/>
                    <a:pt x="3193" y="21019"/>
                  </a:cubicBezTo>
                  <a:cubicBezTo>
                    <a:pt x="5519" y="21413"/>
                    <a:pt x="9507" y="21413"/>
                    <a:pt x="13495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361838" y="4025985"/>
              <a:ext cx="200295" cy="24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5" fill="norm" stroke="1" extrusionOk="0">
                  <a:moveTo>
                    <a:pt x="17422" y="0"/>
                  </a:moveTo>
                  <a:cubicBezTo>
                    <a:pt x="16286" y="3449"/>
                    <a:pt x="15149" y="6897"/>
                    <a:pt x="13671" y="10165"/>
                  </a:cubicBezTo>
                  <a:cubicBezTo>
                    <a:pt x="12193" y="13432"/>
                    <a:pt x="10374" y="16518"/>
                    <a:pt x="9010" y="18333"/>
                  </a:cubicBezTo>
                  <a:cubicBezTo>
                    <a:pt x="7646" y="20148"/>
                    <a:pt x="6736" y="20692"/>
                    <a:pt x="5713" y="21055"/>
                  </a:cubicBezTo>
                  <a:cubicBezTo>
                    <a:pt x="4690" y="21418"/>
                    <a:pt x="3553" y="21600"/>
                    <a:pt x="2643" y="21146"/>
                  </a:cubicBezTo>
                  <a:cubicBezTo>
                    <a:pt x="1734" y="20692"/>
                    <a:pt x="1052" y="19603"/>
                    <a:pt x="597" y="18514"/>
                  </a:cubicBezTo>
                  <a:cubicBezTo>
                    <a:pt x="142" y="17425"/>
                    <a:pt x="-85" y="16336"/>
                    <a:pt x="29" y="15338"/>
                  </a:cubicBezTo>
                  <a:cubicBezTo>
                    <a:pt x="142" y="14339"/>
                    <a:pt x="597" y="13432"/>
                    <a:pt x="1393" y="12978"/>
                  </a:cubicBezTo>
                  <a:cubicBezTo>
                    <a:pt x="2189" y="12524"/>
                    <a:pt x="3326" y="12524"/>
                    <a:pt x="6736" y="13250"/>
                  </a:cubicBezTo>
                  <a:cubicBezTo>
                    <a:pt x="10147" y="13976"/>
                    <a:pt x="15831" y="15429"/>
                    <a:pt x="21515" y="16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638332" y="3968835"/>
              <a:ext cx="5719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7" h="21600" fill="norm" stroke="1" extrusionOk="0">
                  <a:moveTo>
                    <a:pt x="2234" y="0"/>
                  </a:moveTo>
                  <a:cubicBezTo>
                    <a:pt x="5214" y="1350"/>
                    <a:pt x="8193" y="2700"/>
                    <a:pt x="12290" y="4950"/>
                  </a:cubicBezTo>
                  <a:cubicBezTo>
                    <a:pt x="16386" y="7200"/>
                    <a:pt x="21600" y="10350"/>
                    <a:pt x="19738" y="13275"/>
                  </a:cubicBezTo>
                  <a:cubicBezTo>
                    <a:pt x="17876" y="16200"/>
                    <a:pt x="8938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139982" y="4143641"/>
              <a:ext cx="419101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20450"/>
                  </a:moveTo>
                  <a:cubicBezTo>
                    <a:pt x="2836" y="18486"/>
                    <a:pt x="5673" y="16523"/>
                    <a:pt x="8945" y="12595"/>
                  </a:cubicBezTo>
                  <a:cubicBezTo>
                    <a:pt x="12218" y="8668"/>
                    <a:pt x="15927" y="2777"/>
                    <a:pt x="18109" y="814"/>
                  </a:cubicBezTo>
                  <a:cubicBezTo>
                    <a:pt x="20291" y="-1150"/>
                    <a:pt x="20945" y="814"/>
                    <a:pt x="21600" y="2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825782" y="3937085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53"/>
                    <a:pt x="7200" y="7906"/>
                    <a:pt x="3600" y="11506"/>
                  </a:cubicBezTo>
                  <a:cubicBezTo>
                    <a:pt x="0" y="15106"/>
                    <a:pt x="0" y="183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844832" y="3867235"/>
              <a:ext cx="260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7169"/>
                    <a:pt x="2810" y="12738"/>
                    <a:pt x="6410" y="9138"/>
                  </a:cubicBezTo>
                  <a:cubicBezTo>
                    <a:pt x="10010" y="5538"/>
                    <a:pt x="15805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851182" y="407043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965482" y="4184735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992707" y="4184735"/>
              <a:ext cx="13787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21000" y="0"/>
                  </a:moveTo>
                  <a:cubicBezTo>
                    <a:pt x="17454" y="1440"/>
                    <a:pt x="13907" y="2880"/>
                    <a:pt x="10200" y="5760"/>
                  </a:cubicBezTo>
                  <a:cubicBezTo>
                    <a:pt x="6493" y="8640"/>
                    <a:pt x="2624" y="12960"/>
                    <a:pt x="1012" y="15840"/>
                  </a:cubicBezTo>
                  <a:cubicBezTo>
                    <a:pt x="-600" y="18720"/>
                    <a:pt x="45" y="20160"/>
                    <a:pt x="6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161274" y="3970008"/>
              <a:ext cx="166159" cy="30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19" fill="norm" stroke="1" extrusionOk="0">
                  <a:moveTo>
                    <a:pt x="21195" y="801"/>
                  </a:moveTo>
                  <a:cubicBezTo>
                    <a:pt x="19845" y="507"/>
                    <a:pt x="18495" y="213"/>
                    <a:pt x="17010" y="66"/>
                  </a:cubicBezTo>
                  <a:cubicBezTo>
                    <a:pt x="15525" y="-81"/>
                    <a:pt x="13905" y="-81"/>
                    <a:pt x="11745" y="1168"/>
                  </a:cubicBezTo>
                  <a:cubicBezTo>
                    <a:pt x="9585" y="2417"/>
                    <a:pt x="6885" y="4915"/>
                    <a:pt x="4860" y="7486"/>
                  </a:cubicBezTo>
                  <a:cubicBezTo>
                    <a:pt x="2835" y="10058"/>
                    <a:pt x="1485" y="12703"/>
                    <a:pt x="675" y="14907"/>
                  </a:cubicBezTo>
                  <a:cubicBezTo>
                    <a:pt x="-135" y="17111"/>
                    <a:pt x="-405" y="18874"/>
                    <a:pt x="945" y="19903"/>
                  </a:cubicBezTo>
                  <a:cubicBezTo>
                    <a:pt x="2295" y="20931"/>
                    <a:pt x="5265" y="21225"/>
                    <a:pt x="8235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366905" y="3981535"/>
              <a:ext cx="176428" cy="19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26" fill="norm" stroke="1" extrusionOk="0">
                  <a:moveTo>
                    <a:pt x="21433" y="0"/>
                  </a:moveTo>
                  <a:cubicBezTo>
                    <a:pt x="18862" y="4366"/>
                    <a:pt x="16290" y="8732"/>
                    <a:pt x="13847" y="12179"/>
                  </a:cubicBezTo>
                  <a:cubicBezTo>
                    <a:pt x="11404" y="15626"/>
                    <a:pt x="9090" y="18153"/>
                    <a:pt x="7290" y="19647"/>
                  </a:cubicBezTo>
                  <a:cubicBezTo>
                    <a:pt x="5490" y="21140"/>
                    <a:pt x="4204" y="21600"/>
                    <a:pt x="3047" y="21370"/>
                  </a:cubicBezTo>
                  <a:cubicBezTo>
                    <a:pt x="1890" y="21140"/>
                    <a:pt x="862" y="20221"/>
                    <a:pt x="347" y="18728"/>
                  </a:cubicBezTo>
                  <a:cubicBezTo>
                    <a:pt x="-167" y="17234"/>
                    <a:pt x="-167" y="15166"/>
                    <a:pt x="733" y="14247"/>
                  </a:cubicBezTo>
                  <a:cubicBezTo>
                    <a:pt x="1633" y="13328"/>
                    <a:pt x="3433" y="13557"/>
                    <a:pt x="6776" y="14706"/>
                  </a:cubicBezTo>
                  <a:cubicBezTo>
                    <a:pt x="10119" y="15855"/>
                    <a:pt x="15004" y="17923"/>
                    <a:pt x="19890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613182" y="3879935"/>
              <a:ext cx="7824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6646" y="0"/>
                  </a:moveTo>
                  <a:cubicBezTo>
                    <a:pt x="12185" y="3600"/>
                    <a:pt x="17723" y="7200"/>
                    <a:pt x="19662" y="10080"/>
                  </a:cubicBezTo>
                  <a:cubicBezTo>
                    <a:pt x="21600" y="12960"/>
                    <a:pt x="19938" y="15120"/>
                    <a:pt x="16062" y="16920"/>
                  </a:cubicBezTo>
                  <a:cubicBezTo>
                    <a:pt x="12185" y="18720"/>
                    <a:pt x="6092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000532" y="3765635"/>
              <a:ext cx="22508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0" y="0"/>
                  </a:moveTo>
                  <a:cubicBezTo>
                    <a:pt x="3927" y="2425"/>
                    <a:pt x="7855" y="4851"/>
                    <a:pt x="11782" y="7276"/>
                  </a:cubicBezTo>
                  <a:cubicBezTo>
                    <a:pt x="15709" y="9701"/>
                    <a:pt x="19636" y="12126"/>
                    <a:pt x="20618" y="14514"/>
                  </a:cubicBezTo>
                  <a:cubicBezTo>
                    <a:pt x="21600" y="16901"/>
                    <a:pt x="19636" y="19251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368832" y="4102826"/>
              <a:ext cx="736601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1552" y="13673"/>
                    <a:pt x="3103" y="6473"/>
                    <a:pt x="5059" y="2873"/>
                  </a:cubicBezTo>
                  <a:cubicBezTo>
                    <a:pt x="7014" y="-727"/>
                    <a:pt x="9372" y="-727"/>
                    <a:pt x="11731" y="1673"/>
                  </a:cubicBezTo>
                  <a:cubicBezTo>
                    <a:pt x="14090" y="4073"/>
                    <a:pt x="16448" y="8873"/>
                    <a:pt x="18093" y="12473"/>
                  </a:cubicBezTo>
                  <a:cubicBezTo>
                    <a:pt x="19738" y="16073"/>
                    <a:pt x="20669" y="18473"/>
                    <a:pt x="21600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991132" y="3961974"/>
              <a:ext cx="136574" cy="25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465" fill="norm" stroke="1" extrusionOk="0">
                  <a:moveTo>
                    <a:pt x="3812" y="1650"/>
                  </a:moveTo>
                  <a:cubicBezTo>
                    <a:pt x="1906" y="936"/>
                    <a:pt x="0" y="222"/>
                    <a:pt x="0" y="44"/>
                  </a:cubicBezTo>
                  <a:cubicBezTo>
                    <a:pt x="0" y="-135"/>
                    <a:pt x="1906" y="222"/>
                    <a:pt x="5400" y="1472"/>
                  </a:cubicBezTo>
                  <a:cubicBezTo>
                    <a:pt x="8894" y="2721"/>
                    <a:pt x="13976" y="4863"/>
                    <a:pt x="17153" y="6916"/>
                  </a:cubicBezTo>
                  <a:cubicBezTo>
                    <a:pt x="20329" y="8969"/>
                    <a:pt x="21600" y="10933"/>
                    <a:pt x="19376" y="13343"/>
                  </a:cubicBezTo>
                  <a:cubicBezTo>
                    <a:pt x="17153" y="15753"/>
                    <a:pt x="11435" y="18609"/>
                    <a:pt x="5718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205819" y="3994239"/>
              <a:ext cx="185364" cy="30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41" fill="norm" stroke="1" extrusionOk="0">
                  <a:moveTo>
                    <a:pt x="21495" y="3128"/>
                  </a:moveTo>
                  <a:cubicBezTo>
                    <a:pt x="21004" y="2234"/>
                    <a:pt x="20513" y="1341"/>
                    <a:pt x="19654" y="745"/>
                  </a:cubicBezTo>
                  <a:cubicBezTo>
                    <a:pt x="18795" y="149"/>
                    <a:pt x="17568" y="-149"/>
                    <a:pt x="15727" y="74"/>
                  </a:cubicBezTo>
                  <a:cubicBezTo>
                    <a:pt x="13886" y="298"/>
                    <a:pt x="11431" y="1043"/>
                    <a:pt x="8854" y="3054"/>
                  </a:cubicBezTo>
                  <a:cubicBezTo>
                    <a:pt x="6277" y="5065"/>
                    <a:pt x="3577" y="8342"/>
                    <a:pt x="1981" y="11247"/>
                  </a:cubicBezTo>
                  <a:cubicBezTo>
                    <a:pt x="386" y="14152"/>
                    <a:pt x="-105" y="16684"/>
                    <a:pt x="18" y="18323"/>
                  </a:cubicBezTo>
                  <a:cubicBezTo>
                    <a:pt x="140" y="19961"/>
                    <a:pt x="877" y="20706"/>
                    <a:pt x="1859" y="21079"/>
                  </a:cubicBezTo>
                  <a:cubicBezTo>
                    <a:pt x="2840" y="21451"/>
                    <a:pt x="4068" y="21451"/>
                    <a:pt x="6400" y="20930"/>
                  </a:cubicBezTo>
                  <a:cubicBezTo>
                    <a:pt x="8731" y="20408"/>
                    <a:pt x="12168" y="19365"/>
                    <a:pt x="14622" y="17578"/>
                  </a:cubicBezTo>
                  <a:cubicBezTo>
                    <a:pt x="17077" y="15790"/>
                    <a:pt x="18550" y="13258"/>
                    <a:pt x="18550" y="10874"/>
                  </a:cubicBezTo>
                  <a:cubicBezTo>
                    <a:pt x="18550" y="8491"/>
                    <a:pt x="17077" y="6257"/>
                    <a:pt x="15727" y="4990"/>
                  </a:cubicBezTo>
                  <a:cubicBezTo>
                    <a:pt x="14377" y="3724"/>
                    <a:pt x="13150" y="3426"/>
                    <a:pt x="12045" y="3501"/>
                  </a:cubicBezTo>
                  <a:cubicBezTo>
                    <a:pt x="10940" y="3575"/>
                    <a:pt x="9959" y="4022"/>
                    <a:pt x="8977" y="4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110469" y="3901890"/>
              <a:ext cx="440405" cy="26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62" fill="norm" stroke="1" extrusionOk="0">
                  <a:moveTo>
                    <a:pt x="8865" y="16352"/>
                  </a:moveTo>
                  <a:cubicBezTo>
                    <a:pt x="8556" y="13242"/>
                    <a:pt x="8247" y="10131"/>
                    <a:pt x="7939" y="8230"/>
                  </a:cubicBezTo>
                  <a:cubicBezTo>
                    <a:pt x="7630" y="6330"/>
                    <a:pt x="7322" y="5638"/>
                    <a:pt x="6242" y="6502"/>
                  </a:cubicBezTo>
                  <a:cubicBezTo>
                    <a:pt x="5162" y="7366"/>
                    <a:pt x="3310" y="9786"/>
                    <a:pt x="2127" y="12118"/>
                  </a:cubicBezTo>
                  <a:cubicBezTo>
                    <a:pt x="945" y="14451"/>
                    <a:pt x="430" y="16698"/>
                    <a:pt x="173" y="18253"/>
                  </a:cubicBezTo>
                  <a:cubicBezTo>
                    <a:pt x="-84" y="19808"/>
                    <a:pt x="-84" y="20672"/>
                    <a:pt x="379" y="21104"/>
                  </a:cubicBezTo>
                  <a:cubicBezTo>
                    <a:pt x="842" y="21536"/>
                    <a:pt x="1767" y="21536"/>
                    <a:pt x="3207" y="20240"/>
                  </a:cubicBezTo>
                  <a:cubicBezTo>
                    <a:pt x="4647" y="18944"/>
                    <a:pt x="6602" y="16352"/>
                    <a:pt x="7733" y="14451"/>
                  </a:cubicBezTo>
                  <a:cubicBezTo>
                    <a:pt x="8865" y="12550"/>
                    <a:pt x="9173" y="11341"/>
                    <a:pt x="9173" y="11082"/>
                  </a:cubicBezTo>
                  <a:cubicBezTo>
                    <a:pt x="9173" y="10822"/>
                    <a:pt x="8865" y="11514"/>
                    <a:pt x="8710" y="12378"/>
                  </a:cubicBezTo>
                  <a:cubicBezTo>
                    <a:pt x="8556" y="13242"/>
                    <a:pt x="8556" y="14278"/>
                    <a:pt x="8967" y="15229"/>
                  </a:cubicBezTo>
                  <a:cubicBezTo>
                    <a:pt x="9379" y="16179"/>
                    <a:pt x="10202" y="17043"/>
                    <a:pt x="11436" y="16784"/>
                  </a:cubicBezTo>
                  <a:cubicBezTo>
                    <a:pt x="12670" y="16525"/>
                    <a:pt x="14316" y="15142"/>
                    <a:pt x="15602" y="12982"/>
                  </a:cubicBezTo>
                  <a:cubicBezTo>
                    <a:pt x="16887" y="10822"/>
                    <a:pt x="17813" y="7885"/>
                    <a:pt x="18327" y="5725"/>
                  </a:cubicBezTo>
                  <a:cubicBezTo>
                    <a:pt x="18842" y="3565"/>
                    <a:pt x="18945" y="2182"/>
                    <a:pt x="18739" y="1318"/>
                  </a:cubicBezTo>
                  <a:cubicBezTo>
                    <a:pt x="18533" y="454"/>
                    <a:pt x="18019" y="109"/>
                    <a:pt x="17505" y="22"/>
                  </a:cubicBezTo>
                  <a:cubicBezTo>
                    <a:pt x="16990" y="-64"/>
                    <a:pt x="16476" y="109"/>
                    <a:pt x="16013" y="454"/>
                  </a:cubicBezTo>
                  <a:cubicBezTo>
                    <a:pt x="15550" y="800"/>
                    <a:pt x="15139" y="1318"/>
                    <a:pt x="14933" y="2182"/>
                  </a:cubicBezTo>
                  <a:cubicBezTo>
                    <a:pt x="14727" y="3046"/>
                    <a:pt x="14727" y="4256"/>
                    <a:pt x="15447" y="6157"/>
                  </a:cubicBezTo>
                  <a:cubicBezTo>
                    <a:pt x="16167" y="8058"/>
                    <a:pt x="17607" y="10650"/>
                    <a:pt x="18739" y="12723"/>
                  </a:cubicBezTo>
                  <a:cubicBezTo>
                    <a:pt x="19870" y="14797"/>
                    <a:pt x="20693" y="16352"/>
                    <a:pt x="21105" y="17562"/>
                  </a:cubicBezTo>
                  <a:cubicBezTo>
                    <a:pt x="21516" y="18771"/>
                    <a:pt x="21516" y="19635"/>
                    <a:pt x="21002" y="20240"/>
                  </a:cubicBezTo>
                  <a:cubicBezTo>
                    <a:pt x="20487" y="20845"/>
                    <a:pt x="19459" y="21190"/>
                    <a:pt x="18482" y="20845"/>
                  </a:cubicBezTo>
                  <a:cubicBezTo>
                    <a:pt x="17505" y="20499"/>
                    <a:pt x="16579" y="19462"/>
                    <a:pt x="15653" y="18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9159417" y="3911689"/>
              <a:ext cx="168516" cy="23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7" fill="norm" stroke="1" extrusionOk="0">
                  <a:moveTo>
                    <a:pt x="4486" y="5786"/>
                  </a:moveTo>
                  <a:cubicBezTo>
                    <a:pt x="3676" y="9064"/>
                    <a:pt x="2866" y="12343"/>
                    <a:pt x="2326" y="14464"/>
                  </a:cubicBezTo>
                  <a:cubicBezTo>
                    <a:pt x="1786" y="16586"/>
                    <a:pt x="1516" y="17550"/>
                    <a:pt x="1111" y="18611"/>
                  </a:cubicBezTo>
                  <a:cubicBezTo>
                    <a:pt x="706" y="19671"/>
                    <a:pt x="166" y="20828"/>
                    <a:pt x="31" y="20828"/>
                  </a:cubicBezTo>
                  <a:cubicBezTo>
                    <a:pt x="-104" y="20828"/>
                    <a:pt x="166" y="19671"/>
                    <a:pt x="1651" y="16682"/>
                  </a:cubicBezTo>
                  <a:cubicBezTo>
                    <a:pt x="3136" y="13693"/>
                    <a:pt x="5836" y="8871"/>
                    <a:pt x="7726" y="5882"/>
                  </a:cubicBezTo>
                  <a:cubicBezTo>
                    <a:pt x="9616" y="2893"/>
                    <a:pt x="10696" y="1736"/>
                    <a:pt x="11911" y="964"/>
                  </a:cubicBezTo>
                  <a:cubicBezTo>
                    <a:pt x="13126" y="193"/>
                    <a:pt x="14476" y="-193"/>
                    <a:pt x="15286" y="96"/>
                  </a:cubicBezTo>
                  <a:cubicBezTo>
                    <a:pt x="16096" y="386"/>
                    <a:pt x="16366" y="1350"/>
                    <a:pt x="16636" y="4146"/>
                  </a:cubicBezTo>
                  <a:cubicBezTo>
                    <a:pt x="16906" y="6943"/>
                    <a:pt x="17176" y="11571"/>
                    <a:pt x="17986" y="14753"/>
                  </a:cubicBezTo>
                  <a:cubicBezTo>
                    <a:pt x="18796" y="17936"/>
                    <a:pt x="20146" y="19671"/>
                    <a:pt x="21496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575582" y="4043809"/>
              <a:ext cx="406401" cy="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1" fill="norm" stroke="1" extrusionOk="0">
                  <a:moveTo>
                    <a:pt x="0" y="20301"/>
                  </a:moveTo>
                  <a:cubicBezTo>
                    <a:pt x="450" y="11044"/>
                    <a:pt x="900" y="1787"/>
                    <a:pt x="2250" y="244"/>
                  </a:cubicBezTo>
                  <a:cubicBezTo>
                    <a:pt x="3600" y="-1299"/>
                    <a:pt x="5850" y="4872"/>
                    <a:pt x="9225" y="7958"/>
                  </a:cubicBezTo>
                  <a:cubicBezTo>
                    <a:pt x="12600" y="11044"/>
                    <a:pt x="17100" y="11044"/>
                    <a:pt x="21600" y="11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969010" y="3953689"/>
              <a:ext cx="92316" cy="17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380" fill="norm" stroke="1" extrusionOk="0">
                  <a:moveTo>
                    <a:pt x="4287" y="1862"/>
                  </a:moveTo>
                  <a:cubicBezTo>
                    <a:pt x="1939" y="821"/>
                    <a:pt x="-409" y="-220"/>
                    <a:pt x="61" y="40"/>
                  </a:cubicBezTo>
                  <a:cubicBezTo>
                    <a:pt x="530" y="300"/>
                    <a:pt x="3817" y="1862"/>
                    <a:pt x="7808" y="3814"/>
                  </a:cubicBezTo>
                  <a:cubicBezTo>
                    <a:pt x="11800" y="5766"/>
                    <a:pt x="16495" y="8108"/>
                    <a:pt x="18843" y="10580"/>
                  </a:cubicBezTo>
                  <a:cubicBezTo>
                    <a:pt x="21191" y="13052"/>
                    <a:pt x="21191" y="15655"/>
                    <a:pt x="17669" y="17476"/>
                  </a:cubicBezTo>
                  <a:cubicBezTo>
                    <a:pt x="14148" y="19298"/>
                    <a:pt x="7104" y="20339"/>
                    <a:pt x="61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163205" y="3943435"/>
              <a:ext cx="249232" cy="18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94" fill="norm" stroke="1" extrusionOk="0">
                  <a:moveTo>
                    <a:pt x="10509" y="0"/>
                  </a:moveTo>
                  <a:cubicBezTo>
                    <a:pt x="11229" y="728"/>
                    <a:pt x="11949" y="1456"/>
                    <a:pt x="11499" y="4490"/>
                  </a:cubicBezTo>
                  <a:cubicBezTo>
                    <a:pt x="11049" y="7524"/>
                    <a:pt x="9429" y="12863"/>
                    <a:pt x="7539" y="16261"/>
                  </a:cubicBezTo>
                  <a:cubicBezTo>
                    <a:pt x="5649" y="19658"/>
                    <a:pt x="3489" y="21115"/>
                    <a:pt x="2139" y="21357"/>
                  </a:cubicBezTo>
                  <a:cubicBezTo>
                    <a:pt x="789" y="21600"/>
                    <a:pt x="249" y="20629"/>
                    <a:pt x="69" y="18809"/>
                  </a:cubicBezTo>
                  <a:cubicBezTo>
                    <a:pt x="-111" y="16989"/>
                    <a:pt x="69" y="14319"/>
                    <a:pt x="519" y="12499"/>
                  </a:cubicBezTo>
                  <a:cubicBezTo>
                    <a:pt x="969" y="10679"/>
                    <a:pt x="1689" y="9708"/>
                    <a:pt x="3309" y="10315"/>
                  </a:cubicBezTo>
                  <a:cubicBezTo>
                    <a:pt x="4929" y="10921"/>
                    <a:pt x="7449" y="13106"/>
                    <a:pt x="9519" y="15047"/>
                  </a:cubicBezTo>
                  <a:cubicBezTo>
                    <a:pt x="11589" y="16989"/>
                    <a:pt x="13209" y="18688"/>
                    <a:pt x="15009" y="18930"/>
                  </a:cubicBezTo>
                  <a:cubicBezTo>
                    <a:pt x="16809" y="19173"/>
                    <a:pt x="18789" y="17960"/>
                    <a:pt x="19959" y="15897"/>
                  </a:cubicBezTo>
                  <a:cubicBezTo>
                    <a:pt x="21129" y="13834"/>
                    <a:pt x="21489" y="10921"/>
                    <a:pt x="20949" y="8494"/>
                  </a:cubicBezTo>
                  <a:cubicBezTo>
                    <a:pt x="20409" y="6067"/>
                    <a:pt x="18969" y="4126"/>
                    <a:pt x="16449" y="3398"/>
                  </a:cubicBezTo>
                  <a:cubicBezTo>
                    <a:pt x="13929" y="2670"/>
                    <a:pt x="10329" y="3155"/>
                    <a:pt x="6729" y="3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081209" y="1076321"/>
              <a:ext cx="956924" cy="13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54" fill="norm" stroke="1" extrusionOk="0">
                  <a:moveTo>
                    <a:pt x="670" y="3398"/>
                  </a:moveTo>
                  <a:cubicBezTo>
                    <a:pt x="623" y="1786"/>
                    <a:pt x="575" y="174"/>
                    <a:pt x="480" y="13"/>
                  </a:cubicBezTo>
                  <a:cubicBezTo>
                    <a:pt x="385" y="-148"/>
                    <a:pt x="242" y="1142"/>
                    <a:pt x="123" y="3721"/>
                  </a:cubicBezTo>
                  <a:cubicBezTo>
                    <a:pt x="4" y="6300"/>
                    <a:pt x="-91" y="10168"/>
                    <a:pt x="147" y="13392"/>
                  </a:cubicBezTo>
                  <a:cubicBezTo>
                    <a:pt x="385" y="16616"/>
                    <a:pt x="956" y="19195"/>
                    <a:pt x="2145" y="20324"/>
                  </a:cubicBezTo>
                  <a:cubicBezTo>
                    <a:pt x="3335" y="21452"/>
                    <a:pt x="5142" y="21130"/>
                    <a:pt x="6927" y="20324"/>
                  </a:cubicBezTo>
                  <a:cubicBezTo>
                    <a:pt x="8711" y="19518"/>
                    <a:pt x="10471" y="18228"/>
                    <a:pt x="11946" y="16294"/>
                  </a:cubicBezTo>
                  <a:cubicBezTo>
                    <a:pt x="13421" y="14359"/>
                    <a:pt x="14610" y="11780"/>
                    <a:pt x="15728" y="9685"/>
                  </a:cubicBezTo>
                  <a:cubicBezTo>
                    <a:pt x="16846" y="7589"/>
                    <a:pt x="17893" y="5977"/>
                    <a:pt x="18845" y="5977"/>
                  </a:cubicBezTo>
                  <a:cubicBezTo>
                    <a:pt x="19796" y="5977"/>
                    <a:pt x="20653" y="7589"/>
                    <a:pt x="21509" y="9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244382" y="1720935"/>
              <a:ext cx="38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825"/>
                    <a:pt x="9600" y="7650"/>
                    <a:pt x="6000" y="11250"/>
                  </a:cubicBezTo>
                  <a:cubicBezTo>
                    <a:pt x="2400" y="14850"/>
                    <a:pt x="1200" y="182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231682" y="1682734"/>
              <a:ext cx="317501" cy="8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1" fill="norm" stroke="1" extrusionOk="0">
                  <a:moveTo>
                    <a:pt x="0" y="20571"/>
                  </a:moveTo>
                  <a:cubicBezTo>
                    <a:pt x="144" y="17937"/>
                    <a:pt x="288" y="15303"/>
                    <a:pt x="1872" y="11351"/>
                  </a:cubicBezTo>
                  <a:cubicBezTo>
                    <a:pt x="3456" y="7400"/>
                    <a:pt x="6480" y="2132"/>
                    <a:pt x="10008" y="551"/>
                  </a:cubicBezTo>
                  <a:cubicBezTo>
                    <a:pt x="13536" y="-1029"/>
                    <a:pt x="17568" y="1078"/>
                    <a:pt x="21600" y="3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294053" y="1847935"/>
              <a:ext cx="22338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554" y="21600"/>
                  </a:moveTo>
                  <a:cubicBezTo>
                    <a:pt x="1331" y="20700"/>
                    <a:pt x="109" y="19800"/>
                    <a:pt x="7" y="18900"/>
                  </a:cubicBezTo>
                  <a:cubicBezTo>
                    <a:pt x="-95" y="18000"/>
                    <a:pt x="924" y="17100"/>
                    <a:pt x="4694" y="13950"/>
                  </a:cubicBezTo>
                  <a:cubicBezTo>
                    <a:pt x="8463" y="10800"/>
                    <a:pt x="14984" y="5400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320582" y="1483552"/>
              <a:ext cx="177801" cy="16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4629" y="12460"/>
                  </a:moveTo>
                  <a:cubicBezTo>
                    <a:pt x="3600" y="13540"/>
                    <a:pt x="2571" y="14620"/>
                    <a:pt x="1671" y="15835"/>
                  </a:cubicBezTo>
                  <a:cubicBezTo>
                    <a:pt x="771" y="17050"/>
                    <a:pt x="0" y="18400"/>
                    <a:pt x="0" y="18535"/>
                  </a:cubicBezTo>
                  <a:cubicBezTo>
                    <a:pt x="0" y="18670"/>
                    <a:pt x="771" y="17590"/>
                    <a:pt x="2443" y="14890"/>
                  </a:cubicBezTo>
                  <a:cubicBezTo>
                    <a:pt x="4114" y="12190"/>
                    <a:pt x="6686" y="7870"/>
                    <a:pt x="8743" y="4900"/>
                  </a:cubicBezTo>
                  <a:cubicBezTo>
                    <a:pt x="10800" y="1930"/>
                    <a:pt x="12343" y="310"/>
                    <a:pt x="13500" y="40"/>
                  </a:cubicBezTo>
                  <a:cubicBezTo>
                    <a:pt x="14657" y="-230"/>
                    <a:pt x="15429" y="850"/>
                    <a:pt x="16071" y="3415"/>
                  </a:cubicBezTo>
                  <a:cubicBezTo>
                    <a:pt x="16714" y="5980"/>
                    <a:pt x="17229" y="10030"/>
                    <a:pt x="18129" y="13270"/>
                  </a:cubicBezTo>
                  <a:cubicBezTo>
                    <a:pt x="19029" y="16510"/>
                    <a:pt x="20314" y="18940"/>
                    <a:pt x="2160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577795" y="1720935"/>
              <a:ext cx="193638" cy="31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58" fill="norm" stroke="1" extrusionOk="0">
                  <a:moveTo>
                    <a:pt x="20800" y="0"/>
                  </a:moveTo>
                  <a:cubicBezTo>
                    <a:pt x="18299" y="0"/>
                    <a:pt x="15798" y="0"/>
                    <a:pt x="12501" y="1717"/>
                  </a:cubicBezTo>
                  <a:cubicBezTo>
                    <a:pt x="9204" y="3433"/>
                    <a:pt x="5112" y="6866"/>
                    <a:pt x="2611" y="9799"/>
                  </a:cubicBezTo>
                  <a:cubicBezTo>
                    <a:pt x="109" y="12731"/>
                    <a:pt x="-800" y="15163"/>
                    <a:pt x="792" y="17094"/>
                  </a:cubicBezTo>
                  <a:cubicBezTo>
                    <a:pt x="2383" y="19025"/>
                    <a:pt x="6476" y="20456"/>
                    <a:pt x="9432" y="21028"/>
                  </a:cubicBezTo>
                  <a:cubicBezTo>
                    <a:pt x="12387" y="21600"/>
                    <a:pt x="14206" y="21314"/>
                    <a:pt x="16025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736772" y="1752122"/>
              <a:ext cx="275961" cy="24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00" fill="norm" stroke="1" extrusionOk="0">
                  <a:moveTo>
                    <a:pt x="21497" y="602"/>
                  </a:moveTo>
                  <a:cubicBezTo>
                    <a:pt x="20673" y="233"/>
                    <a:pt x="19848" y="-136"/>
                    <a:pt x="19189" y="49"/>
                  </a:cubicBezTo>
                  <a:cubicBezTo>
                    <a:pt x="18529" y="233"/>
                    <a:pt x="18034" y="972"/>
                    <a:pt x="16303" y="3741"/>
                  </a:cubicBezTo>
                  <a:cubicBezTo>
                    <a:pt x="14572" y="6510"/>
                    <a:pt x="11604" y="11310"/>
                    <a:pt x="9131" y="14633"/>
                  </a:cubicBezTo>
                  <a:cubicBezTo>
                    <a:pt x="6657" y="17956"/>
                    <a:pt x="4679" y="19802"/>
                    <a:pt x="3277" y="20633"/>
                  </a:cubicBezTo>
                  <a:cubicBezTo>
                    <a:pt x="1876" y="21464"/>
                    <a:pt x="1051" y="21279"/>
                    <a:pt x="557" y="20726"/>
                  </a:cubicBezTo>
                  <a:cubicBezTo>
                    <a:pt x="62" y="20172"/>
                    <a:pt x="-103" y="19249"/>
                    <a:pt x="62" y="17679"/>
                  </a:cubicBezTo>
                  <a:cubicBezTo>
                    <a:pt x="227" y="16110"/>
                    <a:pt x="721" y="13895"/>
                    <a:pt x="1711" y="12326"/>
                  </a:cubicBezTo>
                  <a:cubicBezTo>
                    <a:pt x="2700" y="10756"/>
                    <a:pt x="4184" y="9833"/>
                    <a:pt x="7070" y="10664"/>
                  </a:cubicBezTo>
                  <a:cubicBezTo>
                    <a:pt x="9955" y="11495"/>
                    <a:pt x="14242" y="14079"/>
                    <a:pt x="18529" y="16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019082" y="1670135"/>
              <a:ext cx="10562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059" y="0"/>
                  </a:moveTo>
                  <a:cubicBezTo>
                    <a:pt x="20329" y="2087"/>
                    <a:pt x="21600" y="4174"/>
                    <a:pt x="20965" y="6887"/>
                  </a:cubicBezTo>
                  <a:cubicBezTo>
                    <a:pt x="20329" y="9600"/>
                    <a:pt x="17788" y="12939"/>
                    <a:pt x="13976" y="15496"/>
                  </a:cubicBezTo>
                  <a:cubicBezTo>
                    <a:pt x="10165" y="18052"/>
                    <a:pt x="5082" y="198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90010" y="4694680"/>
              <a:ext cx="200373" cy="23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50" fill="norm" stroke="1" extrusionOk="0">
                  <a:moveTo>
                    <a:pt x="21299" y="4941"/>
                  </a:moveTo>
                  <a:cubicBezTo>
                    <a:pt x="19724" y="3047"/>
                    <a:pt x="18149" y="1152"/>
                    <a:pt x="15449" y="394"/>
                  </a:cubicBezTo>
                  <a:cubicBezTo>
                    <a:pt x="12749" y="-364"/>
                    <a:pt x="8924" y="15"/>
                    <a:pt x="6112" y="1152"/>
                  </a:cubicBezTo>
                  <a:cubicBezTo>
                    <a:pt x="3299" y="2289"/>
                    <a:pt x="1499" y="4183"/>
                    <a:pt x="599" y="5699"/>
                  </a:cubicBezTo>
                  <a:cubicBezTo>
                    <a:pt x="-301" y="7215"/>
                    <a:pt x="-301" y="8352"/>
                    <a:pt x="1387" y="9489"/>
                  </a:cubicBezTo>
                  <a:cubicBezTo>
                    <a:pt x="3074" y="10625"/>
                    <a:pt x="6449" y="11762"/>
                    <a:pt x="9374" y="12899"/>
                  </a:cubicBezTo>
                  <a:cubicBezTo>
                    <a:pt x="12299" y="14036"/>
                    <a:pt x="14774" y="15173"/>
                    <a:pt x="16012" y="16215"/>
                  </a:cubicBezTo>
                  <a:cubicBezTo>
                    <a:pt x="17249" y="17257"/>
                    <a:pt x="17249" y="18204"/>
                    <a:pt x="16124" y="19152"/>
                  </a:cubicBezTo>
                  <a:cubicBezTo>
                    <a:pt x="14999" y="20099"/>
                    <a:pt x="12749" y="21047"/>
                    <a:pt x="10724" y="21141"/>
                  </a:cubicBezTo>
                  <a:cubicBezTo>
                    <a:pt x="8699" y="21236"/>
                    <a:pt x="6899" y="20478"/>
                    <a:pt x="5099" y="19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015253" y="4787985"/>
              <a:ext cx="210080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998" y="0"/>
                  </a:moveTo>
                  <a:cubicBezTo>
                    <a:pt x="1134" y="1490"/>
                    <a:pt x="270" y="2979"/>
                    <a:pt x="54" y="5959"/>
                  </a:cubicBezTo>
                  <a:cubicBezTo>
                    <a:pt x="-162" y="8938"/>
                    <a:pt x="270" y="13407"/>
                    <a:pt x="1350" y="16572"/>
                  </a:cubicBezTo>
                  <a:cubicBezTo>
                    <a:pt x="2430" y="19738"/>
                    <a:pt x="4158" y="21600"/>
                    <a:pt x="5454" y="21600"/>
                  </a:cubicBezTo>
                  <a:cubicBezTo>
                    <a:pt x="6750" y="21600"/>
                    <a:pt x="7614" y="19738"/>
                    <a:pt x="8262" y="17690"/>
                  </a:cubicBezTo>
                  <a:cubicBezTo>
                    <a:pt x="8910" y="15641"/>
                    <a:pt x="9342" y="13407"/>
                    <a:pt x="9774" y="11172"/>
                  </a:cubicBezTo>
                  <a:cubicBezTo>
                    <a:pt x="10206" y="8938"/>
                    <a:pt x="10638" y="6703"/>
                    <a:pt x="10854" y="7076"/>
                  </a:cubicBezTo>
                  <a:cubicBezTo>
                    <a:pt x="11070" y="7448"/>
                    <a:pt x="11070" y="10428"/>
                    <a:pt x="11394" y="12848"/>
                  </a:cubicBezTo>
                  <a:cubicBezTo>
                    <a:pt x="11718" y="15269"/>
                    <a:pt x="12366" y="17131"/>
                    <a:pt x="14094" y="17131"/>
                  </a:cubicBezTo>
                  <a:cubicBezTo>
                    <a:pt x="15822" y="17131"/>
                    <a:pt x="18630" y="15269"/>
                    <a:pt x="21438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243160" y="4720908"/>
              <a:ext cx="103943" cy="36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79" fill="norm" stroke="1" extrusionOk="0">
                  <a:moveTo>
                    <a:pt x="1515" y="4306"/>
                  </a:moveTo>
                  <a:cubicBezTo>
                    <a:pt x="668" y="7409"/>
                    <a:pt x="-179" y="10513"/>
                    <a:pt x="33" y="13058"/>
                  </a:cubicBezTo>
                  <a:cubicBezTo>
                    <a:pt x="245" y="15603"/>
                    <a:pt x="1515" y="17589"/>
                    <a:pt x="2574" y="19016"/>
                  </a:cubicBezTo>
                  <a:cubicBezTo>
                    <a:pt x="3633" y="20444"/>
                    <a:pt x="4480" y="21313"/>
                    <a:pt x="4903" y="21375"/>
                  </a:cubicBezTo>
                  <a:cubicBezTo>
                    <a:pt x="5327" y="21437"/>
                    <a:pt x="5327" y="20692"/>
                    <a:pt x="5115" y="18147"/>
                  </a:cubicBezTo>
                  <a:cubicBezTo>
                    <a:pt x="4903" y="15603"/>
                    <a:pt x="4480" y="11258"/>
                    <a:pt x="4268" y="8589"/>
                  </a:cubicBezTo>
                  <a:cubicBezTo>
                    <a:pt x="4056" y="5920"/>
                    <a:pt x="4056" y="4927"/>
                    <a:pt x="4480" y="3747"/>
                  </a:cubicBezTo>
                  <a:cubicBezTo>
                    <a:pt x="4903" y="2568"/>
                    <a:pt x="5750" y="1203"/>
                    <a:pt x="7233" y="520"/>
                  </a:cubicBezTo>
                  <a:cubicBezTo>
                    <a:pt x="8715" y="-163"/>
                    <a:pt x="10833" y="-163"/>
                    <a:pt x="13586" y="458"/>
                  </a:cubicBezTo>
                  <a:cubicBezTo>
                    <a:pt x="16339" y="1078"/>
                    <a:pt x="19727" y="2320"/>
                    <a:pt x="20574" y="3685"/>
                  </a:cubicBezTo>
                  <a:cubicBezTo>
                    <a:pt x="21421" y="5051"/>
                    <a:pt x="19727" y="6540"/>
                    <a:pt x="17821" y="7534"/>
                  </a:cubicBezTo>
                  <a:cubicBezTo>
                    <a:pt x="15915" y="8527"/>
                    <a:pt x="13797" y="9023"/>
                    <a:pt x="11468" y="9334"/>
                  </a:cubicBezTo>
                  <a:cubicBezTo>
                    <a:pt x="9139" y="9644"/>
                    <a:pt x="6597" y="9768"/>
                    <a:pt x="5539" y="9396"/>
                  </a:cubicBezTo>
                  <a:cubicBezTo>
                    <a:pt x="4480" y="9023"/>
                    <a:pt x="4903" y="8154"/>
                    <a:pt x="5327" y="7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326932" y="4713500"/>
              <a:ext cx="330201" cy="15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423"/>
                  </a:moveTo>
                  <a:cubicBezTo>
                    <a:pt x="692" y="1831"/>
                    <a:pt x="1385" y="1239"/>
                    <a:pt x="2562" y="2275"/>
                  </a:cubicBezTo>
                  <a:cubicBezTo>
                    <a:pt x="3738" y="3311"/>
                    <a:pt x="5400" y="5974"/>
                    <a:pt x="6300" y="8933"/>
                  </a:cubicBezTo>
                  <a:cubicBezTo>
                    <a:pt x="7200" y="11892"/>
                    <a:pt x="7338" y="15146"/>
                    <a:pt x="7062" y="17513"/>
                  </a:cubicBezTo>
                  <a:cubicBezTo>
                    <a:pt x="6785" y="19881"/>
                    <a:pt x="6092" y="21360"/>
                    <a:pt x="5677" y="21212"/>
                  </a:cubicBezTo>
                  <a:cubicBezTo>
                    <a:pt x="5262" y="21064"/>
                    <a:pt x="5123" y="19289"/>
                    <a:pt x="5608" y="16034"/>
                  </a:cubicBezTo>
                  <a:cubicBezTo>
                    <a:pt x="6092" y="12779"/>
                    <a:pt x="7200" y="8045"/>
                    <a:pt x="8446" y="5234"/>
                  </a:cubicBezTo>
                  <a:cubicBezTo>
                    <a:pt x="9692" y="2423"/>
                    <a:pt x="11077" y="1535"/>
                    <a:pt x="12046" y="1535"/>
                  </a:cubicBezTo>
                  <a:cubicBezTo>
                    <a:pt x="13015" y="1535"/>
                    <a:pt x="13569" y="2423"/>
                    <a:pt x="13915" y="3607"/>
                  </a:cubicBezTo>
                  <a:cubicBezTo>
                    <a:pt x="14262" y="4790"/>
                    <a:pt x="14400" y="6270"/>
                    <a:pt x="14677" y="7601"/>
                  </a:cubicBezTo>
                  <a:cubicBezTo>
                    <a:pt x="14954" y="8933"/>
                    <a:pt x="15369" y="10116"/>
                    <a:pt x="15923" y="10412"/>
                  </a:cubicBezTo>
                  <a:cubicBezTo>
                    <a:pt x="16477" y="10708"/>
                    <a:pt x="17169" y="10116"/>
                    <a:pt x="17862" y="8785"/>
                  </a:cubicBezTo>
                  <a:cubicBezTo>
                    <a:pt x="18554" y="7453"/>
                    <a:pt x="19246" y="5382"/>
                    <a:pt x="19592" y="3607"/>
                  </a:cubicBezTo>
                  <a:cubicBezTo>
                    <a:pt x="19938" y="1831"/>
                    <a:pt x="19938" y="352"/>
                    <a:pt x="19385" y="56"/>
                  </a:cubicBezTo>
                  <a:cubicBezTo>
                    <a:pt x="18831" y="-240"/>
                    <a:pt x="17723" y="648"/>
                    <a:pt x="16823" y="2423"/>
                  </a:cubicBezTo>
                  <a:cubicBezTo>
                    <a:pt x="15923" y="4198"/>
                    <a:pt x="15231" y="6861"/>
                    <a:pt x="15231" y="9820"/>
                  </a:cubicBezTo>
                  <a:cubicBezTo>
                    <a:pt x="15231" y="12779"/>
                    <a:pt x="15923" y="16034"/>
                    <a:pt x="17100" y="17218"/>
                  </a:cubicBezTo>
                  <a:cubicBezTo>
                    <a:pt x="18277" y="18401"/>
                    <a:pt x="19938" y="17513"/>
                    <a:pt x="21600" y="16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710049" y="4711785"/>
              <a:ext cx="14393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" y="0"/>
                  </a:moveTo>
                  <a:cubicBezTo>
                    <a:pt x="318" y="5009"/>
                    <a:pt x="0" y="10017"/>
                    <a:pt x="0" y="13461"/>
                  </a:cubicBezTo>
                  <a:cubicBezTo>
                    <a:pt x="0" y="16904"/>
                    <a:pt x="318" y="18783"/>
                    <a:pt x="476" y="18783"/>
                  </a:cubicBezTo>
                  <a:cubicBezTo>
                    <a:pt x="635" y="18783"/>
                    <a:pt x="635" y="16904"/>
                    <a:pt x="635" y="15026"/>
                  </a:cubicBezTo>
                  <a:cubicBezTo>
                    <a:pt x="635" y="13148"/>
                    <a:pt x="635" y="11270"/>
                    <a:pt x="794" y="9548"/>
                  </a:cubicBezTo>
                  <a:cubicBezTo>
                    <a:pt x="953" y="7826"/>
                    <a:pt x="1271" y="6261"/>
                    <a:pt x="1906" y="6104"/>
                  </a:cubicBezTo>
                  <a:cubicBezTo>
                    <a:pt x="2541" y="5948"/>
                    <a:pt x="3494" y="7200"/>
                    <a:pt x="4288" y="8609"/>
                  </a:cubicBezTo>
                  <a:cubicBezTo>
                    <a:pt x="5082" y="10017"/>
                    <a:pt x="5718" y="11583"/>
                    <a:pt x="6671" y="11113"/>
                  </a:cubicBezTo>
                  <a:cubicBezTo>
                    <a:pt x="7624" y="10643"/>
                    <a:pt x="8894" y="8139"/>
                    <a:pt x="10165" y="6417"/>
                  </a:cubicBezTo>
                  <a:cubicBezTo>
                    <a:pt x="11435" y="4696"/>
                    <a:pt x="12706" y="3757"/>
                    <a:pt x="13659" y="4070"/>
                  </a:cubicBezTo>
                  <a:cubicBezTo>
                    <a:pt x="14612" y="4383"/>
                    <a:pt x="15247" y="5948"/>
                    <a:pt x="15724" y="8609"/>
                  </a:cubicBezTo>
                  <a:cubicBezTo>
                    <a:pt x="16200" y="11270"/>
                    <a:pt x="16518" y="15026"/>
                    <a:pt x="17471" y="17374"/>
                  </a:cubicBezTo>
                  <a:cubicBezTo>
                    <a:pt x="18424" y="19722"/>
                    <a:pt x="20012" y="20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894199" y="4768935"/>
              <a:ext cx="13123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697" y="0"/>
                  </a:moveTo>
                  <a:cubicBezTo>
                    <a:pt x="348" y="2512"/>
                    <a:pt x="0" y="5024"/>
                    <a:pt x="0" y="8038"/>
                  </a:cubicBezTo>
                  <a:cubicBezTo>
                    <a:pt x="0" y="11051"/>
                    <a:pt x="348" y="14568"/>
                    <a:pt x="2090" y="15824"/>
                  </a:cubicBezTo>
                  <a:cubicBezTo>
                    <a:pt x="3832" y="17079"/>
                    <a:pt x="6968" y="16075"/>
                    <a:pt x="8884" y="13814"/>
                  </a:cubicBezTo>
                  <a:cubicBezTo>
                    <a:pt x="10800" y="11554"/>
                    <a:pt x="11497" y="8038"/>
                    <a:pt x="12019" y="5024"/>
                  </a:cubicBezTo>
                  <a:cubicBezTo>
                    <a:pt x="12542" y="2010"/>
                    <a:pt x="12890" y="-502"/>
                    <a:pt x="12890" y="251"/>
                  </a:cubicBezTo>
                  <a:cubicBezTo>
                    <a:pt x="12890" y="1005"/>
                    <a:pt x="12542" y="5024"/>
                    <a:pt x="12716" y="8289"/>
                  </a:cubicBezTo>
                  <a:cubicBezTo>
                    <a:pt x="12890" y="11554"/>
                    <a:pt x="13587" y="14065"/>
                    <a:pt x="15155" y="16075"/>
                  </a:cubicBezTo>
                  <a:cubicBezTo>
                    <a:pt x="16723" y="18084"/>
                    <a:pt x="19161" y="19591"/>
                    <a:pt x="2160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076232" y="4729117"/>
              <a:ext cx="184151" cy="12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2494"/>
                  </a:moveTo>
                  <a:cubicBezTo>
                    <a:pt x="497" y="4324"/>
                    <a:pt x="993" y="6155"/>
                    <a:pt x="1366" y="7985"/>
                  </a:cubicBezTo>
                  <a:cubicBezTo>
                    <a:pt x="1738" y="9816"/>
                    <a:pt x="1986" y="11646"/>
                    <a:pt x="2483" y="11829"/>
                  </a:cubicBezTo>
                  <a:cubicBezTo>
                    <a:pt x="2979" y="12012"/>
                    <a:pt x="3724" y="10548"/>
                    <a:pt x="4469" y="8168"/>
                  </a:cubicBezTo>
                  <a:cubicBezTo>
                    <a:pt x="5214" y="5789"/>
                    <a:pt x="5959" y="2494"/>
                    <a:pt x="6331" y="1762"/>
                  </a:cubicBezTo>
                  <a:cubicBezTo>
                    <a:pt x="6703" y="1029"/>
                    <a:pt x="6703" y="2860"/>
                    <a:pt x="6952" y="4690"/>
                  </a:cubicBezTo>
                  <a:cubicBezTo>
                    <a:pt x="7200" y="6521"/>
                    <a:pt x="7697" y="8351"/>
                    <a:pt x="8441" y="8534"/>
                  </a:cubicBezTo>
                  <a:cubicBezTo>
                    <a:pt x="9186" y="8718"/>
                    <a:pt x="10179" y="7253"/>
                    <a:pt x="10924" y="5606"/>
                  </a:cubicBezTo>
                  <a:cubicBezTo>
                    <a:pt x="11669" y="3958"/>
                    <a:pt x="12166" y="2128"/>
                    <a:pt x="13034" y="1029"/>
                  </a:cubicBezTo>
                  <a:cubicBezTo>
                    <a:pt x="13903" y="-69"/>
                    <a:pt x="15145" y="-435"/>
                    <a:pt x="16634" y="663"/>
                  </a:cubicBezTo>
                  <a:cubicBezTo>
                    <a:pt x="18124" y="1762"/>
                    <a:pt x="19862" y="4324"/>
                    <a:pt x="20731" y="7985"/>
                  </a:cubicBezTo>
                  <a:cubicBezTo>
                    <a:pt x="21600" y="11646"/>
                    <a:pt x="21600" y="16406"/>
                    <a:pt x="21600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73319" y="5128804"/>
              <a:ext cx="1044164" cy="8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563" fill="norm" stroke="1" extrusionOk="0">
                  <a:moveTo>
                    <a:pt x="1235" y="13491"/>
                  </a:moveTo>
                  <a:cubicBezTo>
                    <a:pt x="1104" y="10791"/>
                    <a:pt x="973" y="8091"/>
                    <a:pt x="733" y="5661"/>
                  </a:cubicBezTo>
                  <a:cubicBezTo>
                    <a:pt x="493" y="3231"/>
                    <a:pt x="144" y="1071"/>
                    <a:pt x="35" y="1881"/>
                  </a:cubicBezTo>
                  <a:cubicBezTo>
                    <a:pt x="-74" y="2691"/>
                    <a:pt x="57" y="6471"/>
                    <a:pt x="624" y="10791"/>
                  </a:cubicBezTo>
                  <a:cubicBezTo>
                    <a:pt x="1191" y="15111"/>
                    <a:pt x="2195" y="19971"/>
                    <a:pt x="3351" y="20511"/>
                  </a:cubicBezTo>
                  <a:cubicBezTo>
                    <a:pt x="4508" y="21051"/>
                    <a:pt x="5817" y="17271"/>
                    <a:pt x="6995" y="13491"/>
                  </a:cubicBezTo>
                  <a:cubicBezTo>
                    <a:pt x="8173" y="9711"/>
                    <a:pt x="9221" y="5931"/>
                    <a:pt x="9962" y="4581"/>
                  </a:cubicBezTo>
                  <a:cubicBezTo>
                    <a:pt x="10704" y="3231"/>
                    <a:pt x="11141" y="4311"/>
                    <a:pt x="11795" y="4041"/>
                  </a:cubicBezTo>
                  <a:cubicBezTo>
                    <a:pt x="12450" y="3771"/>
                    <a:pt x="13322" y="2151"/>
                    <a:pt x="14479" y="1071"/>
                  </a:cubicBezTo>
                  <a:cubicBezTo>
                    <a:pt x="15635" y="-9"/>
                    <a:pt x="17075" y="-549"/>
                    <a:pt x="18297" y="801"/>
                  </a:cubicBezTo>
                  <a:cubicBezTo>
                    <a:pt x="19519" y="2151"/>
                    <a:pt x="20522" y="5391"/>
                    <a:pt x="21526" y="8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123732" y="5327735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69"/>
                    <a:pt x="4800" y="10338"/>
                    <a:pt x="8400" y="13938"/>
                  </a:cubicBezTo>
                  <a:cubicBezTo>
                    <a:pt x="12000" y="17538"/>
                    <a:pt x="16800" y="195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218982" y="5406906"/>
              <a:ext cx="127001" cy="13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13087"/>
                  </a:moveTo>
                  <a:cubicBezTo>
                    <a:pt x="1800" y="13410"/>
                    <a:pt x="3600" y="13732"/>
                    <a:pt x="6120" y="12443"/>
                  </a:cubicBezTo>
                  <a:cubicBezTo>
                    <a:pt x="8640" y="11153"/>
                    <a:pt x="11880" y="8251"/>
                    <a:pt x="13680" y="5672"/>
                  </a:cubicBezTo>
                  <a:cubicBezTo>
                    <a:pt x="15480" y="3093"/>
                    <a:pt x="15840" y="837"/>
                    <a:pt x="15120" y="192"/>
                  </a:cubicBezTo>
                  <a:cubicBezTo>
                    <a:pt x="14400" y="-453"/>
                    <a:pt x="12600" y="514"/>
                    <a:pt x="10260" y="3254"/>
                  </a:cubicBezTo>
                  <a:cubicBezTo>
                    <a:pt x="7920" y="5995"/>
                    <a:pt x="5040" y="10508"/>
                    <a:pt x="3600" y="13571"/>
                  </a:cubicBezTo>
                  <a:cubicBezTo>
                    <a:pt x="2160" y="16634"/>
                    <a:pt x="2160" y="18246"/>
                    <a:pt x="3060" y="19374"/>
                  </a:cubicBezTo>
                  <a:cubicBezTo>
                    <a:pt x="3960" y="20502"/>
                    <a:pt x="5760" y="21147"/>
                    <a:pt x="9000" y="20986"/>
                  </a:cubicBezTo>
                  <a:cubicBezTo>
                    <a:pt x="12240" y="20825"/>
                    <a:pt x="16920" y="19857"/>
                    <a:pt x="21600" y="18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388316" y="5450091"/>
              <a:ext cx="148167" cy="7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6789" y="6363"/>
                  </a:moveTo>
                  <a:cubicBezTo>
                    <a:pt x="6480" y="3521"/>
                    <a:pt x="6171" y="679"/>
                    <a:pt x="5246" y="110"/>
                  </a:cubicBezTo>
                  <a:cubicBezTo>
                    <a:pt x="4320" y="-458"/>
                    <a:pt x="2777" y="1247"/>
                    <a:pt x="1697" y="3521"/>
                  </a:cubicBezTo>
                  <a:cubicBezTo>
                    <a:pt x="617" y="5795"/>
                    <a:pt x="0" y="8637"/>
                    <a:pt x="0" y="11479"/>
                  </a:cubicBezTo>
                  <a:cubicBezTo>
                    <a:pt x="0" y="14321"/>
                    <a:pt x="617" y="17163"/>
                    <a:pt x="1697" y="17731"/>
                  </a:cubicBezTo>
                  <a:cubicBezTo>
                    <a:pt x="2777" y="18300"/>
                    <a:pt x="4320" y="16595"/>
                    <a:pt x="5554" y="14605"/>
                  </a:cubicBezTo>
                  <a:cubicBezTo>
                    <a:pt x="6789" y="12616"/>
                    <a:pt x="7714" y="10342"/>
                    <a:pt x="8177" y="10626"/>
                  </a:cubicBezTo>
                  <a:cubicBezTo>
                    <a:pt x="8640" y="10910"/>
                    <a:pt x="8640" y="13753"/>
                    <a:pt x="9257" y="16310"/>
                  </a:cubicBezTo>
                  <a:cubicBezTo>
                    <a:pt x="9874" y="18868"/>
                    <a:pt x="11109" y="21142"/>
                    <a:pt x="13269" y="20858"/>
                  </a:cubicBezTo>
                  <a:cubicBezTo>
                    <a:pt x="15429" y="20574"/>
                    <a:pt x="18514" y="17731"/>
                    <a:pt x="21600" y="14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523782" y="5423993"/>
              <a:ext cx="56062" cy="12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52" fill="norm" stroke="1" extrusionOk="0">
                  <a:moveTo>
                    <a:pt x="19200" y="5060"/>
                  </a:moveTo>
                  <a:cubicBezTo>
                    <a:pt x="20000" y="3318"/>
                    <a:pt x="20800" y="1576"/>
                    <a:pt x="19200" y="705"/>
                  </a:cubicBezTo>
                  <a:cubicBezTo>
                    <a:pt x="17600" y="-166"/>
                    <a:pt x="13600" y="-166"/>
                    <a:pt x="10000" y="357"/>
                  </a:cubicBezTo>
                  <a:cubicBezTo>
                    <a:pt x="6400" y="879"/>
                    <a:pt x="3200" y="1924"/>
                    <a:pt x="2000" y="3318"/>
                  </a:cubicBezTo>
                  <a:cubicBezTo>
                    <a:pt x="800" y="4711"/>
                    <a:pt x="1600" y="6453"/>
                    <a:pt x="4000" y="7847"/>
                  </a:cubicBezTo>
                  <a:cubicBezTo>
                    <a:pt x="6400" y="9240"/>
                    <a:pt x="10400" y="10286"/>
                    <a:pt x="13600" y="11505"/>
                  </a:cubicBezTo>
                  <a:cubicBezTo>
                    <a:pt x="16800" y="12724"/>
                    <a:pt x="19200" y="14118"/>
                    <a:pt x="20400" y="15686"/>
                  </a:cubicBezTo>
                  <a:cubicBezTo>
                    <a:pt x="21600" y="17253"/>
                    <a:pt x="21600" y="18995"/>
                    <a:pt x="19200" y="20040"/>
                  </a:cubicBezTo>
                  <a:cubicBezTo>
                    <a:pt x="16800" y="21086"/>
                    <a:pt x="12000" y="21434"/>
                    <a:pt x="8400" y="20911"/>
                  </a:cubicBezTo>
                  <a:cubicBezTo>
                    <a:pt x="4800" y="20389"/>
                    <a:pt x="2400" y="18995"/>
                    <a:pt x="0" y="17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688882" y="5251535"/>
              <a:ext cx="69851" cy="26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7855" y="0"/>
                  </a:moveTo>
                  <a:cubicBezTo>
                    <a:pt x="5236" y="5052"/>
                    <a:pt x="2618" y="10103"/>
                    <a:pt x="1309" y="13152"/>
                  </a:cubicBezTo>
                  <a:cubicBezTo>
                    <a:pt x="0" y="16200"/>
                    <a:pt x="0" y="17245"/>
                    <a:pt x="0" y="18203"/>
                  </a:cubicBezTo>
                  <a:cubicBezTo>
                    <a:pt x="0" y="19161"/>
                    <a:pt x="0" y="20032"/>
                    <a:pt x="1636" y="20642"/>
                  </a:cubicBezTo>
                  <a:cubicBezTo>
                    <a:pt x="3273" y="21252"/>
                    <a:pt x="6545" y="21600"/>
                    <a:pt x="9164" y="21426"/>
                  </a:cubicBezTo>
                  <a:cubicBezTo>
                    <a:pt x="11782" y="21252"/>
                    <a:pt x="13745" y="20555"/>
                    <a:pt x="15709" y="19771"/>
                  </a:cubicBezTo>
                  <a:cubicBezTo>
                    <a:pt x="17673" y="18987"/>
                    <a:pt x="19636" y="18116"/>
                    <a:pt x="21600" y="17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669560" y="5397585"/>
              <a:ext cx="15902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594" y="21600"/>
                  </a:moveTo>
                  <a:cubicBezTo>
                    <a:pt x="1173" y="21600"/>
                    <a:pt x="-248" y="21600"/>
                    <a:pt x="36" y="19800"/>
                  </a:cubicBezTo>
                  <a:cubicBezTo>
                    <a:pt x="320" y="18000"/>
                    <a:pt x="2310" y="14400"/>
                    <a:pt x="6147" y="10800"/>
                  </a:cubicBezTo>
                  <a:cubicBezTo>
                    <a:pt x="9984" y="7200"/>
                    <a:pt x="15668" y="3600"/>
                    <a:pt x="21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938234" y="5354373"/>
              <a:ext cx="227456" cy="22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967" fill="norm" stroke="1" extrusionOk="0">
                  <a:moveTo>
                    <a:pt x="1030" y="1054"/>
                  </a:moveTo>
                  <a:cubicBezTo>
                    <a:pt x="435" y="1833"/>
                    <a:pt x="-159" y="2611"/>
                    <a:pt x="39" y="4168"/>
                  </a:cubicBezTo>
                  <a:cubicBezTo>
                    <a:pt x="237" y="5724"/>
                    <a:pt x="1228" y="8060"/>
                    <a:pt x="2219" y="9324"/>
                  </a:cubicBezTo>
                  <a:cubicBezTo>
                    <a:pt x="3210" y="10589"/>
                    <a:pt x="4201" y="10784"/>
                    <a:pt x="4993" y="10492"/>
                  </a:cubicBezTo>
                  <a:cubicBezTo>
                    <a:pt x="5786" y="10200"/>
                    <a:pt x="6380" y="9422"/>
                    <a:pt x="6777" y="8449"/>
                  </a:cubicBezTo>
                  <a:cubicBezTo>
                    <a:pt x="7173" y="7476"/>
                    <a:pt x="7371" y="6308"/>
                    <a:pt x="7669" y="6211"/>
                  </a:cubicBezTo>
                  <a:cubicBezTo>
                    <a:pt x="7966" y="6114"/>
                    <a:pt x="8362" y="7087"/>
                    <a:pt x="9056" y="7768"/>
                  </a:cubicBezTo>
                  <a:cubicBezTo>
                    <a:pt x="9749" y="8449"/>
                    <a:pt x="10740" y="8838"/>
                    <a:pt x="11731" y="8838"/>
                  </a:cubicBezTo>
                  <a:cubicBezTo>
                    <a:pt x="12722" y="8838"/>
                    <a:pt x="13713" y="8449"/>
                    <a:pt x="14505" y="7670"/>
                  </a:cubicBezTo>
                  <a:cubicBezTo>
                    <a:pt x="15298" y="6892"/>
                    <a:pt x="15892" y="5724"/>
                    <a:pt x="16091" y="5627"/>
                  </a:cubicBezTo>
                  <a:cubicBezTo>
                    <a:pt x="16289" y="5530"/>
                    <a:pt x="16091" y="6503"/>
                    <a:pt x="16190" y="8449"/>
                  </a:cubicBezTo>
                  <a:cubicBezTo>
                    <a:pt x="16289" y="10395"/>
                    <a:pt x="16685" y="13314"/>
                    <a:pt x="17180" y="15843"/>
                  </a:cubicBezTo>
                  <a:cubicBezTo>
                    <a:pt x="17676" y="18373"/>
                    <a:pt x="18270" y="20514"/>
                    <a:pt x="18568" y="20903"/>
                  </a:cubicBezTo>
                  <a:cubicBezTo>
                    <a:pt x="18865" y="21292"/>
                    <a:pt x="18865" y="19930"/>
                    <a:pt x="18865" y="16427"/>
                  </a:cubicBezTo>
                  <a:cubicBezTo>
                    <a:pt x="18865" y="12924"/>
                    <a:pt x="18865" y="7281"/>
                    <a:pt x="19162" y="3973"/>
                  </a:cubicBezTo>
                  <a:cubicBezTo>
                    <a:pt x="19459" y="665"/>
                    <a:pt x="20054" y="-308"/>
                    <a:pt x="20549" y="81"/>
                  </a:cubicBezTo>
                  <a:cubicBezTo>
                    <a:pt x="21045" y="470"/>
                    <a:pt x="21441" y="2222"/>
                    <a:pt x="21243" y="4265"/>
                  </a:cubicBezTo>
                  <a:cubicBezTo>
                    <a:pt x="21045" y="6308"/>
                    <a:pt x="20252" y="8643"/>
                    <a:pt x="19459" y="1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215932" y="5332953"/>
              <a:ext cx="82076" cy="25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31" fill="norm" stroke="1" extrusionOk="0">
                  <a:moveTo>
                    <a:pt x="0" y="3876"/>
                  </a:moveTo>
                  <a:cubicBezTo>
                    <a:pt x="3240" y="8736"/>
                    <a:pt x="6480" y="13596"/>
                    <a:pt x="8100" y="16746"/>
                  </a:cubicBezTo>
                  <a:cubicBezTo>
                    <a:pt x="9720" y="19896"/>
                    <a:pt x="9720" y="21336"/>
                    <a:pt x="9450" y="21426"/>
                  </a:cubicBezTo>
                  <a:cubicBezTo>
                    <a:pt x="9180" y="21516"/>
                    <a:pt x="8640" y="20256"/>
                    <a:pt x="7830" y="16836"/>
                  </a:cubicBezTo>
                  <a:cubicBezTo>
                    <a:pt x="7020" y="13416"/>
                    <a:pt x="5940" y="7836"/>
                    <a:pt x="5940" y="4506"/>
                  </a:cubicBezTo>
                  <a:cubicBezTo>
                    <a:pt x="5940" y="1176"/>
                    <a:pt x="7020" y="96"/>
                    <a:pt x="9450" y="6"/>
                  </a:cubicBezTo>
                  <a:cubicBezTo>
                    <a:pt x="11880" y="-84"/>
                    <a:pt x="15660" y="816"/>
                    <a:pt x="18090" y="1716"/>
                  </a:cubicBezTo>
                  <a:cubicBezTo>
                    <a:pt x="20520" y="2616"/>
                    <a:pt x="21600" y="3516"/>
                    <a:pt x="20520" y="5046"/>
                  </a:cubicBezTo>
                  <a:cubicBezTo>
                    <a:pt x="19440" y="6576"/>
                    <a:pt x="16200" y="8736"/>
                    <a:pt x="12960" y="10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279432" y="5264235"/>
              <a:ext cx="26670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966"/>
                  </a:moveTo>
                  <a:cubicBezTo>
                    <a:pt x="686" y="18176"/>
                    <a:pt x="1371" y="17385"/>
                    <a:pt x="2914" y="16727"/>
                  </a:cubicBezTo>
                  <a:cubicBezTo>
                    <a:pt x="4457" y="16068"/>
                    <a:pt x="6857" y="15541"/>
                    <a:pt x="8400" y="14883"/>
                  </a:cubicBezTo>
                  <a:cubicBezTo>
                    <a:pt x="9943" y="14224"/>
                    <a:pt x="10629" y="13434"/>
                    <a:pt x="11057" y="12380"/>
                  </a:cubicBezTo>
                  <a:cubicBezTo>
                    <a:pt x="11486" y="11327"/>
                    <a:pt x="11657" y="10010"/>
                    <a:pt x="10886" y="9088"/>
                  </a:cubicBezTo>
                  <a:cubicBezTo>
                    <a:pt x="10114" y="8166"/>
                    <a:pt x="8400" y="7639"/>
                    <a:pt x="7114" y="8693"/>
                  </a:cubicBezTo>
                  <a:cubicBezTo>
                    <a:pt x="5829" y="9746"/>
                    <a:pt x="4971" y="12380"/>
                    <a:pt x="4629" y="14356"/>
                  </a:cubicBezTo>
                  <a:cubicBezTo>
                    <a:pt x="4286" y="16332"/>
                    <a:pt x="4457" y="17649"/>
                    <a:pt x="5657" y="18571"/>
                  </a:cubicBezTo>
                  <a:cubicBezTo>
                    <a:pt x="6857" y="19493"/>
                    <a:pt x="9086" y="20020"/>
                    <a:pt x="10714" y="19229"/>
                  </a:cubicBezTo>
                  <a:cubicBezTo>
                    <a:pt x="12343" y="18439"/>
                    <a:pt x="13371" y="16332"/>
                    <a:pt x="13971" y="14620"/>
                  </a:cubicBezTo>
                  <a:cubicBezTo>
                    <a:pt x="14571" y="12907"/>
                    <a:pt x="14743" y="11590"/>
                    <a:pt x="15257" y="11195"/>
                  </a:cubicBezTo>
                  <a:cubicBezTo>
                    <a:pt x="15771" y="10800"/>
                    <a:pt x="16629" y="11327"/>
                    <a:pt x="17571" y="12776"/>
                  </a:cubicBezTo>
                  <a:cubicBezTo>
                    <a:pt x="18514" y="14224"/>
                    <a:pt x="19543" y="16595"/>
                    <a:pt x="20143" y="18439"/>
                  </a:cubicBezTo>
                  <a:cubicBezTo>
                    <a:pt x="20743" y="20283"/>
                    <a:pt x="20914" y="21600"/>
                    <a:pt x="20829" y="21600"/>
                  </a:cubicBezTo>
                  <a:cubicBezTo>
                    <a:pt x="20743" y="21600"/>
                    <a:pt x="20400" y="20283"/>
                    <a:pt x="20486" y="16463"/>
                  </a:cubicBezTo>
                  <a:cubicBezTo>
                    <a:pt x="20571" y="12644"/>
                    <a:pt x="21086" y="63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755682" y="5162635"/>
              <a:ext cx="84280" cy="29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13" fill="norm" stroke="1" extrusionOk="0">
                  <a:moveTo>
                    <a:pt x="0" y="0"/>
                  </a:moveTo>
                  <a:cubicBezTo>
                    <a:pt x="0" y="5009"/>
                    <a:pt x="0" y="10017"/>
                    <a:pt x="527" y="13304"/>
                  </a:cubicBezTo>
                  <a:cubicBezTo>
                    <a:pt x="1054" y="16591"/>
                    <a:pt x="2107" y="18157"/>
                    <a:pt x="3424" y="19252"/>
                  </a:cubicBezTo>
                  <a:cubicBezTo>
                    <a:pt x="4741" y="20348"/>
                    <a:pt x="6322" y="20974"/>
                    <a:pt x="8429" y="21287"/>
                  </a:cubicBezTo>
                  <a:cubicBezTo>
                    <a:pt x="10537" y="21600"/>
                    <a:pt x="13171" y="21600"/>
                    <a:pt x="15278" y="21209"/>
                  </a:cubicBezTo>
                  <a:cubicBezTo>
                    <a:pt x="17385" y="20817"/>
                    <a:pt x="18966" y="20035"/>
                    <a:pt x="20020" y="18783"/>
                  </a:cubicBezTo>
                  <a:cubicBezTo>
                    <a:pt x="21073" y="17530"/>
                    <a:pt x="21600" y="15809"/>
                    <a:pt x="19756" y="14635"/>
                  </a:cubicBezTo>
                  <a:cubicBezTo>
                    <a:pt x="17912" y="13461"/>
                    <a:pt x="13698" y="12835"/>
                    <a:pt x="10537" y="12835"/>
                  </a:cubicBezTo>
                  <a:cubicBezTo>
                    <a:pt x="7376" y="12835"/>
                    <a:pt x="5268" y="13461"/>
                    <a:pt x="3161" y="14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874712" y="5345067"/>
              <a:ext cx="84180" cy="8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0600" fill="norm" stroke="1" extrusionOk="0">
                  <a:moveTo>
                    <a:pt x="12736" y="9675"/>
                  </a:moveTo>
                  <a:cubicBezTo>
                    <a:pt x="13251" y="6075"/>
                    <a:pt x="13765" y="2475"/>
                    <a:pt x="12736" y="932"/>
                  </a:cubicBezTo>
                  <a:cubicBezTo>
                    <a:pt x="11708" y="-611"/>
                    <a:pt x="9136" y="-97"/>
                    <a:pt x="6822" y="1446"/>
                  </a:cubicBezTo>
                  <a:cubicBezTo>
                    <a:pt x="4508" y="2989"/>
                    <a:pt x="2451" y="5560"/>
                    <a:pt x="1165" y="8132"/>
                  </a:cubicBezTo>
                  <a:cubicBezTo>
                    <a:pt x="-121" y="10703"/>
                    <a:pt x="-635" y="13275"/>
                    <a:pt x="1165" y="15589"/>
                  </a:cubicBezTo>
                  <a:cubicBezTo>
                    <a:pt x="2965" y="17903"/>
                    <a:pt x="7079" y="19960"/>
                    <a:pt x="10422" y="20475"/>
                  </a:cubicBezTo>
                  <a:cubicBezTo>
                    <a:pt x="13765" y="20989"/>
                    <a:pt x="16336" y="19960"/>
                    <a:pt x="18136" y="16618"/>
                  </a:cubicBezTo>
                  <a:cubicBezTo>
                    <a:pt x="19936" y="13275"/>
                    <a:pt x="20965" y="7618"/>
                    <a:pt x="20194" y="4532"/>
                  </a:cubicBezTo>
                  <a:cubicBezTo>
                    <a:pt x="19422" y="1446"/>
                    <a:pt x="16851" y="932"/>
                    <a:pt x="14279" y="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042283" y="5123406"/>
              <a:ext cx="481221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38" fill="norm" stroke="1" extrusionOk="0">
                  <a:moveTo>
                    <a:pt x="530" y="14382"/>
                  </a:moveTo>
                  <a:cubicBezTo>
                    <a:pt x="341" y="15972"/>
                    <a:pt x="151" y="17563"/>
                    <a:pt x="57" y="18689"/>
                  </a:cubicBezTo>
                  <a:cubicBezTo>
                    <a:pt x="-38" y="19815"/>
                    <a:pt x="-38" y="20478"/>
                    <a:pt x="246" y="20610"/>
                  </a:cubicBezTo>
                  <a:cubicBezTo>
                    <a:pt x="530" y="20743"/>
                    <a:pt x="1099" y="20345"/>
                    <a:pt x="1525" y="19882"/>
                  </a:cubicBezTo>
                  <a:cubicBezTo>
                    <a:pt x="1951" y="19418"/>
                    <a:pt x="2236" y="18888"/>
                    <a:pt x="2567" y="18291"/>
                  </a:cubicBezTo>
                  <a:cubicBezTo>
                    <a:pt x="2899" y="17695"/>
                    <a:pt x="3278" y="17032"/>
                    <a:pt x="3467" y="17032"/>
                  </a:cubicBezTo>
                  <a:cubicBezTo>
                    <a:pt x="3657" y="17032"/>
                    <a:pt x="3657" y="17695"/>
                    <a:pt x="3894" y="18026"/>
                  </a:cubicBezTo>
                  <a:cubicBezTo>
                    <a:pt x="4130" y="18358"/>
                    <a:pt x="4604" y="18358"/>
                    <a:pt x="4936" y="18026"/>
                  </a:cubicBezTo>
                  <a:cubicBezTo>
                    <a:pt x="5267" y="17695"/>
                    <a:pt x="5457" y="17032"/>
                    <a:pt x="5741" y="16966"/>
                  </a:cubicBezTo>
                  <a:cubicBezTo>
                    <a:pt x="6025" y="16900"/>
                    <a:pt x="6404" y="17430"/>
                    <a:pt x="6641" y="18225"/>
                  </a:cubicBezTo>
                  <a:cubicBezTo>
                    <a:pt x="6878" y="19020"/>
                    <a:pt x="6973" y="20080"/>
                    <a:pt x="7020" y="20279"/>
                  </a:cubicBezTo>
                  <a:cubicBezTo>
                    <a:pt x="7067" y="20478"/>
                    <a:pt x="7067" y="19815"/>
                    <a:pt x="7162" y="19153"/>
                  </a:cubicBezTo>
                  <a:cubicBezTo>
                    <a:pt x="7257" y="18490"/>
                    <a:pt x="7446" y="17828"/>
                    <a:pt x="7683" y="17231"/>
                  </a:cubicBezTo>
                  <a:cubicBezTo>
                    <a:pt x="7920" y="16635"/>
                    <a:pt x="8204" y="16105"/>
                    <a:pt x="8678" y="15774"/>
                  </a:cubicBezTo>
                  <a:cubicBezTo>
                    <a:pt x="9151" y="15442"/>
                    <a:pt x="9815" y="15310"/>
                    <a:pt x="10194" y="15641"/>
                  </a:cubicBezTo>
                  <a:cubicBezTo>
                    <a:pt x="10573" y="15972"/>
                    <a:pt x="10667" y="16767"/>
                    <a:pt x="10715" y="17496"/>
                  </a:cubicBezTo>
                  <a:cubicBezTo>
                    <a:pt x="10762" y="18225"/>
                    <a:pt x="10762" y="18888"/>
                    <a:pt x="10904" y="19484"/>
                  </a:cubicBezTo>
                  <a:cubicBezTo>
                    <a:pt x="11046" y="20080"/>
                    <a:pt x="11330" y="20610"/>
                    <a:pt x="11709" y="20875"/>
                  </a:cubicBezTo>
                  <a:cubicBezTo>
                    <a:pt x="12088" y="21140"/>
                    <a:pt x="12562" y="21140"/>
                    <a:pt x="13225" y="20743"/>
                  </a:cubicBezTo>
                  <a:cubicBezTo>
                    <a:pt x="13888" y="20345"/>
                    <a:pt x="14741" y="19550"/>
                    <a:pt x="15451" y="18490"/>
                  </a:cubicBezTo>
                  <a:cubicBezTo>
                    <a:pt x="16162" y="17430"/>
                    <a:pt x="16730" y="16105"/>
                    <a:pt x="17062" y="15111"/>
                  </a:cubicBezTo>
                  <a:cubicBezTo>
                    <a:pt x="17394" y="14117"/>
                    <a:pt x="17488" y="13455"/>
                    <a:pt x="17204" y="13057"/>
                  </a:cubicBezTo>
                  <a:cubicBezTo>
                    <a:pt x="16920" y="12659"/>
                    <a:pt x="16257" y="12527"/>
                    <a:pt x="15404" y="13190"/>
                  </a:cubicBezTo>
                  <a:cubicBezTo>
                    <a:pt x="14551" y="13852"/>
                    <a:pt x="13509" y="15310"/>
                    <a:pt x="12941" y="16635"/>
                  </a:cubicBezTo>
                  <a:cubicBezTo>
                    <a:pt x="12373" y="17960"/>
                    <a:pt x="12278" y="19153"/>
                    <a:pt x="12467" y="19815"/>
                  </a:cubicBezTo>
                  <a:cubicBezTo>
                    <a:pt x="12657" y="20478"/>
                    <a:pt x="13130" y="20610"/>
                    <a:pt x="13936" y="20080"/>
                  </a:cubicBezTo>
                  <a:cubicBezTo>
                    <a:pt x="14741" y="19550"/>
                    <a:pt x="15878" y="18358"/>
                    <a:pt x="17109" y="15575"/>
                  </a:cubicBezTo>
                  <a:cubicBezTo>
                    <a:pt x="18341" y="12792"/>
                    <a:pt x="19667" y="8419"/>
                    <a:pt x="20425" y="5835"/>
                  </a:cubicBezTo>
                  <a:cubicBezTo>
                    <a:pt x="21183" y="3251"/>
                    <a:pt x="21373" y="2456"/>
                    <a:pt x="21467" y="1661"/>
                  </a:cubicBezTo>
                  <a:cubicBezTo>
                    <a:pt x="21562" y="866"/>
                    <a:pt x="21562" y="71"/>
                    <a:pt x="21467" y="4"/>
                  </a:cubicBezTo>
                  <a:cubicBezTo>
                    <a:pt x="21373" y="-62"/>
                    <a:pt x="21183" y="601"/>
                    <a:pt x="20994" y="3185"/>
                  </a:cubicBezTo>
                  <a:cubicBezTo>
                    <a:pt x="20804" y="5769"/>
                    <a:pt x="20615" y="10274"/>
                    <a:pt x="20615" y="13653"/>
                  </a:cubicBezTo>
                  <a:cubicBezTo>
                    <a:pt x="20615" y="17032"/>
                    <a:pt x="20804" y="19285"/>
                    <a:pt x="20994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321532" y="5727785"/>
              <a:ext cx="1383351" cy="9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0798" fill="norm" stroke="1" extrusionOk="0">
                  <a:moveTo>
                    <a:pt x="282" y="0"/>
                  </a:moveTo>
                  <a:cubicBezTo>
                    <a:pt x="150" y="1322"/>
                    <a:pt x="18" y="2645"/>
                    <a:pt x="2" y="4188"/>
                  </a:cubicBezTo>
                  <a:cubicBezTo>
                    <a:pt x="-15" y="5731"/>
                    <a:pt x="84" y="7494"/>
                    <a:pt x="497" y="10580"/>
                  </a:cubicBezTo>
                  <a:cubicBezTo>
                    <a:pt x="910" y="13665"/>
                    <a:pt x="1636" y="18073"/>
                    <a:pt x="2561" y="19837"/>
                  </a:cubicBezTo>
                  <a:cubicBezTo>
                    <a:pt x="3486" y="21600"/>
                    <a:pt x="4609" y="20718"/>
                    <a:pt x="5748" y="18955"/>
                  </a:cubicBezTo>
                  <a:cubicBezTo>
                    <a:pt x="6888" y="17192"/>
                    <a:pt x="8044" y="14547"/>
                    <a:pt x="8985" y="12784"/>
                  </a:cubicBezTo>
                  <a:cubicBezTo>
                    <a:pt x="9926" y="11020"/>
                    <a:pt x="10653" y="10139"/>
                    <a:pt x="11627" y="9478"/>
                  </a:cubicBezTo>
                  <a:cubicBezTo>
                    <a:pt x="12602" y="8816"/>
                    <a:pt x="13824" y="8376"/>
                    <a:pt x="14946" y="9257"/>
                  </a:cubicBezTo>
                  <a:cubicBezTo>
                    <a:pt x="16069" y="10139"/>
                    <a:pt x="17093" y="12343"/>
                    <a:pt x="18018" y="11902"/>
                  </a:cubicBezTo>
                  <a:cubicBezTo>
                    <a:pt x="18943" y="11461"/>
                    <a:pt x="19768" y="8376"/>
                    <a:pt x="20346" y="7053"/>
                  </a:cubicBezTo>
                  <a:cubicBezTo>
                    <a:pt x="20924" y="5731"/>
                    <a:pt x="21255" y="6171"/>
                    <a:pt x="21585" y="6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765082" y="5995427"/>
              <a:ext cx="234951" cy="1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6166"/>
                  </a:moveTo>
                  <a:cubicBezTo>
                    <a:pt x="389" y="9466"/>
                    <a:pt x="778" y="12766"/>
                    <a:pt x="973" y="15166"/>
                  </a:cubicBezTo>
                  <a:cubicBezTo>
                    <a:pt x="1168" y="17566"/>
                    <a:pt x="1168" y="19066"/>
                    <a:pt x="1265" y="18916"/>
                  </a:cubicBezTo>
                  <a:cubicBezTo>
                    <a:pt x="1362" y="18766"/>
                    <a:pt x="1557" y="16966"/>
                    <a:pt x="2238" y="14416"/>
                  </a:cubicBezTo>
                  <a:cubicBezTo>
                    <a:pt x="2919" y="11866"/>
                    <a:pt x="4086" y="8566"/>
                    <a:pt x="5059" y="6316"/>
                  </a:cubicBezTo>
                  <a:cubicBezTo>
                    <a:pt x="6032" y="4066"/>
                    <a:pt x="6811" y="2866"/>
                    <a:pt x="7395" y="3016"/>
                  </a:cubicBezTo>
                  <a:cubicBezTo>
                    <a:pt x="7978" y="3166"/>
                    <a:pt x="8368" y="4666"/>
                    <a:pt x="8854" y="6316"/>
                  </a:cubicBezTo>
                  <a:cubicBezTo>
                    <a:pt x="9341" y="7966"/>
                    <a:pt x="9924" y="9766"/>
                    <a:pt x="10605" y="9616"/>
                  </a:cubicBezTo>
                  <a:cubicBezTo>
                    <a:pt x="11286" y="9466"/>
                    <a:pt x="12065" y="7366"/>
                    <a:pt x="12746" y="5716"/>
                  </a:cubicBezTo>
                  <a:cubicBezTo>
                    <a:pt x="13427" y="4066"/>
                    <a:pt x="14011" y="2866"/>
                    <a:pt x="14692" y="1816"/>
                  </a:cubicBezTo>
                  <a:cubicBezTo>
                    <a:pt x="15373" y="766"/>
                    <a:pt x="16151" y="-134"/>
                    <a:pt x="16832" y="16"/>
                  </a:cubicBezTo>
                  <a:cubicBezTo>
                    <a:pt x="17514" y="166"/>
                    <a:pt x="18097" y="1366"/>
                    <a:pt x="18876" y="5116"/>
                  </a:cubicBezTo>
                  <a:cubicBezTo>
                    <a:pt x="19654" y="8866"/>
                    <a:pt x="20627" y="15166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045929" y="6002550"/>
              <a:ext cx="176354" cy="11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02" fill="norm" stroke="1" extrusionOk="0">
                  <a:moveTo>
                    <a:pt x="3681" y="17044"/>
                  </a:moveTo>
                  <a:cubicBezTo>
                    <a:pt x="4710" y="12801"/>
                    <a:pt x="5738" y="8558"/>
                    <a:pt x="6381" y="5473"/>
                  </a:cubicBezTo>
                  <a:cubicBezTo>
                    <a:pt x="7024" y="2387"/>
                    <a:pt x="7281" y="458"/>
                    <a:pt x="6895" y="73"/>
                  </a:cubicBezTo>
                  <a:cubicBezTo>
                    <a:pt x="6510" y="-313"/>
                    <a:pt x="5481" y="844"/>
                    <a:pt x="4195" y="3158"/>
                  </a:cubicBezTo>
                  <a:cubicBezTo>
                    <a:pt x="2910" y="5473"/>
                    <a:pt x="1367" y="8944"/>
                    <a:pt x="595" y="11644"/>
                  </a:cubicBezTo>
                  <a:cubicBezTo>
                    <a:pt x="-176" y="14344"/>
                    <a:pt x="-176" y="16273"/>
                    <a:pt x="467" y="17044"/>
                  </a:cubicBezTo>
                  <a:cubicBezTo>
                    <a:pt x="1110" y="17816"/>
                    <a:pt x="2395" y="17430"/>
                    <a:pt x="3424" y="16466"/>
                  </a:cubicBezTo>
                  <a:cubicBezTo>
                    <a:pt x="4453" y="15501"/>
                    <a:pt x="5224" y="13958"/>
                    <a:pt x="6124" y="12608"/>
                  </a:cubicBezTo>
                  <a:cubicBezTo>
                    <a:pt x="7024" y="11258"/>
                    <a:pt x="8053" y="10101"/>
                    <a:pt x="8953" y="10294"/>
                  </a:cubicBezTo>
                  <a:cubicBezTo>
                    <a:pt x="9853" y="10487"/>
                    <a:pt x="10624" y="12030"/>
                    <a:pt x="12167" y="14151"/>
                  </a:cubicBezTo>
                  <a:cubicBezTo>
                    <a:pt x="13710" y="16273"/>
                    <a:pt x="16024" y="18973"/>
                    <a:pt x="17695" y="20130"/>
                  </a:cubicBezTo>
                  <a:cubicBezTo>
                    <a:pt x="19367" y="21287"/>
                    <a:pt x="20395" y="20901"/>
                    <a:pt x="21424" y="20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223984" y="6000936"/>
              <a:ext cx="176099" cy="1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89" fill="norm" stroke="1" extrusionOk="0">
                  <a:moveTo>
                    <a:pt x="1336" y="4694"/>
                  </a:moveTo>
                  <a:cubicBezTo>
                    <a:pt x="564" y="2731"/>
                    <a:pt x="-207" y="767"/>
                    <a:pt x="50" y="178"/>
                  </a:cubicBezTo>
                  <a:cubicBezTo>
                    <a:pt x="307" y="-411"/>
                    <a:pt x="1593" y="374"/>
                    <a:pt x="4679" y="3909"/>
                  </a:cubicBezTo>
                  <a:cubicBezTo>
                    <a:pt x="7764" y="7444"/>
                    <a:pt x="12650" y="13727"/>
                    <a:pt x="15736" y="17065"/>
                  </a:cubicBezTo>
                  <a:cubicBezTo>
                    <a:pt x="18822" y="20404"/>
                    <a:pt x="20107" y="20796"/>
                    <a:pt x="21393" y="2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273082" y="6027183"/>
              <a:ext cx="139701" cy="1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2798"/>
                  </a:moveTo>
                  <a:cubicBezTo>
                    <a:pt x="19636" y="1489"/>
                    <a:pt x="17673" y="180"/>
                    <a:pt x="16036" y="17"/>
                  </a:cubicBezTo>
                  <a:cubicBezTo>
                    <a:pt x="14400" y="-147"/>
                    <a:pt x="13091" y="835"/>
                    <a:pt x="10473" y="4598"/>
                  </a:cubicBezTo>
                  <a:cubicBezTo>
                    <a:pt x="7855" y="8362"/>
                    <a:pt x="3927" y="14908"/>
                    <a:pt x="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006382" y="6191335"/>
              <a:ext cx="342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3" y="16560"/>
                    <a:pt x="5067" y="11520"/>
                    <a:pt x="8667" y="7920"/>
                  </a:cubicBezTo>
                  <a:cubicBezTo>
                    <a:pt x="12267" y="4320"/>
                    <a:pt x="16933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038132" y="6267535"/>
              <a:ext cx="450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1" y="15840"/>
                    <a:pt x="7301" y="10080"/>
                    <a:pt x="10901" y="6480"/>
                  </a:cubicBezTo>
                  <a:cubicBezTo>
                    <a:pt x="14501" y="2880"/>
                    <a:pt x="1805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802641" y="5995671"/>
              <a:ext cx="99092" cy="19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480" fill="norm" stroke="1" extrusionOk="0">
                  <a:moveTo>
                    <a:pt x="21067" y="7299"/>
                  </a:moveTo>
                  <a:cubicBezTo>
                    <a:pt x="20167" y="6174"/>
                    <a:pt x="19267" y="5049"/>
                    <a:pt x="18817" y="3699"/>
                  </a:cubicBezTo>
                  <a:cubicBezTo>
                    <a:pt x="18367" y="2349"/>
                    <a:pt x="18367" y="774"/>
                    <a:pt x="17242" y="211"/>
                  </a:cubicBezTo>
                  <a:cubicBezTo>
                    <a:pt x="16117" y="-351"/>
                    <a:pt x="13867" y="99"/>
                    <a:pt x="10717" y="2911"/>
                  </a:cubicBezTo>
                  <a:cubicBezTo>
                    <a:pt x="7567" y="5724"/>
                    <a:pt x="3517" y="10899"/>
                    <a:pt x="1492" y="14049"/>
                  </a:cubicBezTo>
                  <a:cubicBezTo>
                    <a:pt x="-533" y="17199"/>
                    <a:pt x="-533" y="18324"/>
                    <a:pt x="1717" y="19336"/>
                  </a:cubicBezTo>
                  <a:cubicBezTo>
                    <a:pt x="3967" y="20349"/>
                    <a:pt x="8467" y="21249"/>
                    <a:pt x="12067" y="19449"/>
                  </a:cubicBezTo>
                  <a:cubicBezTo>
                    <a:pt x="15667" y="17649"/>
                    <a:pt x="18367" y="13149"/>
                    <a:pt x="19042" y="9999"/>
                  </a:cubicBezTo>
                  <a:cubicBezTo>
                    <a:pt x="19717" y="6849"/>
                    <a:pt x="18367" y="5049"/>
                    <a:pt x="16567" y="4149"/>
                  </a:cubicBezTo>
                  <a:cubicBezTo>
                    <a:pt x="14767" y="3249"/>
                    <a:pt x="12517" y="3249"/>
                    <a:pt x="10267" y="3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946182" y="5994485"/>
              <a:ext cx="171451" cy="14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2859"/>
                  </a:moveTo>
                  <a:cubicBezTo>
                    <a:pt x="1600" y="7624"/>
                    <a:pt x="3200" y="12388"/>
                    <a:pt x="4400" y="15406"/>
                  </a:cubicBezTo>
                  <a:cubicBezTo>
                    <a:pt x="5600" y="18424"/>
                    <a:pt x="6400" y="19694"/>
                    <a:pt x="7467" y="20488"/>
                  </a:cubicBezTo>
                  <a:cubicBezTo>
                    <a:pt x="8533" y="21282"/>
                    <a:pt x="9867" y="21600"/>
                    <a:pt x="11067" y="19535"/>
                  </a:cubicBezTo>
                  <a:cubicBezTo>
                    <a:pt x="12267" y="17471"/>
                    <a:pt x="13333" y="13024"/>
                    <a:pt x="15067" y="9371"/>
                  </a:cubicBezTo>
                  <a:cubicBezTo>
                    <a:pt x="16800" y="5718"/>
                    <a:pt x="19200" y="28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123982" y="5969178"/>
              <a:ext cx="127001" cy="15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9245"/>
                  </a:moveTo>
                  <a:cubicBezTo>
                    <a:pt x="1800" y="9245"/>
                    <a:pt x="3600" y="9245"/>
                    <a:pt x="5580" y="8263"/>
                  </a:cubicBezTo>
                  <a:cubicBezTo>
                    <a:pt x="7560" y="7281"/>
                    <a:pt x="9720" y="5317"/>
                    <a:pt x="10800" y="3634"/>
                  </a:cubicBezTo>
                  <a:cubicBezTo>
                    <a:pt x="11880" y="1951"/>
                    <a:pt x="11880" y="549"/>
                    <a:pt x="10620" y="128"/>
                  </a:cubicBezTo>
                  <a:cubicBezTo>
                    <a:pt x="9360" y="-293"/>
                    <a:pt x="6840" y="268"/>
                    <a:pt x="4500" y="2652"/>
                  </a:cubicBezTo>
                  <a:cubicBezTo>
                    <a:pt x="2160" y="5037"/>
                    <a:pt x="0" y="9245"/>
                    <a:pt x="360" y="12751"/>
                  </a:cubicBezTo>
                  <a:cubicBezTo>
                    <a:pt x="720" y="16258"/>
                    <a:pt x="3600" y="19063"/>
                    <a:pt x="7560" y="20185"/>
                  </a:cubicBezTo>
                  <a:cubicBezTo>
                    <a:pt x="11520" y="21307"/>
                    <a:pt x="16560" y="20746"/>
                    <a:pt x="21600" y="20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251979" y="5937335"/>
              <a:ext cx="151404" cy="18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61" fill="norm" stroke="1" extrusionOk="0">
                  <a:moveTo>
                    <a:pt x="4359" y="8009"/>
                  </a:moveTo>
                  <a:cubicBezTo>
                    <a:pt x="2259" y="6796"/>
                    <a:pt x="159" y="5582"/>
                    <a:pt x="9" y="5218"/>
                  </a:cubicBezTo>
                  <a:cubicBezTo>
                    <a:pt x="-141" y="4854"/>
                    <a:pt x="1659" y="5339"/>
                    <a:pt x="4659" y="7160"/>
                  </a:cubicBezTo>
                  <a:cubicBezTo>
                    <a:pt x="7659" y="8980"/>
                    <a:pt x="11859" y="12135"/>
                    <a:pt x="14109" y="14804"/>
                  </a:cubicBezTo>
                  <a:cubicBezTo>
                    <a:pt x="16359" y="17474"/>
                    <a:pt x="16659" y="19658"/>
                    <a:pt x="16059" y="20629"/>
                  </a:cubicBezTo>
                  <a:cubicBezTo>
                    <a:pt x="15459" y="21600"/>
                    <a:pt x="13959" y="21357"/>
                    <a:pt x="12309" y="18930"/>
                  </a:cubicBezTo>
                  <a:cubicBezTo>
                    <a:pt x="10659" y="16503"/>
                    <a:pt x="8859" y="11892"/>
                    <a:pt x="7959" y="8980"/>
                  </a:cubicBezTo>
                  <a:cubicBezTo>
                    <a:pt x="7059" y="6067"/>
                    <a:pt x="7059" y="4854"/>
                    <a:pt x="9459" y="3640"/>
                  </a:cubicBezTo>
                  <a:cubicBezTo>
                    <a:pt x="11859" y="2427"/>
                    <a:pt x="16659" y="1213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717955" y="5907352"/>
              <a:ext cx="282328" cy="25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80" fill="norm" stroke="1" extrusionOk="0">
                  <a:moveTo>
                    <a:pt x="17149" y="1422"/>
                  </a:moveTo>
                  <a:cubicBezTo>
                    <a:pt x="17310" y="551"/>
                    <a:pt x="17471" y="-320"/>
                    <a:pt x="17310" y="115"/>
                  </a:cubicBezTo>
                  <a:cubicBezTo>
                    <a:pt x="17149" y="551"/>
                    <a:pt x="16665" y="2293"/>
                    <a:pt x="15214" y="4993"/>
                  </a:cubicBezTo>
                  <a:cubicBezTo>
                    <a:pt x="13764" y="7693"/>
                    <a:pt x="11346" y="11351"/>
                    <a:pt x="9250" y="13790"/>
                  </a:cubicBezTo>
                  <a:cubicBezTo>
                    <a:pt x="7155" y="16228"/>
                    <a:pt x="5382" y="17448"/>
                    <a:pt x="4092" y="18057"/>
                  </a:cubicBezTo>
                  <a:cubicBezTo>
                    <a:pt x="2802" y="18667"/>
                    <a:pt x="1997" y="18667"/>
                    <a:pt x="1352" y="18145"/>
                  </a:cubicBezTo>
                  <a:cubicBezTo>
                    <a:pt x="707" y="17622"/>
                    <a:pt x="223" y="16577"/>
                    <a:pt x="62" y="15096"/>
                  </a:cubicBezTo>
                  <a:cubicBezTo>
                    <a:pt x="-99" y="13615"/>
                    <a:pt x="62" y="11699"/>
                    <a:pt x="465" y="10393"/>
                  </a:cubicBezTo>
                  <a:cubicBezTo>
                    <a:pt x="868" y="9086"/>
                    <a:pt x="1513" y="8390"/>
                    <a:pt x="2319" y="8215"/>
                  </a:cubicBezTo>
                  <a:cubicBezTo>
                    <a:pt x="3125" y="8041"/>
                    <a:pt x="4092" y="8390"/>
                    <a:pt x="6429" y="9609"/>
                  </a:cubicBezTo>
                  <a:cubicBezTo>
                    <a:pt x="8767" y="10828"/>
                    <a:pt x="12474" y="12919"/>
                    <a:pt x="15214" y="15009"/>
                  </a:cubicBezTo>
                  <a:cubicBezTo>
                    <a:pt x="17955" y="17099"/>
                    <a:pt x="19728" y="19190"/>
                    <a:pt x="21501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5" name="Drawing"/>
          <p:cNvGrpSpPr/>
          <p:nvPr/>
        </p:nvGrpSpPr>
        <p:grpSpPr>
          <a:xfrm>
            <a:off x="954908" y="1488924"/>
            <a:ext cx="12037193" cy="5165876"/>
            <a:chOff x="0" y="0"/>
            <a:chExt cx="12037191" cy="5165875"/>
          </a:xfrm>
        </p:grpSpPr>
        <p:sp>
          <p:nvSpPr>
            <p:cNvPr id="2014" name="Line"/>
            <p:cNvSpPr/>
            <p:nvPr/>
          </p:nvSpPr>
          <p:spPr>
            <a:xfrm>
              <a:off x="72583" y="449271"/>
              <a:ext cx="154842" cy="32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232" fill="norm" stroke="1" extrusionOk="0">
                  <a:moveTo>
                    <a:pt x="1867" y="6216"/>
                  </a:moveTo>
                  <a:cubicBezTo>
                    <a:pt x="1015" y="5655"/>
                    <a:pt x="162" y="5094"/>
                    <a:pt x="20" y="4462"/>
                  </a:cubicBezTo>
                  <a:cubicBezTo>
                    <a:pt x="-122" y="3831"/>
                    <a:pt x="446" y="3130"/>
                    <a:pt x="3146" y="2359"/>
                  </a:cubicBezTo>
                  <a:cubicBezTo>
                    <a:pt x="5846" y="1587"/>
                    <a:pt x="10678" y="746"/>
                    <a:pt x="13804" y="325"/>
                  </a:cubicBezTo>
                  <a:cubicBezTo>
                    <a:pt x="16931" y="-96"/>
                    <a:pt x="18352" y="-96"/>
                    <a:pt x="19346" y="255"/>
                  </a:cubicBezTo>
                  <a:cubicBezTo>
                    <a:pt x="20341" y="605"/>
                    <a:pt x="20910" y="1307"/>
                    <a:pt x="19631" y="2639"/>
                  </a:cubicBezTo>
                  <a:cubicBezTo>
                    <a:pt x="18352" y="3972"/>
                    <a:pt x="15225" y="5935"/>
                    <a:pt x="12952" y="7057"/>
                  </a:cubicBezTo>
                  <a:cubicBezTo>
                    <a:pt x="10678" y="8179"/>
                    <a:pt x="9257" y="8460"/>
                    <a:pt x="9257" y="8600"/>
                  </a:cubicBezTo>
                  <a:cubicBezTo>
                    <a:pt x="9257" y="8740"/>
                    <a:pt x="10678" y="8740"/>
                    <a:pt x="13094" y="9231"/>
                  </a:cubicBezTo>
                  <a:cubicBezTo>
                    <a:pt x="15510" y="9722"/>
                    <a:pt x="18920" y="10704"/>
                    <a:pt x="20199" y="11966"/>
                  </a:cubicBezTo>
                  <a:cubicBezTo>
                    <a:pt x="21478" y="13229"/>
                    <a:pt x="20625" y="14772"/>
                    <a:pt x="18210" y="16314"/>
                  </a:cubicBezTo>
                  <a:cubicBezTo>
                    <a:pt x="15794" y="17857"/>
                    <a:pt x="11815" y="19400"/>
                    <a:pt x="8973" y="20312"/>
                  </a:cubicBezTo>
                  <a:cubicBezTo>
                    <a:pt x="6131" y="21223"/>
                    <a:pt x="4425" y="21504"/>
                    <a:pt x="3289" y="20943"/>
                  </a:cubicBezTo>
                  <a:cubicBezTo>
                    <a:pt x="2152" y="20382"/>
                    <a:pt x="1583" y="18979"/>
                    <a:pt x="1015" y="17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0" y="313389"/>
              <a:ext cx="433304" cy="59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50" fill="norm" stroke="1" extrusionOk="0">
                  <a:moveTo>
                    <a:pt x="12594" y="2304"/>
                  </a:moveTo>
                  <a:cubicBezTo>
                    <a:pt x="11871" y="1625"/>
                    <a:pt x="11147" y="945"/>
                    <a:pt x="10062" y="643"/>
                  </a:cubicBezTo>
                  <a:cubicBezTo>
                    <a:pt x="8977" y="341"/>
                    <a:pt x="7530" y="416"/>
                    <a:pt x="5876" y="1473"/>
                  </a:cubicBezTo>
                  <a:cubicBezTo>
                    <a:pt x="4223" y="2531"/>
                    <a:pt x="2362" y="4570"/>
                    <a:pt x="1277" y="6836"/>
                  </a:cubicBezTo>
                  <a:cubicBezTo>
                    <a:pt x="192" y="9101"/>
                    <a:pt x="-118" y="11594"/>
                    <a:pt x="37" y="13935"/>
                  </a:cubicBezTo>
                  <a:cubicBezTo>
                    <a:pt x="192" y="16276"/>
                    <a:pt x="812" y="18466"/>
                    <a:pt x="2207" y="19788"/>
                  </a:cubicBezTo>
                  <a:cubicBezTo>
                    <a:pt x="3603" y="21110"/>
                    <a:pt x="5773" y="21563"/>
                    <a:pt x="8408" y="21034"/>
                  </a:cubicBezTo>
                  <a:cubicBezTo>
                    <a:pt x="11044" y="20506"/>
                    <a:pt x="14144" y="18995"/>
                    <a:pt x="16521" y="17069"/>
                  </a:cubicBezTo>
                  <a:cubicBezTo>
                    <a:pt x="18898" y="15143"/>
                    <a:pt x="20552" y="12802"/>
                    <a:pt x="21017" y="10234"/>
                  </a:cubicBezTo>
                  <a:cubicBezTo>
                    <a:pt x="21482" y="7666"/>
                    <a:pt x="20759" y="4872"/>
                    <a:pt x="19208" y="2946"/>
                  </a:cubicBezTo>
                  <a:cubicBezTo>
                    <a:pt x="17658" y="1020"/>
                    <a:pt x="15281" y="-37"/>
                    <a:pt x="12594" y="1"/>
                  </a:cubicBezTo>
                  <a:cubicBezTo>
                    <a:pt x="9907" y="39"/>
                    <a:pt x="6910" y="1171"/>
                    <a:pt x="3913" y="2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23256" y="257317"/>
              <a:ext cx="173150" cy="54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20" fill="norm" stroke="1" extrusionOk="0">
                  <a:moveTo>
                    <a:pt x="4803" y="11554"/>
                  </a:moveTo>
                  <a:cubicBezTo>
                    <a:pt x="4803" y="14401"/>
                    <a:pt x="4803" y="17247"/>
                    <a:pt x="4546" y="18336"/>
                  </a:cubicBezTo>
                  <a:cubicBezTo>
                    <a:pt x="4289" y="19424"/>
                    <a:pt x="3774" y="18754"/>
                    <a:pt x="3003" y="16745"/>
                  </a:cubicBezTo>
                  <a:cubicBezTo>
                    <a:pt x="2231" y="14736"/>
                    <a:pt x="1203" y="11387"/>
                    <a:pt x="1203" y="8624"/>
                  </a:cubicBezTo>
                  <a:cubicBezTo>
                    <a:pt x="1203" y="5861"/>
                    <a:pt x="2231" y="3684"/>
                    <a:pt x="3131" y="2387"/>
                  </a:cubicBezTo>
                  <a:cubicBezTo>
                    <a:pt x="4031" y="1089"/>
                    <a:pt x="4803" y="670"/>
                    <a:pt x="5960" y="377"/>
                  </a:cubicBezTo>
                  <a:cubicBezTo>
                    <a:pt x="7117" y="84"/>
                    <a:pt x="8660" y="-83"/>
                    <a:pt x="10589" y="43"/>
                  </a:cubicBezTo>
                  <a:cubicBezTo>
                    <a:pt x="12517" y="168"/>
                    <a:pt x="14831" y="587"/>
                    <a:pt x="16889" y="2136"/>
                  </a:cubicBezTo>
                  <a:cubicBezTo>
                    <a:pt x="18946" y="3684"/>
                    <a:pt x="20746" y="6364"/>
                    <a:pt x="21003" y="8959"/>
                  </a:cubicBezTo>
                  <a:cubicBezTo>
                    <a:pt x="21260" y="11554"/>
                    <a:pt x="19974" y="14066"/>
                    <a:pt x="17017" y="16117"/>
                  </a:cubicBezTo>
                  <a:cubicBezTo>
                    <a:pt x="14060" y="18168"/>
                    <a:pt x="9431" y="19759"/>
                    <a:pt x="6346" y="20596"/>
                  </a:cubicBezTo>
                  <a:cubicBezTo>
                    <a:pt x="3260" y="21433"/>
                    <a:pt x="1717" y="21517"/>
                    <a:pt x="817" y="21350"/>
                  </a:cubicBezTo>
                  <a:cubicBezTo>
                    <a:pt x="-83" y="21182"/>
                    <a:pt x="-340" y="20764"/>
                    <a:pt x="560" y="20261"/>
                  </a:cubicBezTo>
                  <a:cubicBezTo>
                    <a:pt x="1460" y="19759"/>
                    <a:pt x="3517" y="19173"/>
                    <a:pt x="5574" y="18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245548" y="517675"/>
              <a:ext cx="180794" cy="25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39" fill="norm" stroke="1" extrusionOk="0">
                  <a:moveTo>
                    <a:pt x="355" y="3240"/>
                  </a:moveTo>
                  <a:cubicBezTo>
                    <a:pt x="104" y="1980"/>
                    <a:pt x="-147" y="720"/>
                    <a:pt x="104" y="630"/>
                  </a:cubicBezTo>
                  <a:cubicBezTo>
                    <a:pt x="355" y="540"/>
                    <a:pt x="1109" y="1620"/>
                    <a:pt x="2239" y="4320"/>
                  </a:cubicBezTo>
                  <a:cubicBezTo>
                    <a:pt x="3369" y="7020"/>
                    <a:pt x="4876" y="11340"/>
                    <a:pt x="5755" y="13950"/>
                  </a:cubicBezTo>
                  <a:cubicBezTo>
                    <a:pt x="6634" y="16560"/>
                    <a:pt x="6886" y="17460"/>
                    <a:pt x="7639" y="18630"/>
                  </a:cubicBezTo>
                  <a:cubicBezTo>
                    <a:pt x="8393" y="19800"/>
                    <a:pt x="9648" y="21240"/>
                    <a:pt x="10527" y="21420"/>
                  </a:cubicBezTo>
                  <a:cubicBezTo>
                    <a:pt x="11406" y="21600"/>
                    <a:pt x="11909" y="20520"/>
                    <a:pt x="12662" y="17550"/>
                  </a:cubicBezTo>
                  <a:cubicBezTo>
                    <a:pt x="13416" y="14580"/>
                    <a:pt x="14420" y="9720"/>
                    <a:pt x="15927" y="6480"/>
                  </a:cubicBezTo>
                  <a:cubicBezTo>
                    <a:pt x="17434" y="3240"/>
                    <a:pt x="19444" y="1620"/>
                    <a:pt x="214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534291" y="529269"/>
              <a:ext cx="106130" cy="19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22" fill="norm" stroke="1" extrusionOk="0">
                  <a:moveTo>
                    <a:pt x="7477" y="3567"/>
                  </a:moveTo>
                  <a:cubicBezTo>
                    <a:pt x="7477" y="1728"/>
                    <a:pt x="7477" y="-110"/>
                    <a:pt x="6854" y="5"/>
                  </a:cubicBezTo>
                  <a:cubicBezTo>
                    <a:pt x="6231" y="120"/>
                    <a:pt x="4985" y="2188"/>
                    <a:pt x="3738" y="4945"/>
                  </a:cubicBezTo>
                  <a:cubicBezTo>
                    <a:pt x="2492" y="7703"/>
                    <a:pt x="1246" y="11150"/>
                    <a:pt x="1246" y="14022"/>
                  </a:cubicBezTo>
                  <a:cubicBezTo>
                    <a:pt x="1246" y="16894"/>
                    <a:pt x="2492" y="19192"/>
                    <a:pt x="4362" y="20341"/>
                  </a:cubicBezTo>
                  <a:cubicBezTo>
                    <a:pt x="6231" y="21490"/>
                    <a:pt x="8723" y="21490"/>
                    <a:pt x="12046" y="19537"/>
                  </a:cubicBezTo>
                  <a:cubicBezTo>
                    <a:pt x="15369" y="17584"/>
                    <a:pt x="19523" y="13677"/>
                    <a:pt x="20562" y="10575"/>
                  </a:cubicBezTo>
                  <a:cubicBezTo>
                    <a:pt x="21600" y="7473"/>
                    <a:pt x="19523" y="5175"/>
                    <a:pt x="15577" y="4486"/>
                  </a:cubicBezTo>
                  <a:cubicBezTo>
                    <a:pt x="11631" y="3796"/>
                    <a:pt x="5815" y="4716"/>
                    <a:pt x="0" y="5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737491" y="479575"/>
              <a:ext cx="177801" cy="2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7267"/>
                  </a:moveTo>
                  <a:cubicBezTo>
                    <a:pt x="771" y="6460"/>
                    <a:pt x="1543" y="5652"/>
                    <a:pt x="2700" y="5450"/>
                  </a:cubicBezTo>
                  <a:cubicBezTo>
                    <a:pt x="3857" y="5249"/>
                    <a:pt x="5400" y="5652"/>
                    <a:pt x="7329" y="7974"/>
                  </a:cubicBezTo>
                  <a:cubicBezTo>
                    <a:pt x="9257" y="10295"/>
                    <a:pt x="11571" y="14535"/>
                    <a:pt x="12471" y="17260"/>
                  </a:cubicBezTo>
                  <a:cubicBezTo>
                    <a:pt x="13371" y="19985"/>
                    <a:pt x="12857" y="21196"/>
                    <a:pt x="11957" y="21398"/>
                  </a:cubicBezTo>
                  <a:cubicBezTo>
                    <a:pt x="11057" y="21600"/>
                    <a:pt x="9771" y="20793"/>
                    <a:pt x="8871" y="17966"/>
                  </a:cubicBezTo>
                  <a:cubicBezTo>
                    <a:pt x="7971" y="15140"/>
                    <a:pt x="7457" y="10295"/>
                    <a:pt x="8486" y="6964"/>
                  </a:cubicBezTo>
                  <a:cubicBezTo>
                    <a:pt x="9514" y="3634"/>
                    <a:pt x="12086" y="1817"/>
                    <a:pt x="14529" y="908"/>
                  </a:cubicBezTo>
                  <a:cubicBezTo>
                    <a:pt x="16971" y="0"/>
                    <a:pt x="192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952560" y="481318"/>
              <a:ext cx="153232" cy="20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06" fill="norm" stroke="1" extrusionOk="0">
                  <a:moveTo>
                    <a:pt x="990" y="10838"/>
                  </a:moveTo>
                  <a:cubicBezTo>
                    <a:pt x="3909" y="8030"/>
                    <a:pt x="6828" y="5222"/>
                    <a:pt x="8288" y="3278"/>
                  </a:cubicBezTo>
                  <a:cubicBezTo>
                    <a:pt x="9747" y="1334"/>
                    <a:pt x="9747" y="254"/>
                    <a:pt x="9163" y="38"/>
                  </a:cubicBezTo>
                  <a:cubicBezTo>
                    <a:pt x="8580" y="-178"/>
                    <a:pt x="7412" y="470"/>
                    <a:pt x="5661" y="3386"/>
                  </a:cubicBezTo>
                  <a:cubicBezTo>
                    <a:pt x="3909" y="6302"/>
                    <a:pt x="1574" y="11486"/>
                    <a:pt x="553" y="14726"/>
                  </a:cubicBezTo>
                  <a:cubicBezTo>
                    <a:pt x="-469" y="17966"/>
                    <a:pt x="-177" y="19262"/>
                    <a:pt x="2304" y="20126"/>
                  </a:cubicBezTo>
                  <a:cubicBezTo>
                    <a:pt x="4785" y="20990"/>
                    <a:pt x="9455" y="21422"/>
                    <a:pt x="12958" y="21098"/>
                  </a:cubicBezTo>
                  <a:cubicBezTo>
                    <a:pt x="16461" y="20774"/>
                    <a:pt x="18796" y="19694"/>
                    <a:pt x="21131" y="18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289941" y="181125"/>
              <a:ext cx="107951" cy="43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0"/>
                  </a:moveTo>
                  <a:cubicBezTo>
                    <a:pt x="0" y="4089"/>
                    <a:pt x="0" y="8179"/>
                    <a:pt x="424" y="11639"/>
                  </a:cubicBezTo>
                  <a:cubicBezTo>
                    <a:pt x="847" y="15099"/>
                    <a:pt x="1694" y="17930"/>
                    <a:pt x="2753" y="19555"/>
                  </a:cubicBezTo>
                  <a:cubicBezTo>
                    <a:pt x="3812" y="21181"/>
                    <a:pt x="5082" y="21600"/>
                    <a:pt x="8259" y="21548"/>
                  </a:cubicBezTo>
                  <a:cubicBezTo>
                    <a:pt x="11435" y="21495"/>
                    <a:pt x="16518" y="20971"/>
                    <a:pt x="21600" y="20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283591" y="397025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462929" y="402812"/>
              <a:ext cx="113754" cy="46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425" fill="norm" stroke="1" extrusionOk="0">
                  <a:moveTo>
                    <a:pt x="1999" y="318"/>
                  </a:moveTo>
                  <a:cubicBezTo>
                    <a:pt x="3893" y="124"/>
                    <a:pt x="5788" y="-71"/>
                    <a:pt x="7493" y="26"/>
                  </a:cubicBezTo>
                  <a:cubicBezTo>
                    <a:pt x="9199" y="124"/>
                    <a:pt x="10714" y="513"/>
                    <a:pt x="11093" y="1388"/>
                  </a:cubicBezTo>
                  <a:cubicBezTo>
                    <a:pt x="11472" y="2264"/>
                    <a:pt x="10714" y="3626"/>
                    <a:pt x="10525" y="4794"/>
                  </a:cubicBezTo>
                  <a:cubicBezTo>
                    <a:pt x="10335" y="5961"/>
                    <a:pt x="10714" y="6934"/>
                    <a:pt x="12609" y="8102"/>
                  </a:cubicBezTo>
                  <a:cubicBezTo>
                    <a:pt x="14504" y="9270"/>
                    <a:pt x="17914" y="10632"/>
                    <a:pt x="19430" y="12334"/>
                  </a:cubicBezTo>
                  <a:cubicBezTo>
                    <a:pt x="20946" y="14037"/>
                    <a:pt x="20567" y="16080"/>
                    <a:pt x="18672" y="17637"/>
                  </a:cubicBezTo>
                  <a:cubicBezTo>
                    <a:pt x="16778" y="19194"/>
                    <a:pt x="13367" y="20264"/>
                    <a:pt x="10714" y="20848"/>
                  </a:cubicBezTo>
                  <a:cubicBezTo>
                    <a:pt x="8062" y="21432"/>
                    <a:pt x="6167" y="21529"/>
                    <a:pt x="4651" y="21334"/>
                  </a:cubicBezTo>
                  <a:cubicBezTo>
                    <a:pt x="3135" y="21140"/>
                    <a:pt x="1999" y="20653"/>
                    <a:pt x="1051" y="19583"/>
                  </a:cubicBezTo>
                  <a:cubicBezTo>
                    <a:pt x="104" y="18513"/>
                    <a:pt x="-654" y="16859"/>
                    <a:pt x="862" y="15448"/>
                  </a:cubicBezTo>
                  <a:cubicBezTo>
                    <a:pt x="2378" y="14037"/>
                    <a:pt x="6167" y="12870"/>
                    <a:pt x="9957" y="11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697067" y="95676"/>
              <a:ext cx="38599" cy="49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51" fill="norm" stroke="1" extrusionOk="0">
                  <a:moveTo>
                    <a:pt x="6431" y="3405"/>
                  </a:moveTo>
                  <a:cubicBezTo>
                    <a:pt x="4157" y="2950"/>
                    <a:pt x="1884" y="2494"/>
                    <a:pt x="747" y="1810"/>
                  </a:cubicBezTo>
                  <a:cubicBezTo>
                    <a:pt x="-390" y="1127"/>
                    <a:pt x="-390" y="216"/>
                    <a:pt x="1884" y="33"/>
                  </a:cubicBezTo>
                  <a:cubicBezTo>
                    <a:pt x="4157" y="-149"/>
                    <a:pt x="8705" y="398"/>
                    <a:pt x="12684" y="1947"/>
                  </a:cubicBezTo>
                  <a:cubicBezTo>
                    <a:pt x="16663" y="3497"/>
                    <a:pt x="20073" y="6048"/>
                    <a:pt x="20642" y="9056"/>
                  </a:cubicBezTo>
                  <a:cubicBezTo>
                    <a:pt x="21210" y="12064"/>
                    <a:pt x="18936" y="15527"/>
                    <a:pt x="17231" y="17669"/>
                  </a:cubicBezTo>
                  <a:cubicBezTo>
                    <a:pt x="15526" y="19810"/>
                    <a:pt x="14389" y="20631"/>
                    <a:pt x="13252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737387" y="308125"/>
              <a:ext cx="285542" cy="58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4" fill="norm" stroke="1" extrusionOk="0">
                  <a:moveTo>
                    <a:pt x="6926" y="0"/>
                  </a:moveTo>
                  <a:cubicBezTo>
                    <a:pt x="4703" y="1560"/>
                    <a:pt x="2479" y="3119"/>
                    <a:pt x="1288" y="4406"/>
                  </a:cubicBezTo>
                  <a:cubicBezTo>
                    <a:pt x="97" y="5692"/>
                    <a:pt x="-62" y="6706"/>
                    <a:pt x="17" y="7408"/>
                  </a:cubicBezTo>
                  <a:cubicBezTo>
                    <a:pt x="97" y="8110"/>
                    <a:pt x="414" y="8500"/>
                    <a:pt x="970" y="8773"/>
                  </a:cubicBezTo>
                  <a:cubicBezTo>
                    <a:pt x="1526" y="9045"/>
                    <a:pt x="2320" y="9201"/>
                    <a:pt x="3512" y="8890"/>
                  </a:cubicBezTo>
                  <a:cubicBezTo>
                    <a:pt x="4703" y="8578"/>
                    <a:pt x="6291" y="7798"/>
                    <a:pt x="7323" y="7174"/>
                  </a:cubicBezTo>
                  <a:cubicBezTo>
                    <a:pt x="8356" y="6550"/>
                    <a:pt x="8832" y="6082"/>
                    <a:pt x="9229" y="5614"/>
                  </a:cubicBezTo>
                  <a:cubicBezTo>
                    <a:pt x="9626" y="5147"/>
                    <a:pt x="9944" y="4679"/>
                    <a:pt x="9944" y="4679"/>
                  </a:cubicBezTo>
                  <a:cubicBezTo>
                    <a:pt x="9944" y="4679"/>
                    <a:pt x="9626" y="5147"/>
                    <a:pt x="9626" y="5575"/>
                  </a:cubicBezTo>
                  <a:cubicBezTo>
                    <a:pt x="9626" y="6004"/>
                    <a:pt x="9944" y="6394"/>
                    <a:pt x="10500" y="6628"/>
                  </a:cubicBezTo>
                  <a:cubicBezTo>
                    <a:pt x="11056" y="6862"/>
                    <a:pt x="11850" y="6940"/>
                    <a:pt x="12644" y="6823"/>
                  </a:cubicBezTo>
                  <a:cubicBezTo>
                    <a:pt x="13438" y="6706"/>
                    <a:pt x="14232" y="6394"/>
                    <a:pt x="14867" y="6043"/>
                  </a:cubicBezTo>
                  <a:cubicBezTo>
                    <a:pt x="15503" y="5692"/>
                    <a:pt x="15979" y="5303"/>
                    <a:pt x="16297" y="4835"/>
                  </a:cubicBezTo>
                  <a:cubicBezTo>
                    <a:pt x="16614" y="4367"/>
                    <a:pt x="16773" y="3821"/>
                    <a:pt x="16694" y="3743"/>
                  </a:cubicBezTo>
                  <a:cubicBezTo>
                    <a:pt x="16614" y="3665"/>
                    <a:pt x="16297" y="4055"/>
                    <a:pt x="16217" y="5303"/>
                  </a:cubicBezTo>
                  <a:cubicBezTo>
                    <a:pt x="16138" y="6550"/>
                    <a:pt x="16297" y="8656"/>
                    <a:pt x="17012" y="10605"/>
                  </a:cubicBezTo>
                  <a:cubicBezTo>
                    <a:pt x="17726" y="12555"/>
                    <a:pt x="18997" y="14348"/>
                    <a:pt x="19870" y="15947"/>
                  </a:cubicBezTo>
                  <a:cubicBezTo>
                    <a:pt x="20744" y="17545"/>
                    <a:pt x="21220" y="18949"/>
                    <a:pt x="21379" y="19884"/>
                  </a:cubicBezTo>
                  <a:cubicBezTo>
                    <a:pt x="21538" y="20820"/>
                    <a:pt x="21379" y="21288"/>
                    <a:pt x="19473" y="21444"/>
                  </a:cubicBezTo>
                  <a:cubicBezTo>
                    <a:pt x="17567" y="21600"/>
                    <a:pt x="13914" y="21444"/>
                    <a:pt x="11612" y="21093"/>
                  </a:cubicBezTo>
                  <a:cubicBezTo>
                    <a:pt x="9309" y="20742"/>
                    <a:pt x="8356" y="20196"/>
                    <a:pt x="7403" y="19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318641" y="403375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5300"/>
                    <a:pt x="9834" y="9000"/>
                    <a:pt x="13434" y="5400"/>
                  </a:cubicBezTo>
                  <a:cubicBezTo>
                    <a:pt x="17034" y="1800"/>
                    <a:pt x="19317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667891" y="117625"/>
              <a:ext cx="2178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0" y="0"/>
                  </a:moveTo>
                  <a:cubicBezTo>
                    <a:pt x="7855" y="2860"/>
                    <a:pt x="15709" y="5721"/>
                    <a:pt x="18655" y="9025"/>
                  </a:cubicBezTo>
                  <a:cubicBezTo>
                    <a:pt x="21600" y="12329"/>
                    <a:pt x="19636" y="16077"/>
                    <a:pt x="18655" y="18247"/>
                  </a:cubicBezTo>
                  <a:cubicBezTo>
                    <a:pt x="17673" y="20416"/>
                    <a:pt x="17673" y="21008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701910" y="174775"/>
              <a:ext cx="16283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7980" y="0"/>
                  </a:moveTo>
                  <a:cubicBezTo>
                    <a:pt x="13272" y="3529"/>
                    <a:pt x="8565" y="7059"/>
                    <a:pt x="5518" y="9459"/>
                  </a:cubicBezTo>
                  <a:cubicBezTo>
                    <a:pt x="2472" y="11859"/>
                    <a:pt x="1088" y="13129"/>
                    <a:pt x="395" y="14188"/>
                  </a:cubicBezTo>
                  <a:cubicBezTo>
                    <a:pt x="-297" y="15247"/>
                    <a:pt x="-297" y="16094"/>
                    <a:pt x="2195" y="17153"/>
                  </a:cubicBezTo>
                  <a:cubicBezTo>
                    <a:pt x="4688" y="18212"/>
                    <a:pt x="9672" y="19482"/>
                    <a:pt x="13272" y="20259"/>
                  </a:cubicBezTo>
                  <a:cubicBezTo>
                    <a:pt x="16872" y="21035"/>
                    <a:pt x="19088" y="21318"/>
                    <a:pt x="213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972691" y="365275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004441" y="23827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143626" y="66276"/>
              <a:ext cx="89416" cy="42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15" fill="norm" stroke="1" extrusionOk="0">
                  <a:moveTo>
                    <a:pt x="21220" y="2582"/>
                  </a:moveTo>
                  <a:cubicBezTo>
                    <a:pt x="20215" y="1730"/>
                    <a:pt x="19211" y="879"/>
                    <a:pt x="15946" y="400"/>
                  </a:cubicBezTo>
                  <a:cubicBezTo>
                    <a:pt x="12680" y="-79"/>
                    <a:pt x="7155" y="-185"/>
                    <a:pt x="3890" y="400"/>
                  </a:cubicBezTo>
                  <a:cubicBezTo>
                    <a:pt x="625" y="985"/>
                    <a:pt x="-380" y="2262"/>
                    <a:pt x="122" y="4816"/>
                  </a:cubicBezTo>
                  <a:cubicBezTo>
                    <a:pt x="625" y="7370"/>
                    <a:pt x="2634" y="11200"/>
                    <a:pt x="4141" y="14020"/>
                  </a:cubicBezTo>
                  <a:cubicBezTo>
                    <a:pt x="5648" y="16840"/>
                    <a:pt x="6653" y="18648"/>
                    <a:pt x="6904" y="19713"/>
                  </a:cubicBezTo>
                  <a:cubicBezTo>
                    <a:pt x="7155" y="20777"/>
                    <a:pt x="6653" y="21096"/>
                    <a:pt x="615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112391" y="283670"/>
              <a:ext cx="241301" cy="15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5055"/>
                  </a:moveTo>
                  <a:cubicBezTo>
                    <a:pt x="568" y="3615"/>
                    <a:pt x="1137" y="2175"/>
                    <a:pt x="1895" y="1455"/>
                  </a:cubicBezTo>
                  <a:cubicBezTo>
                    <a:pt x="2653" y="735"/>
                    <a:pt x="3600" y="735"/>
                    <a:pt x="5021" y="1455"/>
                  </a:cubicBezTo>
                  <a:cubicBezTo>
                    <a:pt x="6442" y="2175"/>
                    <a:pt x="8337" y="3615"/>
                    <a:pt x="10232" y="4335"/>
                  </a:cubicBezTo>
                  <a:cubicBezTo>
                    <a:pt x="12126" y="5055"/>
                    <a:pt x="14021" y="5055"/>
                    <a:pt x="15442" y="4623"/>
                  </a:cubicBezTo>
                  <a:cubicBezTo>
                    <a:pt x="16863" y="4191"/>
                    <a:pt x="17811" y="3327"/>
                    <a:pt x="17905" y="2319"/>
                  </a:cubicBezTo>
                  <a:cubicBezTo>
                    <a:pt x="18000" y="1311"/>
                    <a:pt x="17242" y="159"/>
                    <a:pt x="16389" y="15"/>
                  </a:cubicBezTo>
                  <a:cubicBezTo>
                    <a:pt x="15537" y="-129"/>
                    <a:pt x="14589" y="735"/>
                    <a:pt x="13737" y="2751"/>
                  </a:cubicBezTo>
                  <a:cubicBezTo>
                    <a:pt x="12884" y="4767"/>
                    <a:pt x="12126" y="7935"/>
                    <a:pt x="11747" y="10527"/>
                  </a:cubicBezTo>
                  <a:cubicBezTo>
                    <a:pt x="11368" y="13119"/>
                    <a:pt x="11368" y="15135"/>
                    <a:pt x="12695" y="17007"/>
                  </a:cubicBezTo>
                  <a:cubicBezTo>
                    <a:pt x="14021" y="18879"/>
                    <a:pt x="16674" y="20607"/>
                    <a:pt x="18379" y="21039"/>
                  </a:cubicBezTo>
                  <a:cubicBezTo>
                    <a:pt x="20084" y="21471"/>
                    <a:pt x="20842" y="20607"/>
                    <a:pt x="21600" y="19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415298" y="257325"/>
              <a:ext cx="122544" cy="25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67" fill="norm" stroke="1" extrusionOk="0">
                  <a:moveTo>
                    <a:pt x="327" y="0"/>
                  </a:moveTo>
                  <a:cubicBezTo>
                    <a:pt x="-39" y="893"/>
                    <a:pt x="-405" y="1785"/>
                    <a:pt x="1059" y="3570"/>
                  </a:cubicBezTo>
                  <a:cubicBezTo>
                    <a:pt x="2524" y="5355"/>
                    <a:pt x="5819" y="8033"/>
                    <a:pt x="8015" y="10443"/>
                  </a:cubicBezTo>
                  <a:cubicBezTo>
                    <a:pt x="10212" y="12853"/>
                    <a:pt x="11310" y="14995"/>
                    <a:pt x="11676" y="16691"/>
                  </a:cubicBezTo>
                  <a:cubicBezTo>
                    <a:pt x="12042" y="18387"/>
                    <a:pt x="11676" y="19636"/>
                    <a:pt x="10578" y="20440"/>
                  </a:cubicBezTo>
                  <a:cubicBezTo>
                    <a:pt x="9480" y="21243"/>
                    <a:pt x="7649" y="21600"/>
                    <a:pt x="6185" y="21421"/>
                  </a:cubicBezTo>
                  <a:cubicBezTo>
                    <a:pt x="4720" y="21243"/>
                    <a:pt x="3622" y="20529"/>
                    <a:pt x="3073" y="18119"/>
                  </a:cubicBezTo>
                  <a:cubicBezTo>
                    <a:pt x="2524" y="15709"/>
                    <a:pt x="2524" y="11603"/>
                    <a:pt x="5636" y="8747"/>
                  </a:cubicBezTo>
                  <a:cubicBezTo>
                    <a:pt x="8748" y="5891"/>
                    <a:pt x="14971" y="4284"/>
                    <a:pt x="21195" y="2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810891" y="358925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102991" y="136675"/>
              <a:ext cx="273051" cy="29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0"/>
                  </a:moveTo>
                  <a:cubicBezTo>
                    <a:pt x="1005" y="4937"/>
                    <a:pt x="2009" y="9874"/>
                    <a:pt x="2763" y="13269"/>
                  </a:cubicBezTo>
                  <a:cubicBezTo>
                    <a:pt x="3516" y="16663"/>
                    <a:pt x="4019" y="18514"/>
                    <a:pt x="4521" y="19749"/>
                  </a:cubicBezTo>
                  <a:cubicBezTo>
                    <a:pt x="5023" y="20983"/>
                    <a:pt x="5526" y="21600"/>
                    <a:pt x="5944" y="21446"/>
                  </a:cubicBezTo>
                  <a:cubicBezTo>
                    <a:pt x="6363" y="21291"/>
                    <a:pt x="6698" y="20366"/>
                    <a:pt x="7116" y="19054"/>
                  </a:cubicBezTo>
                  <a:cubicBezTo>
                    <a:pt x="7535" y="17743"/>
                    <a:pt x="8037" y="16046"/>
                    <a:pt x="8540" y="14426"/>
                  </a:cubicBezTo>
                  <a:cubicBezTo>
                    <a:pt x="9042" y="12806"/>
                    <a:pt x="9544" y="11263"/>
                    <a:pt x="9963" y="11031"/>
                  </a:cubicBezTo>
                  <a:cubicBezTo>
                    <a:pt x="10381" y="10800"/>
                    <a:pt x="10716" y="11880"/>
                    <a:pt x="11051" y="13423"/>
                  </a:cubicBezTo>
                  <a:cubicBezTo>
                    <a:pt x="11386" y="14966"/>
                    <a:pt x="11721" y="16971"/>
                    <a:pt x="12140" y="18283"/>
                  </a:cubicBezTo>
                  <a:cubicBezTo>
                    <a:pt x="12558" y="19594"/>
                    <a:pt x="13060" y="20211"/>
                    <a:pt x="13730" y="20366"/>
                  </a:cubicBezTo>
                  <a:cubicBezTo>
                    <a:pt x="14400" y="20520"/>
                    <a:pt x="15237" y="20211"/>
                    <a:pt x="16326" y="18051"/>
                  </a:cubicBezTo>
                  <a:cubicBezTo>
                    <a:pt x="17414" y="15891"/>
                    <a:pt x="18753" y="11880"/>
                    <a:pt x="19423" y="9257"/>
                  </a:cubicBezTo>
                  <a:cubicBezTo>
                    <a:pt x="20093" y="6634"/>
                    <a:pt x="20093" y="5400"/>
                    <a:pt x="20177" y="4243"/>
                  </a:cubicBezTo>
                  <a:cubicBezTo>
                    <a:pt x="20260" y="3086"/>
                    <a:pt x="20428" y="2006"/>
                    <a:pt x="20679" y="1543"/>
                  </a:cubicBezTo>
                  <a:cubicBezTo>
                    <a:pt x="20930" y="1080"/>
                    <a:pt x="21265" y="1234"/>
                    <a:pt x="21600" y="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433720" y="281125"/>
              <a:ext cx="86255" cy="15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725" fill="norm" stroke="1" extrusionOk="0">
                  <a:moveTo>
                    <a:pt x="18386" y="218"/>
                  </a:moveTo>
                  <a:cubicBezTo>
                    <a:pt x="14786" y="-70"/>
                    <a:pt x="11186" y="-358"/>
                    <a:pt x="7843" y="1370"/>
                  </a:cubicBezTo>
                  <a:cubicBezTo>
                    <a:pt x="4500" y="3098"/>
                    <a:pt x="1414" y="6842"/>
                    <a:pt x="386" y="10298"/>
                  </a:cubicBezTo>
                  <a:cubicBezTo>
                    <a:pt x="-643" y="13754"/>
                    <a:pt x="386" y="16922"/>
                    <a:pt x="3471" y="18794"/>
                  </a:cubicBezTo>
                  <a:cubicBezTo>
                    <a:pt x="6557" y="20666"/>
                    <a:pt x="11700" y="21242"/>
                    <a:pt x="15300" y="20234"/>
                  </a:cubicBezTo>
                  <a:cubicBezTo>
                    <a:pt x="18900" y="19226"/>
                    <a:pt x="20957" y="16634"/>
                    <a:pt x="20957" y="13898"/>
                  </a:cubicBezTo>
                  <a:cubicBezTo>
                    <a:pt x="20957" y="11162"/>
                    <a:pt x="18900" y="8282"/>
                    <a:pt x="17357" y="6122"/>
                  </a:cubicBezTo>
                  <a:cubicBezTo>
                    <a:pt x="15814" y="3962"/>
                    <a:pt x="14786" y="2522"/>
                    <a:pt x="13757" y="1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621574" y="98575"/>
              <a:ext cx="846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69"/>
                    <a:pt x="0" y="9138"/>
                    <a:pt x="0" y="12738"/>
                  </a:cubicBezTo>
                  <a:cubicBezTo>
                    <a:pt x="0" y="16338"/>
                    <a:pt x="10800" y="189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770719" y="61958"/>
              <a:ext cx="119673" cy="3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14" fill="norm" stroke="1" extrusionOk="0">
                  <a:moveTo>
                    <a:pt x="21425" y="1012"/>
                  </a:moveTo>
                  <a:cubicBezTo>
                    <a:pt x="19909" y="646"/>
                    <a:pt x="18393" y="280"/>
                    <a:pt x="16499" y="97"/>
                  </a:cubicBezTo>
                  <a:cubicBezTo>
                    <a:pt x="14604" y="-86"/>
                    <a:pt x="12330" y="-86"/>
                    <a:pt x="9488" y="768"/>
                  </a:cubicBezTo>
                  <a:cubicBezTo>
                    <a:pt x="6646" y="1622"/>
                    <a:pt x="3236" y="3331"/>
                    <a:pt x="1530" y="6077"/>
                  </a:cubicBezTo>
                  <a:cubicBezTo>
                    <a:pt x="-175" y="8822"/>
                    <a:pt x="-175" y="12606"/>
                    <a:pt x="204" y="15351"/>
                  </a:cubicBezTo>
                  <a:cubicBezTo>
                    <a:pt x="583" y="18097"/>
                    <a:pt x="1341" y="19806"/>
                    <a:pt x="2099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726993" y="308125"/>
              <a:ext cx="17609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3650" y="21600"/>
                  </a:moveTo>
                  <a:cubicBezTo>
                    <a:pt x="2879" y="18831"/>
                    <a:pt x="2107" y="16062"/>
                    <a:pt x="1336" y="13292"/>
                  </a:cubicBezTo>
                  <a:cubicBezTo>
                    <a:pt x="564" y="10523"/>
                    <a:pt x="-207" y="7754"/>
                    <a:pt x="50" y="6092"/>
                  </a:cubicBezTo>
                  <a:cubicBezTo>
                    <a:pt x="307" y="4431"/>
                    <a:pt x="1593" y="3877"/>
                    <a:pt x="5322" y="3046"/>
                  </a:cubicBezTo>
                  <a:cubicBezTo>
                    <a:pt x="9050" y="2215"/>
                    <a:pt x="15222" y="1108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903768" y="265599"/>
              <a:ext cx="103710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77" fill="norm" stroke="1" extrusionOk="0">
                  <a:moveTo>
                    <a:pt x="2454" y="14434"/>
                  </a:moveTo>
                  <a:cubicBezTo>
                    <a:pt x="5910" y="11781"/>
                    <a:pt x="9366" y="9129"/>
                    <a:pt x="11958" y="6666"/>
                  </a:cubicBezTo>
                  <a:cubicBezTo>
                    <a:pt x="14550" y="4202"/>
                    <a:pt x="16278" y="1929"/>
                    <a:pt x="15630" y="792"/>
                  </a:cubicBezTo>
                  <a:cubicBezTo>
                    <a:pt x="14982" y="-345"/>
                    <a:pt x="11958" y="-345"/>
                    <a:pt x="9150" y="1360"/>
                  </a:cubicBezTo>
                  <a:cubicBezTo>
                    <a:pt x="6342" y="3066"/>
                    <a:pt x="3750" y="6476"/>
                    <a:pt x="2238" y="9318"/>
                  </a:cubicBezTo>
                  <a:cubicBezTo>
                    <a:pt x="726" y="12160"/>
                    <a:pt x="294" y="14434"/>
                    <a:pt x="78" y="16708"/>
                  </a:cubicBezTo>
                  <a:cubicBezTo>
                    <a:pt x="-138" y="18981"/>
                    <a:pt x="-138" y="21255"/>
                    <a:pt x="3318" y="21066"/>
                  </a:cubicBezTo>
                  <a:cubicBezTo>
                    <a:pt x="6774" y="20876"/>
                    <a:pt x="13686" y="18223"/>
                    <a:pt x="17358" y="15950"/>
                  </a:cubicBezTo>
                  <a:cubicBezTo>
                    <a:pt x="21030" y="13676"/>
                    <a:pt x="21462" y="11781"/>
                    <a:pt x="21030" y="10076"/>
                  </a:cubicBezTo>
                  <a:cubicBezTo>
                    <a:pt x="20598" y="8371"/>
                    <a:pt x="19302" y="6855"/>
                    <a:pt x="17790" y="6855"/>
                  </a:cubicBezTo>
                  <a:cubicBezTo>
                    <a:pt x="16278" y="6855"/>
                    <a:pt x="14550" y="8371"/>
                    <a:pt x="12822" y="9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077944" y="279461"/>
              <a:ext cx="161698" cy="11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60" fill="norm" stroke="1" extrusionOk="0">
                  <a:moveTo>
                    <a:pt x="3757" y="4066"/>
                  </a:moveTo>
                  <a:cubicBezTo>
                    <a:pt x="3477" y="2137"/>
                    <a:pt x="3196" y="209"/>
                    <a:pt x="2635" y="16"/>
                  </a:cubicBezTo>
                  <a:cubicBezTo>
                    <a:pt x="2074" y="-177"/>
                    <a:pt x="1233" y="1366"/>
                    <a:pt x="672" y="4066"/>
                  </a:cubicBezTo>
                  <a:cubicBezTo>
                    <a:pt x="111" y="6766"/>
                    <a:pt x="-170" y="10623"/>
                    <a:pt x="111" y="13709"/>
                  </a:cubicBezTo>
                  <a:cubicBezTo>
                    <a:pt x="391" y="16794"/>
                    <a:pt x="1233" y="19109"/>
                    <a:pt x="2355" y="20266"/>
                  </a:cubicBezTo>
                  <a:cubicBezTo>
                    <a:pt x="3477" y="21423"/>
                    <a:pt x="4879" y="21423"/>
                    <a:pt x="6001" y="20459"/>
                  </a:cubicBezTo>
                  <a:cubicBezTo>
                    <a:pt x="7124" y="19494"/>
                    <a:pt x="7965" y="17566"/>
                    <a:pt x="8526" y="15637"/>
                  </a:cubicBezTo>
                  <a:cubicBezTo>
                    <a:pt x="9087" y="13709"/>
                    <a:pt x="9368" y="11780"/>
                    <a:pt x="9648" y="11780"/>
                  </a:cubicBezTo>
                  <a:cubicBezTo>
                    <a:pt x="9929" y="11780"/>
                    <a:pt x="10209" y="13709"/>
                    <a:pt x="10911" y="15252"/>
                  </a:cubicBezTo>
                  <a:cubicBezTo>
                    <a:pt x="11612" y="16794"/>
                    <a:pt x="12734" y="17952"/>
                    <a:pt x="13996" y="17566"/>
                  </a:cubicBezTo>
                  <a:cubicBezTo>
                    <a:pt x="15259" y="17180"/>
                    <a:pt x="16661" y="15252"/>
                    <a:pt x="17643" y="13323"/>
                  </a:cubicBezTo>
                  <a:cubicBezTo>
                    <a:pt x="18625" y="11394"/>
                    <a:pt x="19186" y="9466"/>
                    <a:pt x="19466" y="7537"/>
                  </a:cubicBezTo>
                  <a:cubicBezTo>
                    <a:pt x="19747" y="5609"/>
                    <a:pt x="19747" y="3680"/>
                    <a:pt x="20027" y="2909"/>
                  </a:cubicBezTo>
                  <a:cubicBezTo>
                    <a:pt x="20308" y="2137"/>
                    <a:pt x="20869" y="2523"/>
                    <a:pt x="21430" y="2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315841" y="27637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353941" y="174775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40"/>
                    <a:pt x="0" y="10080"/>
                    <a:pt x="3600" y="6480"/>
                  </a:cubicBezTo>
                  <a:cubicBezTo>
                    <a:pt x="7200" y="2880"/>
                    <a:pt x="144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490713" y="22375"/>
              <a:ext cx="98179" cy="40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74" fill="norm" stroke="1" extrusionOk="0">
                  <a:moveTo>
                    <a:pt x="13045" y="0"/>
                  </a:moveTo>
                  <a:cubicBezTo>
                    <a:pt x="10747" y="1463"/>
                    <a:pt x="8449" y="2925"/>
                    <a:pt x="6381" y="5625"/>
                  </a:cubicBezTo>
                  <a:cubicBezTo>
                    <a:pt x="4313" y="8325"/>
                    <a:pt x="2474" y="12262"/>
                    <a:pt x="1326" y="14850"/>
                  </a:cubicBezTo>
                  <a:cubicBezTo>
                    <a:pt x="177" y="17438"/>
                    <a:pt x="-283" y="18675"/>
                    <a:pt x="177" y="19631"/>
                  </a:cubicBezTo>
                  <a:cubicBezTo>
                    <a:pt x="636" y="20588"/>
                    <a:pt x="2015" y="21262"/>
                    <a:pt x="4772" y="21431"/>
                  </a:cubicBezTo>
                  <a:cubicBezTo>
                    <a:pt x="7530" y="21600"/>
                    <a:pt x="11666" y="21262"/>
                    <a:pt x="14653" y="20531"/>
                  </a:cubicBezTo>
                  <a:cubicBezTo>
                    <a:pt x="17640" y="19800"/>
                    <a:pt x="19479" y="18675"/>
                    <a:pt x="21317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516723" y="238275"/>
              <a:ext cx="103919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8249" y="21600"/>
                  </a:moveTo>
                  <a:cubicBezTo>
                    <a:pt x="4361" y="16800"/>
                    <a:pt x="473" y="12000"/>
                    <a:pt x="41" y="9600"/>
                  </a:cubicBezTo>
                  <a:cubicBezTo>
                    <a:pt x="-391" y="7200"/>
                    <a:pt x="2633" y="7200"/>
                    <a:pt x="6737" y="6000"/>
                  </a:cubicBezTo>
                  <a:cubicBezTo>
                    <a:pt x="10841" y="4800"/>
                    <a:pt x="16025" y="2400"/>
                    <a:pt x="212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639142" y="244625"/>
              <a:ext cx="92345" cy="43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453" fill="norm" stroke="1" extrusionOk="0">
                  <a:moveTo>
                    <a:pt x="8574" y="0"/>
                  </a:moveTo>
                  <a:cubicBezTo>
                    <a:pt x="6226" y="0"/>
                    <a:pt x="3879" y="0"/>
                    <a:pt x="4818" y="0"/>
                  </a:cubicBezTo>
                  <a:cubicBezTo>
                    <a:pt x="5757" y="0"/>
                    <a:pt x="9983" y="0"/>
                    <a:pt x="10922" y="738"/>
                  </a:cubicBezTo>
                  <a:cubicBezTo>
                    <a:pt x="11861" y="1475"/>
                    <a:pt x="9513" y="2950"/>
                    <a:pt x="7635" y="4267"/>
                  </a:cubicBezTo>
                  <a:cubicBezTo>
                    <a:pt x="5757" y="5584"/>
                    <a:pt x="4348" y="6743"/>
                    <a:pt x="5992" y="8429"/>
                  </a:cubicBezTo>
                  <a:cubicBezTo>
                    <a:pt x="7635" y="10115"/>
                    <a:pt x="12331" y="12328"/>
                    <a:pt x="15383" y="14224"/>
                  </a:cubicBezTo>
                  <a:cubicBezTo>
                    <a:pt x="18435" y="16121"/>
                    <a:pt x="19844" y="17701"/>
                    <a:pt x="20313" y="18808"/>
                  </a:cubicBezTo>
                  <a:cubicBezTo>
                    <a:pt x="20783" y="19914"/>
                    <a:pt x="20313" y="20546"/>
                    <a:pt x="18670" y="20968"/>
                  </a:cubicBezTo>
                  <a:cubicBezTo>
                    <a:pt x="17026" y="21389"/>
                    <a:pt x="14209" y="21600"/>
                    <a:pt x="10922" y="21337"/>
                  </a:cubicBezTo>
                  <a:cubicBezTo>
                    <a:pt x="7635" y="21073"/>
                    <a:pt x="3879" y="20336"/>
                    <a:pt x="1766" y="19335"/>
                  </a:cubicBezTo>
                  <a:cubicBezTo>
                    <a:pt x="-347" y="18334"/>
                    <a:pt x="-817" y="17069"/>
                    <a:pt x="1766" y="15910"/>
                  </a:cubicBezTo>
                  <a:cubicBezTo>
                    <a:pt x="4348" y="14751"/>
                    <a:pt x="9983" y="13698"/>
                    <a:pt x="15618" y="12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029876" y="22774"/>
              <a:ext cx="143216" cy="40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033" fill="norm" stroke="1" extrusionOk="0">
                  <a:moveTo>
                    <a:pt x="14398" y="2638"/>
                  </a:moveTo>
                  <a:cubicBezTo>
                    <a:pt x="14089" y="1752"/>
                    <a:pt x="13781" y="866"/>
                    <a:pt x="12855" y="367"/>
                  </a:cubicBezTo>
                  <a:cubicBezTo>
                    <a:pt x="11929" y="-131"/>
                    <a:pt x="10387" y="-242"/>
                    <a:pt x="8227" y="810"/>
                  </a:cubicBezTo>
                  <a:cubicBezTo>
                    <a:pt x="6067" y="1863"/>
                    <a:pt x="3289" y="4078"/>
                    <a:pt x="1592" y="6958"/>
                  </a:cubicBezTo>
                  <a:cubicBezTo>
                    <a:pt x="-105" y="9838"/>
                    <a:pt x="-722" y="13383"/>
                    <a:pt x="1129" y="15986"/>
                  </a:cubicBezTo>
                  <a:cubicBezTo>
                    <a:pt x="2981" y="18589"/>
                    <a:pt x="7301" y="20250"/>
                    <a:pt x="11004" y="20804"/>
                  </a:cubicBezTo>
                  <a:cubicBezTo>
                    <a:pt x="14707" y="21358"/>
                    <a:pt x="17792" y="20804"/>
                    <a:pt x="20878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204841" y="62275"/>
              <a:ext cx="124783" cy="31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967" fill="norm" stroke="1" extrusionOk="0">
                  <a:moveTo>
                    <a:pt x="5311" y="9138"/>
                  </a:moveTo>
                  <a:cubicBezTo>
                    <a:pt x="4957" y="12223"/>
                    <a:pt x="4603" y="15309"/>
                    <a:pt x="4426" y="14327"/>
                  </a:cubicBezTo>
                  <a:cubicBezTo>
                    <a:pt x="4249" y="13345"/>
                    <a:pt x="4249" y="8296"/>
                    <a:pt x="4603" y="5351"/>
                  </a:cubicBezTo>
                  <a:cubicBezTo>
                    <a:pt x="4957" y="2405"/>
                    <a:pt x="5666" y="1564"/>
                    <a:pt x="6551" y="862"/>
                  </a:cubicBezTo>
                  <a:cubicBezTo>
                    <a:pt x="7436" y="161"/>
                    <a:pt x="8498" y="-400"/>
                    <a:pt x="10800" y="371"/>
                  </a:cubicBezTo>
                  <a:cubicBezTo>
                    <a:pt x="13102" y="1143"/>
                    <a:pt x="16643" y="3247"/>
                    <a:pt x="18767" y="6192"/>
                  </a:cubicBezTo>
                  <a:cubicBezTo>
                    <a:pt x="20892" y="9138"/>
                    <a:pt x="21600" y="12925"/>
                    <a:pt x="20007" y="15519"/>
                  </a:cubicBezTo>
                  <a:cubicBezTo>
                    <a:pt x="18413" y="18114"/>
                    <a:pt x="14518" y="19517"/>
                    <a:pt x="11154" y="20288"/>
                  </a:cubicBezTo>
                  <a:cubicBezTo>
                    <a:pt x="7790" y="21060"/>
                    <a:pt x="4957" y="21200"/>
                    <a:pt x="3187" y="20569"/>
                  </a:cubicBezTo>
                  <a:cubicBezTo>
                    <a:pt x="1416" y="19938"/>
                    <a:pt x="708" y="18535"/>
                    <a:pt x="0" y="17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439791" y="104925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00"/>
                    <a:pt x="10800" y="8000"/>
                    <a:pt x="7200" y="11600"/>
                  </a:cubicBezTo>
                  <a:cubicBezTo>
                    <a:pt x="3600" y="15200"/>
                    <a:pt x="18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441908" y="149375"/>
              <a:ext cx="118534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5814" y="0"/>
                  </a:moveTo>
                  <a:cubicBezTo>
                    <a:pt x="11571" y="3024"/>
                    <a:pt x="7329" y="6048"/>
                    <a:pt x="4436" y="9180"/>
                  </a:cubicBezTo>
                  <a:cubicBezTo>
                    <a:pt x="1543" y="12312"/>
                    <a:pt x="0" y="15552"/>
                    <a:pt x="0" y="17712"/>
                  </a:cubicBezTo>
                  <a:cubicBezTo>
                    <a:pt x="0" y="19872"/>
                    <a:pt x="1543" y="20952"/>
                    <a:pt x="5400" y="21276"/>
                  </a:cubicBezTo>
                  <a:cubicBezTo>
                    <a:pt x="9257" y="21600"/>
                    <a:pt x="15429" y="21168"/>
                    <a:pt x="2160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652235" y="117625"/>
              <a:ext cx="206657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360" y="4629"/>
                  </a:moveTo>
                  <a:cubicBezTo>
                    <a:pt x="139" y="7053"/>
                    <a:pt x="-81" y="9478"/>
                    <a:pt x="29" y="11571"/>
                  </a:cubicBezTo>
                  <a:cubicBezTo>
                    <a:pt x="139" y="13665"/>
                    <a:pt x="580" y="15429"/>
                    <a:pt x="1131" y="17082"/>
                  </a:cubicBezTo>
                  <a:cubicBezTo>
                    <a:pt x="1682" y="18735"/>
                    <a:pt x="2343" y="20278"/>
                    <a:pt x="3115" y="20718"/>
                  </a:cubicBezTo>
                  <a:cubicBezTo>
                    <a:pt x="3886" y="21159"/>
                    <a:pt x="4768" y="20498"/>
                    <a:pt x="5429" y="19616"/>
                  </a:cubicBezTo>
                  <a:cubicBezTo>
                    <a:pt x="6090" y="18735"/>
                    <a:pt x="6531" y="17633"/>
                    <a:pt x="6972" y="16531"/>
                  </a:cubicBezTo>
                  <a:cubicBezTo>
                    <a:pt x="7413" y="15429"/>
                    <a:pt x="7854" y="14327"/>
                    <a:pt x="8184" y="14327"/>
                  </a:cubicBezTo>
                  <a:cubicBezTo>
                    <a:pt x="8515" y="14327"/>
                    <a:pt x="8735" y="15429"/>
                    <a:pt x="8846" y="16531"/>
                  </a:cubicBezTo>
                  <a:cubicBezTo>
                    <a:pt x="8956" y="17633"/>
                    <a:pt x="8956" y="18735"/>
                    <a:pt x="9286" y="19727"/>
                  </a:cubicBezTo>
                  <a:cubicBezTo>
                    <a:pt x="9617" y="20718"/>
                    <a:pt x="10278" y="21600"/>
                    <a:pt x="11490" y="21600"/>
                  </a:cubicBezTo>
                  <a:cubicBezTo>
                    <a:pt x="12703" y="21600"/>
                    <a:pt x="14466" y="20718"/>
                    <a:pt x="15899" y="17853"/>
                  </a:cubicBezTo>
                  <a:cubicBezTo>
                    <a:pt x="17331" y="14988"/>
                    <a:pt x="18433" y="10139"/>
                    <a:pt x="19315" y="6833"/>
                  </a:cubicBezTo>
                  <a:cubicBezTo>
                    <a:pt x="20197" y="3527"/>
                    <a:pt x="20858" y="1763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890641" y="85875"/>
              <a:ext cx="8303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6322" y="0"/>
                  </a:moveTo>
                  <a:cubicBezTo>
                    <a:pt x="11590" y="2743"/>
                    <a:pt x="16859" y="5486"/>
                    <a:pt x="19229" y="8514"/>
                  </a:cubicBezTo>
                  <a:cubicBezTo>
                    <a:pt x="21600" y="11543"/>
                    <a:pt x="21073" y="14857"/>
                    <a:pt x="17385" y="17086"/>
                  </a:cubicBezTo>
                  <a:cubicBezTo>
                    <a:pt x="13698" y="19314"/>
                    <a:pt x="6849" y="20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407885" y="104925"/>
              <a:ext cx="18274" cy="30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355" fill="norm" stroke="1" extrusionOk="0">
                  <a:moveTo>
                    <a:pt x="3919" y="0"/>
                  </a:moveTo>
                  <a:cubicBezTo>
                    <a:pt x="1519" y="5030"/>
                    <a:pt x="-881" y="10060"/>
                    <a:pt x="319" y="13019"/>
                  </a:cubicBezTo>
                  <a:cubicBezTo>
                    <a:pt x="1519" y="15978"/>
                    <a:pt x="6319" y="16866"/>
                    <a:pt x="11119" y="18123"/>
                  </a:cubicBezTo>
                  <a:cubicBezTo>
                    <a:pt x="15919" y="19381"/>
                    <a:pt x="20719" y="21008"/>
                    <a:pt x="20719" y="21304"/>
                  </a:cubicBezTo>
                  <a:cubicBezTo>
                    <a:pt x="20719" y="21600"/>
                    <a:pt x="15919" y="20564"/>
                    <a:pt x="11119" y="1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296975" y="0"/>
              <a:ext cx="552517" cy="35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16" fill="norm" stroke="1" extrusionOk="0">
                  <a:moveTo>
                    <a:pt x="2713" y="16494"/>
                  </a:moveTo>
                  <a:cubicBezTo>
                    <a:pt x="1809" y="15357"/>
                    <a:pt x="906" y="14220"/>
                    <a:pt x="413" y="13336"/>
                  </a:cubicBezTo>
                  <a:cubicBezTo>
                    <a:pt x="-80" y="12452"/>
                    <a:pt x="-162" y="11820"/>
                    <a:pt x="331" y="10557"/>
                  </a:cubicBezTo>
                  <a:cubicBezTo>
                    <a:pt x="824" y="9294"/>
                    <a:pt x="1891" y="7399"/>
                    <a:pt x="3493" y="5504"/>
                  </a:cubicBezTo>
                  <a:cubicBezTo>
                    <a:pt x="5094" y="3609"/>
                    <a:pt x="7230" y="1715"/>
                    <a:pt x="8544" y="767"/>
                  </a:cubicBezTo>
                  <a:cubicBezTo>
                    <a:pt x="9858" y="-180"/>
                    <a:pt x="10351" y="-180"/>
                    <a:pt x="10556" y="388"/>
                  </a:cubicBezTo>
                  <a:cubicBezTo>
                    <a:pt x="10761" y="957"/>
                    <a:pt x="10679" y="2094"/>
                    <a:pt x="10309" y="4746"/>
                  </a:cubicBezTo>
                  <a:cubicBezTo>
                    <a:pt x="9940" y="7399"/>
                    <a:pt x="9283" y="11567"/>
                    <a:pt x="8872" y="14346"/>
                  </a:cubicBezTo>
                  <a:cubicBezTo>
                    <a:pt x="8462" y="17125"/>
                    <a:pt x="8297" y="18515"/>
                    <a:pt x="8133" y="19588"/>
                  </a:cubicBezTo>
                  <a:cubicBezTo>
                    <a:pt x="7969" y="20662"/>
                    <a:pt x="7805" y="21420"/>
                    <a:pt x="7722" y="21167"/>
                  </a:cubicBezTo>
                  <a:cubicBezTo>
                    <a:pt x="7640" y="20915"/>
                    <a:pt x="7640" y="19652"/>
                    <a:pt x="7805" y="18641"/>
                  </a:cubicBezTo>
                  <a:cubicBezTo>
                    <a:pt x="7969" y="17631"/>
                    <a:pt x="8297" y="16873"/>
                    <a:pt x="8667" y="16431"/>
                  </a:cubicBezTo>
                  <a:cubicBezTo>
                    <a:pt x="9036" y="15988"/>
                    <a:pt x="9447" y="15862"/>
                    <a:pt x="9981" y="16367"/>
                  </a:cubicBezTo>
                  <a:cubicBezTo>
                    <a:pt x="10515" y="16873"/>
                    <a:pt x="11172" y="18009"/>
                    <a:pt x="11665" y="18831"/>
                  </a:cubicBezTo>
                  <a:cubicBezTo>
                    <a:pt x="12157" y="19652"/>
                    <a:pt x="12486" y="20157"/>
                    <a:pt x="12897" y="20473"/>
                  </a:cubicBezTo>
                  <a:cubicBezTo>
                    <a:pt x="13307" y="20788"/>
                    <a:pt x="13800" y="20915"/>
                    <a:pt x="14252" y="20788"/>
                  </a:cubicBezTo>
                  <a:cubicBezTo>
                    <a:pt x="14703" y="20662"/>
                    <a:pt x="15114" y="20283"/>
                    <a:pt x="15360" y="19778"/>
                  </a:cubicBezTo>
                  <a:cubicBezTo>
                    <a:pt x="15607" y="19273"/>
                    <a:pt x="15689" y="18641"/>
                    <a:pt x="15730" y="18009"/>
                  </a:cubicBezTo>
                  <a:cubicBezTo>
                    <a:pt x="15771" y="17378"/>
                    <a:pt x="15771" y="16746"/>
                    <a:pt x="15607" y="16241"/>
                  </a:cubicBezTo>
                  <a:cubicBezTo>
                    <a:pt x="15443" y="15736"/>
                    <a:pt x="15114" y="15357"/>
                    <a:pt x="14744" y="15231"/>
                  </a:cubicBezTo>
                  <a:cubicBezTo>
                    <a:pt x="14375" y="15104"/>
                    <a:pt x="13964" y="15231"/>
                    <a:pt x="13677" y="15736"/>
                  </a:cubicBezTo>
                  <a:cubicBezTo>
                    <a:pt x="13389" y="16241"/>
                    <a:pt x="13225" y="17125"/>
                    <a:pt x="13348" y="17694"/>
                  </a:cubicBezTo>
                  <a:cubicBezTo>
                    <a:pt x="13471" y="18262"/>
                    <a:pt x="13882" y="18515"/>
                    <a:pt x="14580" y="18578"/>
                  </a:cubicBezTo>
                  <a:cubicBezTo>
                    <a:pt x="15278" y="18641"/>
                    <a:pt x="16264" y="18515"/>
                    <a:pt x="17208" y="18136"/>
                  </a:cubicBezTo>
                  <a:cubicBezTo>
                    <a:pt x="18153" y="17757"/>
                    <a:pt x="19056" y="17125"/>
                    <a:pt x="19795" y="16367"/>
                  </a:cubicBezTo>
                  <a:cubicBezTo>
                    <a:pt x="20535" y="15609"/>
                    <a:pt x="21109" y="14725"/>
                    <a:pt x="21151" y="14409"/>
                  </a:cubicBezTo>
                  <a:cubicBezTo>
                    <a:pt x="21192" y="14094"/>
                    <a:pt x="20699" y="14346"/>
                    <a:pt x="20288" y="14852"/>
                  </a:cubicBezTo>
                  <a:cubicBezTo>
                    <a:pt x="19878" y="15357"/>
                    <a:pt x="19549" y="16115"/>
                    <a:pt x="19303" y="16809"/>
                  </a:cubicBezTo>
                  <a:cubicBezTo>
                    <a:pt x="19056" y="17504"/>
                    <a:pt x="18892" y="18136"/>
                    <a:pt x="18892" y="18767"/>
                  </a:cubicBezTo>
                  <a:cubicBezTo>
                    <a:pt x="18892" y="19399"/>
                    <a:pt x="19056" y="20031"/>
                    <a:pt x="19426" y="20220"/>
                  </a:cubicBezTo>
                  <a:cubicBezTo>
                    <a:pt x="19795" y="20409"/>
                    <a:pt x="20370" y="20157"/>
                    <a:pt x="20781" y="19652"/>
                  </a:cubicBezTo>
                  <a:cubicBezTo>
                    <a:pt x="21192" y="19146"/>
                    <a:pt x="21438" y="18388"/>
                    <a:pt x="21438" y="17757"/>
                  </a:cubicBezTo>
                  <a:cubicBezTo>
                    <a:pt x="21438" y="17125"/>
                    <a:pt x="21192" y="16620"/>
                    <a:pt x="20945" y="16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887591" y="194771"/>
              <a:ext cx="482601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368"/>
                  </a:moveTo>
                  <a:cubicBezTo>
                    <a:pt x="284" y="1261"/>
                    <a:pt x="568" y="153"/>
                    <a:pt x="947" y="14"/>
                  </a:cubicBezTo>
                  <a:cubicBezTo>
                    <a:pt x="1326" y="-124"/>
                    <a:pt x="1800" y="707"/>
                    <a:pt x="2321" y="2784"/>
                  </a:cubicBezTo>
                  <a:cubicBezTo>
                    <a:pt x="2842" y="4861"/>
                    <a:pt x="3411" y="8184"/>
                    <a:pt x="3695" y="11230"/>
                  </a:cubicBezTo>
                  <a:cubicBezTo>
                    <a:pt x="3979" y="14276"/>
                    <a:pt x="3979" y="17045"/>
                    <a:pt x="3932" y="17738"/>
                  </a:cubicBezTo>
                  <a:cubicBezTo>
                    <a:pt x="3884" y="18430"/>
                    <a:pt x="3789" y="17045"/>
                    <a:pt x="3789" y="15522"/>
                  </a:cubicBezTo>
                  <a:cubicBezTo>
                    <a:pt x="3789" y="13999"/>
                    <a:pt x="3884" y="12338"/>
                    <a:pt x="4311" y="10814"/>
                  </a:cubicBezTo>
                  <a:cubicBezTo>
                    <a:pt x="4737" y="9291"/>
                    <a:pt x="5495" y="7907"/>
                    <a:pt x="6395" y="6661"/>
                  </a:cubicBezTo>
                  <a:cubicBezTo>
                    <a:pt x="7295" y="5414"/>
                    <a:pt x="8337" y="4307"/>
                    <a:pt x="9000" y="3061"/>
                  </a:cubicBezTo>
                  <a:cubicBezTo>
                    <a:pt x="9663" y="1814"/>
                    <a:pt x="9947" y="430"/>
                    <a:pt x="9663" y="430"/>
                  </a:cubicBezTo>
                  <a:cubicBezTo>
                    <a:pt x="9379" y="430"/>
                    <a:pt x="8526" y="1814"/>
                    <a:pt x="7863" y="3891"/>
                  </a:cubicBezTo>
                  <a:cubicBezTo>
                    <a:pt x="7200" y="5968"/>
                    <a:pt x="6726" y="8738"/>
                    <a:pt x="6442" y="10953"/>
                  </a:cubicBezTo>
                  <a:cubicBezTo>
                    <a:pt x="6158" y="13168"/>
                    <a:pt x="6063" y="14830"/>
                    <a:pt x="6300" y="15661"/>
                  </a:cubicBezTo>
                  <a:cubicBezTo>
                    <a:pt x="6537" y="16491"/>
                    <a:pt x="7105" y="16491"/>
                    <a:pt x="7911" y="14968"/>
                  </a:cubicBezTo>
                  <a:cubicBezTo>
                    <a:pt x="8716" y="13445"/>
                    <a:pt x="9758" y="10399"/>
                    <a:pt x="10421" y="8322"/>
                  </a:cubicBezTo>
                  <a:cubicBezTo>
                    <a:pt x="11084" y="6245"/>
                    <a:pt x="11368" y="5138"/>
                    <a:pt x="11700" y="4030"/>
                  </a:cubicBezTo>
                  <a:cubicBezTo>
                    <a:pt x="12032" y="2922"/>
                    <a:pt x="12411" y="1814"/>
                    <a:pt x="12695" y="2091"/>
                  </a:cubicBezTo>
                  <a:cubicBezTo>
                    <a:pt x="12979" y="2368"/>
                    <a:pt x="13168" y="4030"/>
                    <a:pt x="13216" y="5553"/>
                  </a:cubicBezTo>
                  <a:cubicBezTo>
                    <a:pt x="13263" y="7076"/>
                    <a:pt x="13168" y="8461"/>
                    <a:pt x="13121" y="9845"/>
                  </a:cubicBezTo>
                  <a:cubicBezTo>
                    <a:pt x="13074" y="11230"/>
                    <a:pt x="13074" y="12614"/>
                    <a:pt x="13216" y="12753"/>
                  </a:cubicBezTo>
                  <a:cubicBezTo>
                    <a:pt x="13358" y="12891"/>
                    <a:pt x="13642" y="11784"/>
                    <a:pt x="13926" y="10676"/>
                  </a:cubicBezTo>
                  <a:cubicBezTo>
                    <a:pt x="14211" y="9568"/>
                    <a:pt x="14495" y="8461"/>
                    <a:pt x="14826" y="8322"/>
                  </a:cubicBezTo>
                  <a:cubicBezTo>
                    <a:pt x="15158" y="8184"/>
                    <a:pt x="15537" y="9014"/>
                    <a:pt x="15963" y="9014"/>
                  </a:cubicBezTo>
                  <a:cubicBezTo>
                    <a:pt x="16389" y="9014"/>
                    <a:pt x="16863" y="8184"/>
                    <a:pt x="17337" y="6799"/>
                  </a:cubicBezTo>
                  <a:cubicBezTo>
                    <a:pt x="17811" y="5414"/>
                    <a:pt x="18284" y="3476"/>
                    <a:pt x="18758" y="2230"/>
                  </a:cubicBezTo>
                  <a:cubicBezTo>
                    <a:pt x="19232" y="984"/>
                    <a:pt x="19705" y="430"/>
                    <a:pt x="20084" y="984"/>
                  </a:cubicBezTo>
                  <a:cubicBezTo>
                    <a:pt x="20463" y="1538"/>
                    <a:pt x="20747" y="3199"/>
                    <a:pt x="20984" y="6799"/>
                  </a:cubicBezTo>
                  <a:cubicBezTo>
                    <a:pt x="21221" y="10399"/>
                    <a:pt x="21411" y="15938"/>
                    <a:pt x="2160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10391" y="574825"/>
              <a:ext cx="8255001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419"/>
                  </a:moveTo>
                  <a:cubicBezTo>
                    <a:pt x="194" y="21510"/>
                    <a:pt x="388" y="21600"/>
                    <a:pt x="579" y="21600"/>
                  </a:cubicBezTo>
                  <a:cubicBezTo>
                    <a:pt x="770" y="21600"/>
                    <a:pt x="958" y="21510"/>
                    <a:pt x="1160" y="21284"/>
                  </a:cubicBezTo>
                  <a:cubicBezTo>
                    <a:pt x="1362" y="21058"/>
                    <a:pt x="1578" y="20696"/>
                    <a:pt x="1772" y="20335"/>
                  </a:cubicBezTo>
                  <a:cubicBezTo>
                    <a:pt x="1966" y="19973"/>
                    <a:pt x="2138" y="19612"/>
                    <a:pt x="2312" y="19295"/>
                  </a:cubicBezTo>
                  <a:cubicBezTo>
                    <a:pt x="2487" y="18979"/>
                    <a:pt x="2664" y="18708"/>
                    <a:pt x="2852" y="18346"/>
                  </a:cubicBezTo>
                  <a:cubicBezTo>
                    <a:pt x="3041" y="17985"/>
                    <a:pt x="3240" y="17533"/>
                    <a:pt x="3453" y="17081"/>
                  </a:cubicBezTo>
                  <a:cubicBezTo>
                    <a:pt x="3666" y="16629"/>
                    <a:pt x="3894" y="16177"/>
                    <a:pt x="4118" y="15816"/>
                  </a:cubicBezTo>
                  <a:cubicBezTo>
                    <a:pt x="4342" y="15454"/>
                    <a:pt x="4564" y="15183"/>
                    <a:pt x="4796" y="14867"/>
                  </a:cubicBezTo>
                  <a:cubicBezTo>
                    <a:pt x="5029" y="14551"/>
                    <a:pt x="5273" y="14189"/>
                    <a:pt x="5455" y="13918"/>
                  </a:cubicBezTo>
                  <a:cubicBezTo>
                    <a:pt x="5638" y="13647"/>
                    <a:pt x="5760" y="13466"/>
                    <a:pt x="5943" y="13240"/>
                  </a:cubicBezTo>
                  <a:cubicBezTo>
                    <a:pt x="6126" y="13014"/>
                    <a:pt x="6369" y="12743"/>
                    <a:pt x="6552" y="12562"/>
                  </a:cubicBezTo>
                  <a:cubicBezTo>
                    <a:pt x="6735" y="12382"/>
                    <a:pt x="6857" y="12291"/>
                    <a:pt x="6984" y="12201"/>
                  </a:cubicBezTo>
                  <a:cubicBezTo>
                    <a:pt x="7111" y="12110"/>
                    <a:pt x="7244" y="12020"/>
                    <a:pt x="7369" y="11975"/>
                  </a:cubicBezTo>
                  <a:cubicBezTo>
                    <a:pt x="7494" y="11930"/>
                    <a:pt x="7610" y="11930"/>
                    <a:pt x="7737" y="11885"/>
                  </a:cubicBezTo>
                  <a:cubicBezTo>
                    <a:pt x="7865" y="11839"/>
                    <a:pt x="8003" y="11749"/>
                    <a:pt x="8136" y="11659"/>
                  </a:cubicBezTo>
                  <a:cubicBezTo>
                    <a:pt x="8269" y="11568"/>
                    <a:pt x="8396" y="11478"/>
                    <a:pt x="8535" y="11387"/>
                  </a:cubicBezTo>
                  <a:cubicBezTo>
                    <a:pt x="8673" y="11297"/>
                    <a:pt x="8823" y="11207"/>
                    <a:pt x="9033" y="11071"/>
                  </a:cubicBezTo>
                  <a:cubicBezTo>
                    <a:pt x="9244" y="10936"/>
                    <a:pt x="9515" y="10755"/>
                    <a:pt x="9712" y="10619"/>
                  </a:cubicBezTo>
                  <a:cubicBezTo>
                    <a:pt x="9908" y="10484"/>
                    <a:pt x="10030" y="10393"/>
                    <a:pt x="10166" y="10303"/>
                  </a:cubicBezTo>
                  <a:cubicBezTo>
                    <a:pt x="10302" y="10213"/>
                    <a:pt x="10451" y="10122"/>
                    <a:pt x="10601" y="10032"/>
                  </a:cubicBezTo>
                  <a:cubicBezTo>
                    <a:pt x="10750" y="9941"/>
                    <a:pt x="10900" y="9851"/>
                    <a:pt x="11044" y="9761"/>
                  </a:cubicBezTo>
                  <a:cubicBezTo>
                    <a:pt x="11188" y="9670"/>
                    <a:pt x="11326" y="9580"/>
                    <a:pt x="11476" y="9444"/>
                  </a:cubicBezTo>
                  <a:cubicBezTo>
                    <a:pt x="11625" y="9309"/>
                    <a:pt x="11786" y="9128"/>
                    <a:pt x="11938" y="8992"/>
                  </a:cubicBezTo>
                  <a:cubicBezTo>
                    <a:pt x="12090" y="8857"/>
                    <a:pt x="12234" y="8767"/>
                    <a:pt x="12367" y="8676"/>
                  </a:cubicBezTo>
                  <a:cubicBezTo>
                    <a:pt x="12500" y="8586"/>
                    <a:pt x="12622" y="8495"/>
                    <a:pt x="12761" y="8360"/>
                  </a:cubicBezTo>
                  <a:cubicBezTo>
                    <a:pt x="12899" y="8224"/>
                    <a:pt x="13054" y="8044"/>
                    <a:pt x="13201" y="7908"/>
                  </a:cubicBezTo>
                  <a:cubicBezTo>
                    <a:pt x="13348" y="7772"/>
                    <a:pt x="13486" y="7682"/>
                    <a:pt x="13633" y="7546"/>
                  </a:cubicBezTo>
                  <a:cubicBezTo>
                    <a:pt x="13780" y="7411"/>
                    <a:pt x="13935" y="7230"/>
                    <a:pt x="14070" y="7095"/>
                  </a:cubicBezTo>
                  <a:cubicBezTo>
                    <a:pt x="14206" y="6959"/>
                    <a:pt x="14322" y="6869"/>
                    <a:pt x="14458" y="6733"/>
                  </a:cubicBezTo>
                  <a:cubicBezTo>
                    <a:pt x="14594" y="6597"/>
                    <a:pt x="14749" y="6417"/>
                    <a:pt x="14885" y="6236"/>
                  </a:cubicBezTo>
                  <a:cubicBezTo>
                    <a:pt x="15020" y="6055"/>
                    <a:pt x="15137" y="5874"/>
                    <a:pt x="15261" y="5739"/>
                  </a:cubicBezTo>
                  <a:cubicBezTo>
                    <a:pt x="15386" y="5603"/>
                    <a:pt x="15519" y="5513"/>
                    <a:pt x="15704" y="5332"/>
                  </a:cubicBezTo>
                  <a:cubicBezTo>
                    <a:pt x="15890" y="5151"/>
                    <a:pt x="16128" y="4880"/>
                    <a:pt x="16363" y="4654"/>
                  </a:cubicBezTo>
                  <a:cubicBezTo>
                    <a:pt x="16599" y="4428"/>
                    <a:pt x="16831" y="4248"/>
                    <a:pt x="17056" y="4067"/>
                  </a:cubicBezTo>
                  <a:cubicBezTo>
                    <a:pt x="17280" y="3886"/>
                    <a:pt x="17496" y="3705"/>
                    <a:pt x="17706" y="3570"/>
                  </a:cubicBezTo>
                  <a:cubicBezTo>
                    <a:pt x="17917" y="3434"/>
                    <a:pt x="18122" y="3344"/>
                    <a:pt x="18316" y="3254"/>
                  </a:cubicBezTo>
                  <a:cubicBezTo>
                    <a:pt x="18510" y="3163"/>
                    <a:pt x="18692" y="3073"/>
                    <a:pt x="18870" y="2982"/>
                  </a:cubicBezTo>
                  <a:cubicBezTo>
                    <a:pt x="19047" y="2892"/>
                    <a:pt x="19218" y="2802"/>
                    <a:pt x="19421" y="2711"/>
                  </a:cubicBezTo>
                  <a:cubicBezTo>
                    <a:pt x="19623" y="2621"/>
                    <a:pt x="19855" y="2531"/>
                    <a:pt x="20066" y="2440"/>
                  </a:cubicBezTo>
                  <a:cubicBezTo>
                    <a:pt x="20276" y="2350"/>
                    <a:pt x="20465" y="2259"/>
                    <a:pt x="20664" y="2079"/>
                  </a:cubicBezTo>
                  <a:cubicBezTo>
                    <a:pt x="20863" y="1898"/>
                    <a:pt x="21074" y="1627"/>
                    <a:pt x="21232" y="1265"/>
                  </a:cubicBezTo>
                  <a:cubicBezTo>
                    <a:pt x="21390" y="904"/>
                    <a:pt x="21495" y="4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592441" y="257325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592441" y="42877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99291" y="1701673"/>
              <a:ext cx="236864" cy="86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77" fill="norm" stroke="1" extrusionOk="0">
                  <a:moveTo>
                    <a:pt x="568" y="8757"/>
                  </a:moveTo>
                  <a:cubicBezTo>
                    <a:pt x="1705" y="10439"/>
                    <a:pt x="2842" y="12121"/>
                    <a:pt x="3979" y="13619"/>
                  </a:cubicBezTo>
                  <a:cubicBezTo>
                    <a:pt x="5116" y="15116"/>
                    <a:pt x="6253" y="16430"/>
                    <a:pt x="7105" y="17613"/>
                  </a:cubicBezTo>
                  <a:cubicBezTo>
                    <a:pt x="7958" y="18795"/>
                    <a:pt x="8526" y="19846"/>
                    <a:pt x="8905" y="20503"/>
                  </a:cubicBezTo>
                  <a:cubicBezTo>
                    <a:pt x="9284" y="21160"/>
                    <a:pt x="9474" y="21423"/>
                    <a:pt x="9379" y="21370"/>
                  </a:cubicBezTo>
                  <a:cubicBezTo>
                    <a:pt x="9284" y="21318"/>
                    <a:pt x="8905" y="20950"/>
                    <a:pt x="8242" y="19846"/>
                  </a:cubicBezTo>
                  <a:cubicBezTo>
                    <a:pt x="7579" y="18743"/>
                    <a:pt x="6632" y="16903"/>
                    <a:pt x="5589" y="14880"/>
                  </a:cubicBezTo>
                  <a:cubicBezTo>
                    <a:pt x="4547" y="12857"/>
                    <a:pt x="3411" y="10649"/>
                    <a:pt x="2747" y="8652"/>
                  </a:cubicBezTo>
                  <a:cubicBezTo>
                    <a:pt x="2084" y="6655"/>
                    <a:pt x="1895" y="4868"/>
                    <a:pt x="2368" y="3502"/>
                  </a:cubicBezTo>
                  <a:cubicBezTo>
                    <a:pt x="2842" y="2135"/>
                    <a:pt x="3979" y="1189"/>
                    <a:pt x="5495" y="611"/>
                  </a:cubicBezTo>
                  <a:cubicBezTo>
                    <a:pt x="7011" y="33"/>
                    <a:pt x="8905" y="-177"/>
                    <a:pt x="11463" y="165"/>
                  </a:cubicBezTo>
                  <a:cubicBezTo>
                    <a:pt x="14021" y="506"/>
                    <a:pt x="17242" y="1400"/>
                    <a:pt x="19137" y="2530"/>
                  </a:cubicBezTo>
                  <a:cubicBezTo>
                    <a:pt x="21032" y="3659"/>
                    <a:pt x="21600" y="5026"/>
                    <a:pt x="20937" y="6208"/>
                  </a:cubicBezTo>
                  <a:cubicBezTo>
                    <a:pt x="20274" y="7391"/>
                    <a:pt x="18379" y="8389"/>
                    <a:pt x="15442" y="9099"/>
                  </a:cubicBezTo>
                  <a:cubicBezTo>
                    <a:pt x="12505" y="9808"/>
                    <a:pt x="8526" y="10229"/>
                    <a:pt x="5779" y="10334"/>
                  </a:cubicBezTo>
                  <a:cubicBezTo>
                    <a:pt x="3032" y="10439"/>
                    <a:pt x="1516" y="10229"/>
                    <a:pt x="0" y="10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115191" y="2079775"/>
              <a:ext cx="266701" cy="38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7121"/>
                  </a:moveTo>
                  <a:cubicBezTo>
                    <a:pt x="514" y="6646"/>
                    <a:pt x="1029" y="6171"/>
                    <a:pt x="1886" y="6171"/>
                  </a:cubicBezTo>
                  <a:cubicBezTo>
                    <a:pt x="2743" y="6171"/>
                    <a:pt x="3943" y="6646"/>
                    <a:pt x="6086" y="8189"/>
                  </a:cubicBezTo>
                  <a:cubicBezTo>
                    <a:pt x="8229" y="9732"/>
                    <a:pt x="11314" y="12343"/>
                    <a:pt x="12943" y="14420"/>
                  </a:cubicBezTo>
                  <a:cubicBezTo>
                    <a:pt x="14571" y="16497"/>
                    <a:pt x="14743" y="18040"/>
                    <a:pt x="14400" y="19108"/>
                  </a:cubicBezTo>
                  <a:cubicBezTo>
                    <a:pt x="14057" y="20176"/>
                    <a:pt x="13200" y="20769"/>
                    <a:pt x="12343" y="21125"/>
                  </a:cubicBezTo>
                  <a:cubicBezTo>
                    <a:pt x="11486" y="21481"/>
                    <a:pt x="10629" y="21600"/>
                    <a:pt x="9686" y="21066"/>
                  </a:cubicBezTo>
                  <a:cubicBezTo>
                    <a:pt x="8743" y="20532"/>
                    <a:pt x="7714" y="19345"/>
                    <a:pt x="7800" y="16853"/>
                  </a:cubicBezTo>
                  <a:cubicBezTo>
                    <a:pt x="7886" y="14360"/>
                    <a:pt x="9086" y="10563"/>
                    <a:pt x="11571" y="7536"/>
                  </a:cubicBezTo>
                  <a:cubicBezTo>
                    <a:pt x="14057" y="4510"/>
                    <a:pt x="17829" y="22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029611" y="1607105"/>
              <a:ext cx="323831" cy="77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59" fill="norm" stroke="1" extrusionOk="0">
                  <a:moveTo>
                    <a:pt x="12959" y="1309"/>
                  </a:moveTo>
                  <a:cubicBezTo>
                    <a:pt x="12959" y="1016"/>
                    <a:pt x="12959" y="722"/>
                    <a:pt x="12680" y="487"/>
                  </a:cubicBezTo>
                  <a:cubicBezTo>
                    <a:pt x="12401" y="252"/>
                    <a:pt x="11844" y="76"/>
                    <a:pt x="11217" y="18"/>
                  </a:cubicBezTo>
                  <a:cubicBezTo>
                    <a:pt x="10590" y="-41"/>
                    <a:pt x="9893" y="18"/>
                    <a:pt x="8778" y="575"/>
                  </a:cubicBezTo>
                  <a:cubicBezTo>
                    <a:pt x="7663" y="1133"/>
                    <a:pt x="6130" y="2189"/>
                    <a:pt x="4528" y="3833"/>
                  </a:cubicBezTo>
                  <a:cubicBezTo>
                    <a:pt x="2925" y="5476"/>
                    <a:pt x="1253" y="7707"/>
                    <a:pt x="486" y="9849"/>
                  </a:cubicBezTo>
                  <a:cubicBezTo>
                    <a:pt x="-280" y="11992"/>
                    <a:pt x="-141" y="14046"/>
                    <a:pt x="905" y="15660"/>
                  </a:cubicBezTo>
                  <a:cubicBezTo>
                    <a:pt x="1950" y="17274"/>
                    <a:pt x="3901" y="18448"/>
                    <a:pt x="7454" y="19358"/>
                  </a:cubicBezTo>
                  <a:cubicBezTo>
                    <a:pt x="11008" y="20268"/>
                    <a:pt x="16164" y="20913"/>
                    <a:pt x="2132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632841" y="1715435"/>
              <a:ext cx="107951" cy="24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1902"/>
                  </a:moveTo>
                  <a:cubicBezTo>
                    <a:pt x="20329" y="1151"/>
                    <a:pt x="19059" y="399"/>
                    <a:pt x="16094" y="118"/>
                  </a:cubicBezTo>
                  <a:cubicBezTo>
                    <a:pt x="13129" y="-164"/>
                    <a:pt x="8471" y="24"/>
                    <a:pt x="5506" y="1057"/>
                  </a:cubicBezTo>
                  <a:cubicBezTo>
                    <a:pt x="2541" y="2090"/>
                    <a:pt x="1271" y="3968"/>
                    <a:pt x="2329" y="6034"/>
                  </a:cubicBezTo>
                  <a:cubicBezTo>
                    <a:pt x="3388" y="8100"/>
                    <a:pt x="6776" y="10354"/>
                    <a:pt x="9953" y="12233"/>
                  </a:cubicBezTo>
                  <a:cubicBezTo>
                    <a:pt x="13129" y="14111"/>
                    <a:pt x="16094" y="15613"/>
                    <a:pt x="17576" y="16834"/>
                  </a:cubicBezTo>
                  <a:cubicBezTo>
                    <a:pt x="19059" y="18055"/>
                    <a:pt x="19059" y="18994"/>
                    <a:pt x="16941" y="19746"/>
                  </a:cubicBezTo>
                  <a:cubicBezTo>
                    <a:pt x="14824" y="20497"/>
                    <a:pt x="10588" y="21060"/>
                    <a:pt x="7412" y="21248"/>
                  </a:cubicBezTo>
                  <a:cubicBezTo>
                    <a:pt x="4235" y="21436"/>
                    <a:pt x="2118" y="21248"/>
                    <a:pt x="1059" y="20121"/>
                  </a:cubicBezTo>
                  <a:cubicBezTo>
                    <a:pt x="0" y="18994"/>
                    <a:pt x="0" y="16928"/>
                    <a:pt x="0" y="14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782331" y="1762275"/>
              <a:ext cx="218811" cy="17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99" fill="norm" stroke="1" extrusionOk="0">
                  <a:moveTo>
                    <a:pt x="3401" y="0"/>
                  </a:moveTo>
                  <a:cubicBezTo>
                    <a:pt x="2362" y="263"/>
                    <a:pt x="1324" y="527"/>
                    <a:pt x="701" y="1317"/>
                  </a:cubicBezTo>
                  <a:cubicBezTo>
                    <a:pt x="78" y="2107"/>
                    <a:pt x="-130" y="3424"/>
                    <a:pt x="78" y="6190"/>
                  </a:cubicBezTo>
                  <a:cubicBezTo>
                    <a:pt x="285" y="8956"/>
                    <a:pt x="908" y="13171"/>
                    <a:pt x="1635" y="15673"/>
                  </a:cubicBezTo>
                  <a:cubicBezTo>
                    <a:pt x="2362" y="18176"/>
                    <a:pt x="3193" y="18966"/>
                    <a:pt x="4024" y="18834"/>
                  </a:cubicBezTo>
                  <a:cubicBezTo>
                    <a:pt x="4855" y="18702"/>
                    <a:pt x="5685" y="17649"/>
                    <a:pt x="6308" y="16332"/>
                  </a:cubicBezTo>
                  <a:cubicBezTo>
                    <a:pt x="6932" y="15015"/>
                    <a:pt x="7347" y="13434"/>
                    <a:pt x="7762" y="11459"/>
                  </a:cubicBezTo>
                  <a:cubicBezTo>
                    <a:pt x="8178" y="9483"/>
                    <a:pt x="8593" y="7112"/>
                    <a:pt x="8905" y="6717"/>
                  </a:cubicBezTo>
                  <a:cubicBezTo>
                    <a:pt x="9216" y="6322"/>
                    <a:pt x="9424" y="7902"/>
                    <a:pt x="10151" y="10537"/>
                  </a:cubicBezTo>
                  <a:cubicBezTo>
                    <a:pt x="10878" y="13171"/>
                    <a:pt x="12124" y="16859"/>
                    <a:pt x="13370" y="18966"/>
                  </a:cubicBezTo>
                  <a:cubicBezTo>
                    <a:pt x="14616" y="21073"/>
                    <a:pt x="15862" y="21600"/>
                    <a:pt x="17212" y="21337"/>
                  </a:cubicBezTo>
                  <a:cubicBezTo>
                    <a:pt x="18562" y="21073"/>
                    <a:pt x="20016" y="20020"/>
                    <a:pt x="21470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020191" y="1689163"/>
              <a:ext cx="130657" cy="37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89" fill="norm" stroke="1" extrusionOk="0">
                  <a:moveTo>
                    <a:pt x="5143" y="5945"/>
                  </a:moveTo>
                  <a:cubicBezTo>
                    <a:pt x="3771" y="6305"/>
                    <a:pt x="2400" y="6665"/>
                    <a:pt x="1543" y="7925"/>
                  </a:cubicBezTo>
                  <a:cubicBezTo>
                    <a:pt x="686" y="9185"/>
                    <a:pt x="343" y="11345"/>
                    <a:pt x="857" y="13505"/>
                  </a:cubicBezTo>
                  <a:cubicBezTo>
                    <a:pt x="1371" y="15665"/>
                    <a:pt x="2743" y="17825"/>
                    <a:pt x="3600" y="19265"/>
                  </a:cubicBezTo>
                  <a:cubicBezTo>
                    <a:pt x="4457" y="20705"/>
                    <a:pt x="4800" y="21425"/>
                    <a:pt x="5314" y="21485"/>
                  </a:cubicBezTo>
                  <a:cubicBezTo>
                    <a:pt x="5829" y="21545"/>
                    <a:pt x="6514" y="20945"/>
                    <a:pt x="6686" y="18485"/>
                  </a:cubicBezTo>
                  <a:cubicBezTo>
                    <a:pt x="6857" y="16025"/>
                    <a:pt x="6514" y="11705"/>
                    <a:pt x="6343" y="8525"/>
                  </a:cubicBezTo>
                  <a:cubicBezTo>
                    <a:pt x="6171" y="5345"/>
                    <a:pt x="6171" y="3305"/>
                    <a:pt x="6514" y="1985"/>
                  </a:cubicBezTo>
                  <a:cubicBezTo>
                    <a:pt x="6857" y="665"/>
                    <a:pt x="7543" y="65"/>
                    <a:pt x="8914" y="5"/>
                  </a:cubicBezTo>
                  <a:cubicBezTo>
                    <a:pt x="10286" y="-55"/>
                    <a:pt x="12343" y="425"/>
                    <a:pt x="14914" y="1985"/>
                  </a:cubicBezTo>
                  <a:cubicBezTo>
                    <a:pt x="17486" y="3545"/>
                    <a:pt x="20571" y="6185"/>
                    <a:pt x="21086" y="8165"/>
                  </a:cubicBezTo>
                  <a:cubicBezTo>
                    <a:pt x="21600" y="10145"/>
                    <a:pt x="19543" y="11465"/>
                    <a:pt x="15600" y="12365"/>
                  </a:cubicBezTo>
                  <a:cubicBezTo>
                    <a:pt x="11657" y="13265"/>
                    <a:pt x="5829" y="13745"/>
                    <a:pt x="0" y="14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808911" y="2155975"/>
              <a:ext cx="23033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3710" y="0"/>
                  </a:moveTo>
                  <a:cubicBezTo>
                    <a:pt x="14692" y="635"/>
                    <a:pt x="15673" y="1271"/>
                    <a:pt x="15870" y="3494"/>
                  </a:cubicBezTo>
                  <a:cubicBezTo>
                    <a:pt x="16066" y="5718"/>
                    <a:pt x="15477" y="9529"/>
                    <a:pt x="13612" y="12071"/>
                  </a:cubicBezTo>
                  <a:cubicBezTo>
                    <a:pt x="11746" y="14612"/>
                    <a:pt x="8604" y="15882"/>
                    <a:pt x="6150" y="15988"/>
                  </a:cubicBezTo>
                  <a:cubicBezTo>
                    <a:pt x="3695" y="16094"/>
                    <a:pt x="1928" y="15035"/>
                    <a:pt x="946" y="13976"/>
                  </a:cubicBezTo>
                  <a:cubicBezTo>
                    <a:pt x="-36" y="12918"/>
                    <a:pt x="-232" y="11859"/>
                    <a:pt x="259" y="11224"/>
                  </a:cubicBezTo>
                  <a:cubicBezTo>
                    <a:pt x="750" y="10588"/>
                    <a:pt x="1928" y="10376"/>
                    <a:pt x="4186" y="10694"/>
                  </a:cubicBezTo>
                  <a:cubicBezTo>
                    <a:pt x="6444" y="11012"/>
                    <a:pt x="9783" y="11859"/>
                    <a:pt x="12826" y="13765"/>
                  </a:cubicBezTo>
                  <a:cubicBezTo>
                    <a:pt x="15870" y="15671"/>
                    <a:pt x="18619" y="18635"/>
                    <a:pt x="213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521841" y="1393975"/>
              <a:ext cx="102164" cy="114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0" y="0"/>
                  </a:moveTo>
                  <a:cubicBezTo>
                    <a:pt x="441" y="1551"/>
                    <a:pt x="882" y="3103"/>
                    <a:pt x="2424" y="4634"/>
                  </a:cubicBezTo>
                  <a:cubicBezTo>
                    <a:pt x="3967" y="6166"/>
                    <a:pt x="6612" y="7677"/>
                    <a:pt x="9257" y="9249"/>
                  </a:cubicBezTo>
                  <a:cubicBezTo>
                    <a:pt x="11902" y="10820"/>
                    <a:pt x="14547" y="12451"/>
                    <a:pt x="16751" y="14042"/>
                  </a:cubicBezTo>
                  <a:cubicBezTo>
                    <a:pt x="18955" y="15633"/>
                    <a:pt x="20718" y="17185"/>
                    <a:pt x="21159" y="18438"/>
                  </a:cubicBezTo>
                  <a:cubicBezTo>
                    <a:pt x="21600" y="19691"/>
                    <a:pt x="20718" y="20645"/>
                    <a:pt x="198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966341" y="1773404"/>
              <a:ext cx="38101" cy="49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620"/>
                  </a:moveTo>
                  <a:cubicBezTo>
                    <a:pt x="1200" y="161"/>
                    <a:pt x="2400" y="-299"/>
                    <a:pt x="3600" y="252"/>
                  </a:cubicBezTo>
                  <a:cubicBezTo>
                    <a:pt x="4800" y="804"/>
                    <a:pt x="6000" y="2367"/>
                    <a:pt x="7800" y="4802"/>
                  </a:cubicBezTo>
                  <a:cubicBezTo>
                    <a:pt x="9600" y="7238"/>
                    <a:pt x="12000" y="10547"/>
                    <a:pt x="13800" y="13350"/>
                  </a:cubicBezTo>
                  <a:cubicBezTo>
                    <a:pt x="15600" y="16154"/>
                    <a:pt x="16800" y="18452"/>
                    <a:pt x="18000" y="19692"/>
                  </a:cubicBezTo>
                  <a:cubicBezTo>
                    <a:pt x="19200" y="20933"/>
                    <a:pt x="20400" y="21117"/>
                    <a:pt x="21600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940941" y="1700490"/>
              <a:ext cx="387351" cy="15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367"/>
                  </a:moveTo>
                  <a:cubicBezTo>
                    <a:pt x="236" y="17335"/>
                    <a:pt x="472" y="13303"/>
                    <a:pt x="1593" y="9991"/>
                  </a:cubicBezTo>
                  <a:cubicBezTo>
                    <a:pt x="2715" y="6679"/>
                    <a:pt x="4721" y="4087"/>
                    <a:pt x="7495" y="2359"/>
                  </a:cubicBezTo>
                  <a:cubicBezTo>
                    <a:pt x="10269" y="631"/>
                    <a:pt x="13810" y="-233"/>
                    <a:pt x="16289" y="55"/>
                  </a:cubicBezTo>
                  <a:cubicBezTo>
                    <a:pt x="18767" y="343"/>
                    <a:pt x="20184" y="1783"/>
                    <a:pt x="21600" y="3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998091" y="1914675"/>
              <a:ext cx="304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709"/>
                    <a:pt x="8400" y="9818"/>
                    <a:pt x="12000" y="6218"/>
                  </a:cubicBezTo>
                  <a:cubicBezTo>
                    <a:pt x="15600" y="2618"/>
                    <a:pt x="1860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075232" y="1395671"/>
              <a:ext cx="170510" cy="14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477" fill="norm" stroke="1" extrusionOk="0">
                  <a:moveTo>
                    <a:pt x="5481" y="8883"/>
                  </a:moveTo>
                  <a:cubicBezTo>
                    <a:pt x="4148" y="11621"/>
                    <a:pt x="2814" y="14359"/>
                    <a:pt x="1881" y="16641"/>
                  </a:cubicBezTo>
                  <a:cubicBezTo>
                    <a:pt x="948" y="18923"/>
                    <a:pt x="414" y="20748"/>
                    <a:pt x="148" y="20444"/>
                  </a:cubicBezTo>
                  <a:cubicBezTo>
                    <a:pt x="-119" y="20140"/>
                    <a:pt x="-119" y="17706"/>
                    <a:pt x="948" y="13903"/>
                  </a:cubicBezTo>
                  <a:cubicBezTo>
                    <a:pt x="2014" y="10100"/>
                    <a:pt x="4148" y="4928"/>
                    <a:pt x="5881" y="2190"/>
                  </a:cubicBezTo>
                  <a:cubicBezTo>
                    <a:pt x="7614" y="-548"/>
                    <a:pt x="8948" y="-852"/>
                    <a:pt x="11481" y="2038"/>
                  </a:cubicBezTo>
                  <a:cubicBezTo>
                    <a:pt x="14014" y="4928"/>
                    <a:pt x="17748" y="11013"/>
                    <a:pt x="21481" y="17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175891" y="2263925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175891" y="2262514"/>
              <a:ext cx="152401" cy="12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21600" y="232"/>
                  </a:moveTo>
                  <a:cubicBezTo>
                    <a:pt x="20100" y="-117"/>
                    <a:pt x="18600" y="-465"/>
                    <a:pt x="15450" y="2322"/>
                  </a:cubicBezTo>
                  <a:cubicBezTo>
                    <a:pt x="12300" y="5109"/>
                    <a:pt x="7500" y="11032"/>
                    <a:pt x="4650" y="14690"/>
                  </a:cubicBezTo>
                  <a:cubicBezTo>
                    <a:pt x="1800" y="18348"/>
                    <a:pt x="900" y="19741"/>
                    <a:pt x="0" y="21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670508" y="1734650"/>
              <a:ext cx="127684" cy="39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377" fill="norm" stroke="1" extrusionOk="0">
                  <a:moveTo>
                    <a:pt x="20682" y="2520"/>
                  </a:moveTo>
                  <a:cubicBezTo>
                    <a:pt x="20339" y="1491"/>
                    <a:pt x="19996" y="463"/>
                    <a:pt x="18796" y="120"/>
                  </a:cubicBezTo>
                  <a:cubicBezTo>
                    <a:pt x="17596" y="-223"/>
                    <a:pt x="15539" y="120"/>
                    <a:pt x="12453" y="1777"/>
                  </a:cubicBezTo>
                  <a:cubicBezTo>
                    <a:pt x="9368" y="3434"/>
                    <a:pt x="5253" y="6406"/>
                    <a:pt x="2682" y="9320"/>
                  </a:cubicBezTo>
                  <a:cubicBezTo>
                    <a:pt x="111" y="12234"/>
                    <a:pt x="-918" y="15091"/>
                    <a:pt x="968" y="17091"/>
                  </a:cubicBezTo>
                  <a:cubicBezTo>
                    <a:pt x="2853" y="19091"/>
                    <a:pt x="7653" y="20234"/>
                    <a:pt x="12453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4786036" y="1794025"/>
              <a:ext cx="240756" cy="26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12" fill="norm" stroke="1" extrusionOk="0">
                  <a:moveTo>
                    <a:pt x="21364" y="0"/>
                  </a:moveTo>
                  <a:cubicBezTo>
                    <a:pt x="19298" y="5358"/>
                    <a:pt x="17232" y="10716"/>
                    <a:pt x="14790" y="14400"/>
                  </a:cubicBezTo>
                  <a:cubicBezTo>
                    <a:pt x="12348" y="18084"/>
                    <a:pt x="9531" y="20093"/>
                    <a:pt x="7089" y="20847"/>
                  </a:cubicBezTo>
                  <a:cubicBezTo>
                    <a:pt x="4647" y="21600"/>
                    <a:pt x="2581" y="21098"/>
                    <a:pt x="1361" y="20177"/>
                  </a:cubicBezTo>
                  <a:cubicBezTo>
                    <a:pt x="140" y="19256"/>
                    <a:pt x="-236" y="17916"/>
                    <a:pt x="140" y="16995"/>
                  </a:cubicBezTo>
                  <a:cubicBezTo>
                    <a:pt x="515" y="16074"/>
                    <a:pt x="1642" y="15572"/>
                    <a:pt x="3708" y="15405"/>
                  </a:cubicBezTo>
                  <a:cubicBezTo>
                    <a:pt x="5774" y="15237"/>
                    <a:pt x="8780" y="15405"/>
                    <a:pt x="11785" y="16409"/>
                  </a:cubicBezTo>
                  <a:cubicBezTo>
                    <a:pt x="14790" y="17414"/>
                    <a:pt x="17795" y="19256"/>
                    <a:pt x="20801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134741" y="1678179"/>
              <a:ext cx="103883" cy="48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81" fill="norm" stroke="1" extrusionOk="0">
                  <a:moveTo>
                    <a:pt x="0" y="69"/>
                  </a:moveTo>
                  <a:cubicBezTo>
                    <a:pt x="2118" y="-25"/>
                    <a:pt x="4235" y="-119"/>
                    <a:pt x="6988" y="491"/>
                  </a:cubicBezTo>
                  <a:cubicBezTo>
                    <a:pt x="9741" y="1102"/>
                    <a:pt x="13129" y="2417"/>
                    <a:pt x="16094" y="4577"/>
                  </a:cubicBezTo>
                  <a:cubicBezTo>
                    <a:pt x="19059" y="6737"/>
                    <a:pt x="21600" y="9742"/>
                    <a:pt x="20541" y="12700"/>
                  </a:cubicBezTo>
                  <a:cubicBezTo>
                    <a:pt x="19482" y="15658"/>
                    <a:pt x="14824" y="18570"/>
                    <a:pt x="10165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699891" y="1861198"/>
              <a:ext cx="533401" cy="4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20910"/>
                  </a:moveTo>
                  <a:cubicBezTo>
                    <a:pt x="3000" y="17153"/>
                    <a:pt x="6000" y="13397"/>
                    <a:pt x="9086" y="9640"/>
                  </a:cubicBezTo>
                  <a:cubicBezTo>
                    <a:pt x="12171" y="5884"/>
                    <a:pt x="15343" y="2127"/>
                    <a:pt x="17443" y="719"/>
                  </a:cubicBezTo>
                  <a:cubicBezTo>
                    <a:pt x="19543" y="-690"/>
                    <a:pt x="20571" y="249"/>
                    <a:pt x="21600" y="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468241" y="1692425"/>
              <a:ext cx="1569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494"/>
                    <a:pt x="21600" y="6988"/>
                    <a:pt x="18900" y="10588"/>
                  </a:cubicBezTo>
                  <a:cubicBezTo>
                    <a:pt x="16200" y="14188"/>
                    <a:pt x="8100" y="178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449191" y="1621355"/>
              <a:ext cx="336551" cy="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1387"/>
                  </a:moveTo>
                  <a:cubicBezTo>
                    <a:pt x="0" y="16866"/>
                    <a:pt x="0" y="12345"/>
                    <a:pt x="272" y="9080"/>
                  </a:cubicBezTo>
                  <a:cubicBezTo>
                    <a:pt x="543" y="5815"/>
                    <a:pt x="1087" y="3806"/>
                    <a:pt x="3125" y="2299"/>
                  </a:cubicBezTo>
                  <a:cubicBezTo>
                    <a:pt x="5162" y="792"/>
                    <a:pt x="8694" y="-213"/>
                    <a:pt x="12023" y="38"/>
                  </a:cubicBezTo>
                  <a:cubicBezTo>
                    <a:pt x="15351" y="289"/>
                    <a:pt x="18475" y="1796"/>
                    <a:pt x="21600" y="3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379341" y="1851175"/>
              <a:ext cx="317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429"/>
                    <a:pt x="10080" y="9257"/>
                    <a:pt x="13680" y="5657"/>
                  </a:cubicBezTo>
                  <a:cubicBezTo>
                    <a:pt x="17280" y="2057"/>
                    <a:pt x="1944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633341" y="2022625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662462" y="2022625"/>
              <a:ext cx="11058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585" y="3360"/>
                    <a:pt x="9880" y="6720"/>
                    <a:pt x="6212" y="9720"/>
                  </a:cubicBezTo>
                  <a:cubicBezTo>
                    <a:pt x="2544" y="12720"/>
                    <a:pt x="914" y="15360"/>
                    <a:pt x="302" y="17280"/>
                  </a:cubicBezTo>
                  <a:cubicBezTo>
                    <a:pt x="-309" y="19200"/>
                    <a:pt x="99" y="20400"/>
                    <a:pt x="710" y="21000"/>
                  </a:cubicBezTo>
                  <a:cubicBezTo>
                    <a:pt x="1321" y="21600"/>
                    <a:pt x="2136" y="21600"/>
                    <a:pt x="29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960163" y="1633369"/>
              <a:ext cx="174829" cy="42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69" fill="norm" stroke="1" extrusionOk="0">
                  <a:moveTo>
                    <a:pt x="21239" y="738"/>
                  </a:moveTo>
                  <a:cubicBezTo>
                    <a:pt x="18153" y="204"/>
                    <a:pt x="15068" y="-331"/>
                    <a:pt x="11725" y="257"/>
                  </a:cubicBezTo>
                  <a:cubicBezTo>
                    <a:pt x="8382" y="845"/>
                    <a:pt x="4782" y="2556"/>
                    <a:pt x="2596" y="5016"/>
                  </a:cubicBezTo>
                  <a:cubicBezTo>
                    <a:pt x="410" y="7475"/>
                    <a:pt x="-361" y="10683"/>
                    <a:pt x="153" y="13463"/>
                  </a:cubicBezTo>
                  <a:cubicBezTo>
                    <a:pt x="668" y="16243"/>
                    <a:pt x="2468" y="18596"/>
                    <a:pt x="4010" y="19825"/>
                  </a:cubicBezTo>
                  <a:cubicBezTo>
                    <a:pt x="5553" y="21055"/>
                    <a:pt x="6839" y="21162"/>
                    <a:pt x="8125" y="21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055896" y="1673375"/>
              <a:ext cx="269596" cy="31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68" fill="norm" stroke="1" extrusionOk="0">
                  <a:moveTo>
                    <a:pt x="21493" y="0"/>
                  </a:moveTo>
                  <a:cubicBezTo>
                    <a:pt x="20481" y="1440"/>
                    <a:pt x="19468" y="2880"/>
                    <a:pt x="18202" y="5976"/>
                  </a:cubicBezTo>
                  <a:cubicBezTo>
                    <a:pt x="16937" y="9072"/>
                    <a:pt x="15418" y="13824"/>
                    <a:pt x="13815" y="16776"/>
                  </a:cubicBezTo>
                  <a:cubicBezTo>
                    <a:pt x="12212" y="19728"/>
                    <a:pt x="10524" y="20880"/>
                    <a:pt x="8752" y="21240"/>
                  </a:cubicBezTo>
                  <a:cubicBezTo>
                    <a:pt x="6981" y="21600"/>
                    <a:pt x="5124" y="21168"/>
                    <a:pt x="3690" y="20376"/>
                  </a:cubicBezTo>
                  <a:cubicBezTo>
                    <a:pt x="2255" y="19584"/>
                    <a:pt x="1243" y="18432"/>
                    <a:pt x="652" y="17496"/>
                  </a:cubicBezTo>
                  <a:cubicBezTo>
                    <a:pt x="62" y="16560"/>
                    <a:pt x="-107" y="15840"/>
                    <a:pt x="62" y="15192"/>
                  </a:cubicBezTo>
                  <a:cubicBezTo>
                    <a:pt x="230" y="14544"/>
                    <a:pt x="737" y="13968"/>
                    <a:pt x="2002" y="13752"/>
                  </a:cubicBezTo>
                  <a:cubicBezTo>
                    <a:pt x="3268" y="13536"/>
                    <a:pt x="5293" y="13680"/>
                    <a:pt x="8584" y="14904"/>
                  </a:cubicBezTo>
                  <a:cubicBezTo>
                    <a:pt x="11874" y="16128"/>
                    <a:pt x="16431" y="18432"/>
                    <a:pt x="20987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458841" y="1578125"/>
              <a:ext cx="12726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062" y="0"/>
                  </a:moveTo>
                  <a:cubicBezTo>
                    <a:pt x="6728" y="2456"/>
                    <a:pt x="12393" y="4913"/>
                    <a:pt x="16111" y="7581"/>
                  </a:cubicBezTo>
                  <a:cubicBezTo>
                    <a:pt x="19830" y="10249"/>
                    <a:pt x="21600" y="13129"/>
                    <a:pt x="21246" y="15374"/>
                  </a:cubicBezTo>
                  <a:cubicBezTo>
                    <a:pt x="20892" y="17619"/>
                    <a:pt x="18413" y="19228"/>
                    <a:pt x="14518" y="20160"/>
                  </a:cubicBezTo>
                  <a:cubicBezTo>
                    <a:pt x="10623" y="21092"/>
                    <a:pt x="5311" y="213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744591" y="1387625"/>
              <a:ext cx="62707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0" y="0"/>
                  </a:moveTo>
                  <a:cubicBezTo>
                    <a:pt x="5760" y="2206"/>
                    <a:pt x="11520" y="4413"/>
                    <a:pt x="15120" y="6532"/>
                  </a:cubicBezTo>
                  <a:cubicBezTo>
                    <a:pt x="18720" y="8652"/>
                    <a:pt x="20160" y="10684"/>
                    <a:pt x="20880" y="12716"/>
                  </a:cubicBezTo>
                  <a:cubicBezTo>
                    <a:pt x="21600" y="14748"/>
                    <a:pt x="21600" y="16781"/>
                    <a:pt x="19800" y="18261"/>
                  </a:cubicBezTo>
                  <a:cubicBezTo>
                    <a:pt x="18000" y="19742"/>
                    <a:pt x="14400" y="20671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214491" y="1495575"/>
              <a:ext cx="482543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0" y="0"/>
                  </a:moveTo>
                  <a:cubicBezTo>
                    <a:pt x="2830" y="1447"/>
                    <a:pt x="5659" y="2894"/>
                    <a:pt x="8678" y="4341"/>
                  </a:cubicBezTo>
                  <a:cubicBezTo>
                    <a:pt x="11696" y="5788"/>
                    <a:pt x="14903" y="7234"/>
                    <a:pt x="17025" y="8113"/>
                  </a:cubicBezTo>
                  <a:cubicBezTo>
                    <a:pt x="19148" y="8991"/>
                    <a:pt x="20185" y="9301"/>
                    <a:pt x="20798" y="9715"/>
                  </a:cubicBezTo>
                  <a:cubicBezTo>
                    <a:pt x="21411" y="10128"/>
                    <a:pt x="21600" y="10645"/>
                    <a:pt x="21459" y="11110"/>
                  </a:cubicBezTo>
                  <a:cubicBezTo>
                    <a:pt x="21317" y="11575"/>
                    <a:pt x="20845" y="11989"/>
                    <a:pt x="19289" y="12867"/>
                  </a:cubicBezTo>
                  <a:cubicBezTo>
                    <a:pt x="17733" y="13745"/>
                    <a:pt x="15092" y="15089"/>
                    <a:pt x="12686" y="16226"/>
                  </a:cubicBezTo>
                  <a:cubicBezTo>
                    <a:pt x="10281" y="17363"/>
                    <a:pt x="8112" y="18293"/>
                    <a:pt x="6791" y="18861"/>
                  </a:cubicBezTo>
                  <a:cubicBezTo>
                    <a:pt x="5471" y="19430"/>
                    <a:pt x="4999" y="19636"/>
                    <a:pt x="4669" y="19998"/>
                  </a:cubicBezTo>
                  <a:cubicBezTo>
                    <a:pt x="4339" y="20360"/>
                    <a:pt x="4150" y="20877"/>
                    <a:pt x="4339" y="21187"/>
                  </a:cubicBezTo>
                  <a:cubicBezTo>
                    <a:pt x="4528" y="21497"/>
                    <a:pt x="5093" y="21600"/>
                    <a:pt x="5612" y="21600"/>
                  </a:cubicBezTo>
                  <a:cubicBezTo>
                    <a:pt x="6131" y="21600"/>
                    <a:pt x="6603" y="21497"/>
                    <a:pt x="7074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821541" y="1478079"/>
              <a:ext cx="275601" cy="35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25" fill="norm" stroke="1" extrusionOk="0">
                  <a:moveTo>
                    <a:pt x="18006" y="3377"/>
                  </a:moveTo>
                  <a:cubicBezTo>
                    <a:pt x="18666" y="2863"/>
                    <a:pt x="19325" y="2349"/>
                    <a:pt x="19573" y="1770"/>
                  </a:cubicBezTo>
                  <a:cubicBezTo>
                    <a:pt x="19820" y="1192"/>
                    <a:pt x="19655" y="549"/>
                    <a:pt x="19161" y="227"/>
                  </a:cubicBezTo>
                  <a:cubicBezTo>
                    <a:pt x="18666" y="-94"/>
                    <a:pt x="17842" y="-94"/>
                    <a:pt x="15616" y="356"/>
                  </a:cubicBezTo>
                  <a:cubicBezTo>
                    <a:pt x="13390" y="806"/>
                    <a:pt x="9762" y="1706"/>
                    <a:pt x="7124" y="3120"/>
                  </a:cubicBezTo>
                  <a:cubicBezTo>
                    <a:pt x="4486" y="4535"/>
                    <a:pt x="2837" y="6463"/>
                    <a:pt x="2013" y="7749"/>
                  </a:cubicBezTo>
                  <a:cubicBezTo>
                    <a:pt x="1188" y="9035"/>
                    <a:pt x="1188" y="9677"/>
                    <a:pt x="1600" y="10256"/>
                  </a:cubicBezTo>
                  <a:cubicBezTo>
                    <a:pt x="2013" y="10835"/>
                    <a:pt x="2837" y="11349"/>
                    <a:pt x="3991" y="11735"/>
                  </a:cubicBezTo>
                  <a:cubicBezTo>
                    <a:pt x="5145" y="12120"/>
                    <a:pt x="6629" y="12377"/>
                    <a:pt x="7784" y="12570"/>
                  </a:cubicBezTo>
                  <a:cubicBezTo>
                    <a:pt x="8938" y="12763"/>
                    <a:pt x="9762" y="12892"/>
                    <a:pt x="9680" y="13020"/>
                  </a:cubicBezTo>
                  <a:cubicBezTo>
                    <a:pt x="9597" y="13149"/>
                    <a:pt x="8608" y="13277"/>
                    <a:pt x="7206" y="13663"/>
                  </a:cubicBezTo>
                  <a:cubicBezTo>
                    <a:pt x="5805" y="14049"/>
                    <a:pt x="3991" y="14692"/>
                    <a:pt x="2754" y="15335"/>
                  </a:cubicBezTo>
                  <a:cubicBezTo>
                    <a:pt x="1518" y="15977"/>
                    <a:pt x="858" y="16620"/>
                    <a:pt x="446" y="17456"/>
                  </a:cubicBezTo>
                  <a:cubicBezTo>
                    <a:pt x="34" y="18292"/>
                    <a:pt x="-131" y="19320"/>
                    <a:pt x="116" y="20027"/>
                  </a:cubicBezTo>
                  <a:cubicBezTo>
                    <a:pt x="364" y="20735"/>
                    <a:pt x="1023" y="21120"/>
                    <a:pt x="2342" y="21313"/>
                  </a:cubicBezTo>
                  <a:cubicBezTo>
                    <a:pt x="3661" y="21506"/>
                    <a:pt x="5640" y="21506"/>
                    <a:pt x="8938" y="20863"/>
                  </a:cubicBezTo>
                  <a:cubicBezTo>
                    <a:pt x="12235" y="20220"/>
                    <a:pt x="16852" y="18935"/>
                    <a:pt x="21469" y="17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173341" y="1354579"/>
              <a:ext cx="150612" cy="61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97" fill="norm" stroke="1" extrusionOk="0">
                  <a:moveTo>
                    <a:pt x="0" y="1163"/>
                  </a:moveTo>
                  <a:cubicBezTo>
                    <a:pt x="888" y="716"/>
                    <a:pt x="1775" y="269"/>
                    <a:pt x="3107" y="83"/>
                  </a:cubicBezTo>
                  <a:cubicBezTo>
                    <a:pt x="4438" y="-103"/>
                    <a:pt x="6214" y="-29"/>
                    <a:pt x="9173" y="865"/>
                  </a:cubicBezTo>
                  <a:cubicBezTo>
                    <a:pt x="12132" y="1759"/>
                    <a:pt x="16274" y="3472"/>
                    <a:pt x="18641" y="5558"/>
                  </a:cubicBezTo>
                  <a:cubicBezTo>
                    <a:pt x="21008" y="7643"/>
                    <a:pt x="21600" y="10101"/>
                    <a:pt x="20564" y="12522"/>
                  </a:cubicBezTo>
                  <a:cubicBezTo>
                    <a:pt x="19529" y="14943"/>
                    <a:pt x="16866" y="17326"/>
                    <a:pt x="13907" y="18816"/>
                  </a:cubicBezTo>
                  <a:cubicBezTo>
                    <a:pt x="10948" y="20305"/>
                    <a:pt x="7693" y="20901"/>
                    <a:pt x="4438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702660" y="1514625"/>
              <a:ext cx="26443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9873" y="0"/>
                  </a:moveTo>
                  <a:cubicBezTo>
                    <a:pt x="19873" y="900"/>
                    <a:pt x="19873" y="1800"/>
                    <a:pt x="19016" y="2790"/>
                  </a:cubicBezTo>
                  <a:cubicBezTo>
                    <a:pt x="18159" y="3780"/>
                    <a:pt x="16445" y="4860"/>
                    <a:pt x="13530" y="6300"/>
                  </a:cubicBezTo>
                  <a:cubicBezTo>
                    <a:pt x="10616" y="7740"/>
                    <a:pt x="6502" y="9540"/>
                    <a:pt x="4016" y="10710"/>
                  </a:cubicBezTo>
                  <a:cubicBezTo>
                    <a:pt x="1530" y="11880"/>
                    <a:pt x="673" y="12420"/>
                    <a:pt x="245" y="13140"/>
                  </a:cubicBezTo>
                  <a:cubicBezTo>
                    <a:pt x="-184" y="13860"/>
                    <a:pt x="-184" y="14760"/>
                    <a:pt x="1359" y="15660"/>
                  </a:cubicBezTo>
                  <a:cubicBezTo>
                    <a:pt x="2902" y="16560"/>
                    <a:pt x="5987" y="17460"/>
                    <a:pt x="9587" y="18450"/>
                  </a:cubicBezTo>
                  <a:cubicBezTo>
                    <a:pt x="13187" y="19440"/>
                    <a:pt x="17302" y="20520"/>
                    <a:pt x="214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741577" y="1844825"/>
              <a:ext cx="25091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6270" y="0"/>
                  </a:moveTo>
                  <a:cubicBezTo>
                    <a:pt x="4636" y="2618"/>
                    <a:pt x="3003" y="5236"/>
                    <a:pt x="1823" y="7855"/>
                  </a:cubicBezTo>
                  <a:cubicBezTo>
                    <a:pt x="643" y="10473"/>
                    <a:pt x="-83" y="13091"/>
                    <a:pt x="8" y="14400"/>
                  </a:cubicBezTo>
                  <a:cubicBezTo>
                    <a:pt x="99" y="15709"/>
                    <a:pt x="1006" y="15709"/>
                    <a:pt x="4273" y="15709"/>
                  </a:cubicBezTo>
                  <a:cubicBezTo>
                    <a:pt x="7541" y="15709"/>
                    <a:pt x="13167" y="15709"/>
                    <a:pt x="16435" y="16691"/>
                  </a:cubicBezTo>
                  <a:cubicBezTo>
                    <a:pt x="19702" y="17673"/>
                    <a:pt x="20609" y="19636"/>
                    <a:pt x="215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0290941" y="1364638"/>
              <a:ext cx="266701" cy="46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4830"/>
                  </a:moveTo>
                  <a:cubicBezTo>
                    <a:pt x="686" y="3668"/>
                    <a:pt x="1371" y="2505"/>
                    <a:pt x="2914" y="1633"/>
                  </a:cubicBezTo>
                  <a:cubicBezTo>
                    <a:pt x="4457" y="762"/>
                    <a:pt x="6857" y="181"/>
                    <a:pt x="8914" y="35"/>
                  </a:cubicBezTo>
                  <a:cubicBezTo>
                    <a:pt x="10971" y="-110"/>
                    <a:pt x="12686" y="181"/>
                    <a:pt x="13714" y="1246"/>
                  </a:cubicBezTo>
                  <a:cubicBezTo>
                    <a:pt x="14743" y="2312"/>
                    <a:pt x="15086" y="4152"/>
                    <a:pt x="14229" y="6380"/>
                  </a:cubicBezTo>
                  <a:cubicBezTo>
                    <a:pt x="13371" y="8607"/>
                    <a:pt x="11314" y="11223"/>
                    <a:pt x="9086" y="13451"/>
                  </a:cubicBezTo>
                  <a:cubicBezTo>
                    <a:pt x="6857" y="15678"/>
                    <a:pt x="4457" y="17519"/>
                    <a:pt x="3086" y="18729"/>
                  </a:cubicBezTo>
                  <a:cubicBezTo>
                    <a:pt x="1714" y="19940"/>
                    <a:pt x="1371" y="20521"/>
                    <a:pt x="1714" y="20909"/>
                  </a:cubicBezTo>
                  <a:cubicBezTo>
                    <a:pt x="2057" y="21296"/>
                    <a:pt x="3086" y="21490"/>
                    <a:pt x="5229" y="21490"/>
                  </a:cubicBezTo>
                  <a:cubicBezTo>
                    <a:pt x="7371" y="21490"/>
                    <a:pt x="10629" y="21296"/>
                    <a:pt x="13543" y="21054"/>
                  </a:cubicBezTo>
                  <a:cubicBezTo>
                    <a:pt x="16457" y="20812"/>
                    <a:pt x="19029" y="20521"/>
                    <a:pt x="21600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0663449" y="1603648"/>
              <a:ext cx="249793" cy="16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091" fill="norm" stroke="1" extrusionOk="0">
                  <a:moveTo>
                    <a:pt x="3962" y="8677"/>
                  </a:moveTo>
                  <a:cubicBezTo>
                    <a:pt x="5942" y="9204"/>
                    <a:pt x="7922" y="9731"/>
                    <a:pt x="9362" y="9467"/>
                  </a:cubicBezTo>
                  <a:cubicBezTo>
                    <a:pt x="10802" y="9204"/>
                    <a:pt x="11702" y="8150"/>
                    <a:pt x="12422" y="6965"/>
                  </a:cubicBezTo>
                  <a:cubicBezTo>
                    <a:pt x="13142" y="5780"/>
                    <a:pt x="13682" y="4462"/>
                    <a:pt x="13862" y="3145"/>
                  </a:cubicBezTo>
                  <a:cubicBezTo>
                    <a:pt x="14042" y="1828"/>
                    <a:pt x="13862" y="511"/>
                    <a:pt x="12422" y="116"/>
                  </a:cubicBezTo>
                  <a:cubicBezTo>
                    <a:pt x="10982" y="-279"/>
                    <a:pt x="8282" y="248"/>
                    <a:pt x="5942" y="3014"/>
                  </a:cubicBezTo>
                  <a:cubicBezTo>
                    <a:pt x="3602" y="5780"/>
                    <a:pt x="1622" y="10784"/>
                    <a:pt x="632" y="14209"/>
                  </a:cubicBezTo>
                  <a:cubicBezTo>
                    <a:pt x="-358" y="17633"/>
                    <a:pt x="-358" y="19477"/>
                    <a:pt x="1892" y="20399"/>
                  </a:cubicBezTo>
                  <a:cubicBezTo>
                    <a:pt x="4142" y="21321"/>
                    <a:pt x="8642" y="21321"/>
                    <a:pt x="12242" y="20399"/>
                  </a:cubicBezTo>
                  <a:cubicBezTo>
                    <a:pt x="15842" y="19477"/>
                    <a:pt x="18542" y="17633"/>
                    <a:pt x="21242" y="15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0798941" y="136222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0957691" y="1135477"/>
              <a:ext cx="146051" cy="24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3780"/>
                  </a:moveTo>
                  <a:cubicBezTo>
                    <a:pt x="626" y="2466"/>
                    <a:pt x="1252" y="1151"/>
                    <a:pt x="2661" y="493"/>
                  </a:cubicBezTo>
                  <a:cubicBezTo>
                    <a:pt x="4070" y="-164"/>
                    <a:pt x="6261" y="-164"/>
                    <a:pt x="8609" y="493"/>
                  </a:cubicBezTo>
                  <a:cubicBezTo>
                    <a:pt x="10957" y="1151"/>
                    <a:pt x="13461" y="2466"/>
                    <a:pt x="13148" y="5189"/>
                  </a:cubicBezTo>
                  <a:cubicBezTo>
                    <a:pt x="12835" y="7913"/>
                    <a:pt x="9704" y="12045"/>
                    <a:pt x="7513" y="14486"/>
                  </a:cubicBezTo>
                  <a:cubicBezTo>
                    <a:pt x="5322" y="16928"/>
                    <a:pt x="4070" y="17679"/>
                    <a:pt x="2974" y="18431"/>
                  </a:cubicBezTo>
                  <a:cubicBezTo>
                    <a:pt x="1878" y="19182"/>
                    <a:pt x="939" y="19933"/>
                    <a:pt x="1722" y="20497"/>
                  </a:cubicBezTo>
                  <a:cubicBezTo>
                    <a:pt x="2504" y="21060"/>
                    <a:pt x="5009" y="21436"/>
                    <a:pt x="8609" y="21436"/>
                  </a:cubicBezTo>
                  <a:cubicBezTo>
                    <a:pt x="12209" y="21436"/>
                    <a:pt x="16904" y="21060"/>
                    <a:pt x="21600" y="20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1113574" y="1234730"/>
              <a:ext cx="114263" cy="15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2" fill="norm" stroke="1" extrusionOk="0">
                  <a:moveTo>
                    <a:pt x="6422" y="6887"/>
                  </a:moveTo>
                  <a:cubicBezTo>
                    <a:pt x="5244" y="9729"/>
                    <a:pt x="4066" y="12571"/>
                    <a:pt x="2888" y="14845"/>
                  </a:cubicBezTo>
                  <a:cubicBezTo>
                    <a:pt x="1710" y="17119"/>
                    <a:pt x="531" y="18824"/>
                    <a:pt x="139" y="18682"/>
                  </a:cubicBezTo>
                  <a:cubicBezTo>
                    <a:pt x="-254" y="18540"/>
                    <a:pt x="139" y="16550"/>
                    <a:pt x="1906" y="13282"/>
                  </a:cubicBezTo>
                  <a:cubicBezTo>
                    <a:pt x="3673" y="10014"/>
                    <a:pt x="6815" y="5466"/>
                    <a:pt x="9564" y="2908"/>
                  </a:cubicBezTo>
                  <a:cubicBezTo>
                    <a:pt x="12313" y="350"/>
                    <a:pt x="14670" y="-218"/>
                    <a:pt x="16437" y="66"/>
                  </a:cubicBezTo>
                  <a:cubicBezTo>
                    <a:pt x="18204" y="350"/>
                    <a:pt x="19382" y="1487"/>
                    <a:pt x="20168" y="4187"/>
                  </a:cubicBezTo>
                  <a:cubicBezTo>
                    <a:pt x="20953" y="6887"/>
                    <a:pt x="21346" y="11150"/>
                    <a:pt x="21150" y="14277"/>
                  </a:cubicBezTo>
                  <a:cubicBezTo>
                    <a:pt x="20953" y="17403"/>
                    <a:pt x="20168" y="19393"/>
                    <a:pt x="19382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1344601" y="1161268"/>
              <a:ext cx="146491" cy="24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17" fill="norm" stroke="1" extrusionOk="0">
                  <a:moveTo>
                    <a:pt x="18317" y="4272"/>
                  </a:moveTo>
                  <a:cubicBezTo>
                    <a:pt x="18013" y="2782"/>
                    <a:pt x="17709" y="1293"/>
                    <a:pt x="16796" y="548"/>
                  </a:cubicBezTo>
                  <a:cubicBezTo>
                    <a:pt x="15883" y="-197"/>
                    <a:pt x="14362" y="-197"/>
                    <a:pt x="11928" y="641"/>
                  </a:cubicBezTo>
                  <a:cubicBezTo>
                    <a:pt x="9494" y="1479"/>
                    <a:pt x="6148" y="3155"/>
                    <a:pt x="4170" y="4458"/>
                  </a:cubicBezTo>
                  <a:cubicBezTo>
                    <a:pt x="2193" y="5762"/>
                    <a:pt x="1585" y="6693"/>
                    <a:pt x="1432" y="7624"/>
                  </a:cubicBezTo>
                  <a:cubicBezTo>
                    <a:pt x="1280" y="8555"/>
                    <a:pt x="1585" y="9486"/>
                    <a:pt x="2497" y="10044"/>
                  </a:cubicBezTo>
                  <a:cubicBezTo>
                    <a:pt x="3410" y="10603"/>
                    <a:pt x="4931" y="10789"/>
                    <a:pt x="5540" y="11348"/>
                  </a:cubicBezTo>
                  <a:cubicBezTo>
                    <a:pt x="6148" y="11906"/>
                    <a:pt x="5844" y="12837"/>
                    <a:pt x="4779" y="13769"/>
                  </a:cubicBezTo>
                  <a:cubicBezTo>
                    <a:pt x="3714" y="14700"/>
                    <a:pt x="1889" y="15631"/>
                    <a:pt x="824" y="16655"/>
                  </a:cubicBezTo>
                  <a:cubicBezTo>
                    <a:pt x="-241" y="17679"/>
                    <a:pt x="-545" y="18796"/>
                    <a:pt x="1585" y="19727"/>
                  </a:cubicBezTo>
                  <a:cubicBezTo>
                    <a:pt x="3714" y="20658"/>
                    <a:pt x="8278" y="21403"/>
                    <a:pt x="11928" y="21310"/>
                  </a:cubicBezTo>
                  <a:cubicBezTo>
                    <a:pt x="15579" y="21217"/>
                    <a:pt x="18317" y="20286"/>
                    <a:pt x="21055" y="19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1535541" y="1015092"/>
              <a:ext cx="18415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58"/>
                  </a:moveTo>
                  <a:cubicBezTo>
                    <a:pt x="745" y="1329"/>
                    <a:pt x="1490" y="0"/>
                    <a:pt x="2234" y="0"/>
                  </a:cubicBezTo>
                  <a:cubicBezTo>
                    <a:pt x="2979" y="0"/>
                    <a:pt x="3724" y="1329"/>
                    <a:pt x="3972" y="2825"/>
                  </a:cubicBezTo>
                  <a:cubicBezTo>
                    <a:pt x="4221" y="4320"/>
                    <a:pt x="3972" y="5982"/>
                    <a:pt x="3103" y="8308"/>
                  </a:cubicBezTo>
                  <a:cubicBezTo>
                    <a:pt x="2234" y="10634"/>
                    <a:pt x="745" y="13625"/>
                    <a:pt x="745" y="15120"/>
                  </a:cubicBezTo>
                  <a:cubicBezTo>
                    <a:pt x="745" y="16615"/>
                    <a:pt x="2234" y="16615"/>
                    <a:pt x="5959" y="17446"/>
                  </a:cubicBezTo>
                  <a:cubicBezTo>
                    <a:pt x="9683" y="18277"/>
                    <a:pt x="15641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9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490504" y="2687258"/>
              <a:ext cx="348838" cy="218018"/>
            </a:xfrm>
            <a:prstGeom prst="rect">
              <a:avLst/>
            </a:prstGeom>
            <a:effectLst/>
          </p:spPr>
        </p:pic>
        <p:pic>
          <p:nvPicPr>
            <p:cNvPr id="210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699641" y="2644925"/>
              <a:ext cx="4254501" cy="203201"/>
            </a:xfrm>
            <a:prstGeom prst="rect">
              <a:avLst/>
            </a:prstGeom>
            <a:effectLst/>
          </p:spPr>
        </p:pic>
        <p:pic>
          <p:nvPicPr>
            <p:cNvPr id="210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808091" y="2506238"/>
              <a:ext cx="154032" cy="354588"/>
            </a:xfrm>
            <a:prstGeom prst="rect">
              <a:avLst/>
            </a:prstGeom>
            <a:effectLst/>
          </p:spPr>
        </p:pic>
        <p:pic>
          <p:nvPicPr>
            <p:cNvPr id="210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88867" y="2940110"/>
              <a:ext cx="329725" cy="289016"/>
            </a:xfrm>
            <a:prstGeom prst="rect">
              <a:avLst/>
            </a:prstGeom>
            <a:effectLst/>
          </p:spPr>
        </p:pic>
        <p:pic>
          <p:nvPicPr>
            <p:cNvPr id="210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753977" y="3121538"/>
              <a:ext cx="4996965" cy="120288"/>
            </a:xfrm>
            <a:prstGeom prst="rect">
              <a:avLst/>
            </a:prstGeom>
            <a:effectLst/>
          </p:spPr>
        </p:pic>
        <p:pic>
          <p:nvPicPr>
            <p:cNvPr id="210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592191" y="3020074"/>
              <a:ext cx="252113" cy="297952"/>
            </a:xfrm>
            <a:prstGeom prst="rect">
              <a:avLst/>
            </a:prstGeom>
            <a:effectLst/>
          </p:spPr>
        </p:pic>
        <p:pic>
          <p:nvPicPr>
            <p:cNvPr id="211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54754" y="3438675"/>
              <a:ext cx="306488" cy="234951"/>
            </a:xfrm>
            <a:prstGeom prst="rect">
              <a:avLst/>
            </a:prstGeom>
            <a:effectLst/>
          </p:spPr>
        </p:pic>
        <p:pic>
          <p:nvPicPr>
            <p:cNvPr id="211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34241" y="3578375"/>
              <a:ext cx="7658101" cy="101601"/>
            </a:xfrm>
            <a:prstGeom prst="rect">
              <a:avLst/>
            </a:prstGeom>
            <a:effectLst/>
          </p:spPr>
        </p:pic>
        <p:pic>
          <p:nvPicPr>
            <p:cNvPr id="211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493891" y="3462853"/>
              <a:ext cx="398172" cy="299673"/>
            </a:xfrm>
            <a:prstGeom prst="rect">
              <a:avLst/>
            </a:prstGeom>
            <a:effectLst/>
          </p:spPr>
        </p:pic>
        <p:sp>
          <p:nvSpPr>
            <p:cNvPr id="2116" name="Line"/>
            <p:cNvSpPr/>
            <p:nvPr/>
          </p:nvSpPr>
          <p:spPr>
            <a:xfrm>
              <a:off x="10275455" y="2105175"/>
              <a:ext cx="1285487" cy="10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0912" fill="norm" stroke="1" extrusionOk="0">
                  <a:moveTo>
                    <a:pt x="260" y="0"/>
                  </a:moveTo>
                  <a:cubicBezTo>
                    <a:pt x="154" y="1763"/>
                    <a:pt x="47" y="3527"/>
                    <a:pt x="12" y="5510"/>
                  </a:cubicBezTo>
                  <a:cubicBezTo>
                    <a:pt x="-24" y="7494"/>
                    <a:pt x="12" y="9698"/>
                    <a:pt x="314" y="12784"/>
                  </a:cubicBezTo>
                  <a:cubicBezTo>
                    <a:pt x="615" y="15869"/>
                    <a:pt x="1184" y="19837"/>
                    <a:pt x="1912" y="20718"/>
                  </a:cubicBezTo>
                  <a:cubicBezTo>
                    <a:pt x="2640" y="21600"/>
                    <a:pt x="3529" y="19396"/>
                    <a:pt x="4506" y="15649"/>
                  </a:cubicBezTo>
                  <a:cubicBezTo>
                    <a:pt x="5483" y="11902"/>
                    <a:pt x="6548" y="6612"/>
                    <a:pt x="7277" y="3967"/>
                  </a:cubicBezTo>
                  <a:cubicBezTo>
                    <a:pt x="8005" y="1322"/>
                    <a:pt x="8396" y="1322"/>
                    <a:pt x="8769" y="3306"/>
                  </a:cubicBezTo>
                  <a:cubicBezTo>
                    <a:pt x="9142" y="5290"/>
                    <a:pt x="9497" y="9257"/>
                    <a:pt x="9835" y="13004"/>
                  </a:cubicBezTo>
                  <a:cubicBezTo>
                    <a:pt x="10172" y="16751"/>
                    <a:pt x="10492" y="20278"/>
                    <a:pt x="11256" y="20718"/>
                  </a:cubicBezTo>
                  <a:cubicBezTo>
                    <a:pt x="12019" y="21159"/>
                    <a:pt x="13227" y="18514"/>
                    <a:pt x="14417" y="16751"/>
                  </a:cubicBezTo>
                  <a:cubicBezTo>
                    <a:pt x="15608" y="14988"/>
                    <a:pt x="16780" y="14106"/>
                    <a:pt x="17970" y="14767"/>
                  </a:cubicBezTo>
                  <a:cubicBezTo>
                    <a:pt x="19160" y="15429"/>
                    <a:pt x="20368" y="17633"/>
                    <a:pt x="21576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481441" y="2697842"/>
              <a:ext cx="514351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38"/>
                  </a:moveTo>
                  <a:cubicBezTo>
                    <a:pt x="711" y="4904"/>
                    <a:pt x="1422" y="3269"/>
                    <a:pt x="2444" y="2043"/>
                  </a:cubicBezTo>
                  <a:cubicBezTo>
                    <a:pt x="3467" y="817"/>
                    <a:pt x="4800" y="0"/>
                    <a:pt x="5911" y="0"/>
                  </a:cubicBezTo>
                  <a:cubicBezTo>
                    <a:pt x="7022" y="0"/>
                    <a:pt x="7911" y="817"/>
                    <a:pt x="8311" y="2569"/>
                  </a:cubicBezTo>
                  <a:cubicBezTo>
                    <a:pt x="8711" y="4320"/>
                    <a:pt x="8622" y="7005"/>
                    <a:pt x="7822" y="9924"/>
                  </a:cubicBezTo>
                  <a:cubicBezTo>
                    <a:pt x="7022" y="12843"/>
                    <a:pt x="5511" y="15996"/>
                    <a:pt x="4578" y="17922"/>
                  </a:cubicBezTo>
                  <a:cubicBezTo>
                    <a:pt x="3644" y="19849"/>
                    <a:pt x="3289" y="20549"/>
                    <a:pt x="3467" y="20899"/>
                  </a:cubicBezTo>
                  <a:cubicBezTo>
                    <a:pt x="3644" y="21250"/>
                    <a:pt x="4356" y="21250"/>
                    <a:pt x="6356" y="21016"/>
                  </a:cubicBezTo>
                  <a:cubicBezTo>
                    <a:pt x="8356" y="20783"/>
                    <a:pt x="11644" y="20316"/>
                    <a:pt x="14400" y="20374"/>
                  </a:cubicBezTo>
                  <a:cubicBezTo>
                    <a:pt x="17156" y="20432"/>
                    <a:pt x="19378" y="210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0176641" y="3309558"/>
              <a:ext cx="13017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9302"/>
                    <a:pt x="2810" y="17004"/>
                    <a:pt x="4144" y="14936"/>
                  </a:cubicBezTo>
                  <a:cubicBezTo>
                    <a:pt x="5479" y="12868"/>
                    <a:pt x="6743" y="11030"/>
                    <a:pt x="8113" y="9306"/>
                  </a:cubicBezTo>
                  <a:cubicBezTo>
                    <a:pt x="9483" y="7583"/>
                    <a:pt x="10958" y="5974"/>
                    <a:pt x="12363" y="4596"/>
                  </a:cubicBezTo>
                  <a:cubicBezTo>
                    <a:pt x="13768" y="3217"/>
                    <a:pt x="15102" y="2068"/>
                    <a:pt x="16525" y="1264"/>
                  </a:cubicBezTo>
                  <a:cubicBezTo>
                    <a:pt x="17947" y="460"/>
                    <a:pt x="19458" y="0"/>
                    <a:pt x="20318" y="0"/>
                  </a:cubicBezTo>
                  <a:cubicBezTo>
                    <a:pt x="21179" y="0"/>
                    <a:pt x="21389" y="460"/>
                    <a:pt x="21600" y="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326340" y="4080121"/>
              <a:ext cx="523402" cy="37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16" fill="norm" stroke="1" extrusionOk="0">
                  <a:moveTo>
                    <a:pt x="2184" y="8587"/>
                  </a:moveTo>
                  <a:cubicBezTo>
                    <a:pt x="2184" y="9184"/>
                    <a:pt x="2184" y="9780"/>
                    <a:pt x="2530" y="10079"/>
                  </a:cubicBezTo>
                  <a:cubicBezTo>
                    <a:pt x="2875" y="10377"/>
                    <a:pt x="3567" y="10377"/>
                    <a:pt x="4690" y="9542"/>
                  </a:cubicBezTo>
                  <a:cubicBezTo>
                    <a:pt x="5813" y="8706"/>
                    <a:pt x="7368" y="7036"/>
                    <a:pt x="8275" y="5783"/>
                  </a:cubicBezTo>
                  <a:cubicBezTo>
                    <a:pt x="9183" y="4529"/>
                    <a:pt x="9442" y="3694"/>
                    <a:pt x="9615" y="2799"/>
                  </a:cubicBezTo>
                  <a:cubicBezTo>
                    <a:pt x="9787" y="1904"/>
                    <a:pt x="9874" y="949"/>
                    <a:pt x="9615" y="412"/>
                  </a:cubicBezTo>
                  <a:cubicBezTo>
                    <a:pt x="9355" y="-125"/>
                    <a:pt x="8751" y="-244"/>
                    <a:pt x="7627" y="711"/>
                  </a:cubicBezTo>
                  <a:cubicBezTo>
                    <a:pt x="6504" y="1665"/>
                    <a:pt x="4863" y="3694"/>
                    <a:pt x="3437" y="6439"/>
                  </a:cubicBezTo>
                  <a:cubicBezTo>
                    <a:pt x="2011" y="9184"/>
                    <a:pt x="802" y="12644"/>
                    <a:pt x="283" y="15210"/>
                  </a:cubicBezTo>
                  <a:cubicBezTo>
                    <a:pt x="-235" y="17776"/>
                    <a:pt x="-62" y="19447"/>
                    <a:pt x="975" y="20342"/>
                  </a:cubicBezTo>
                  <a:cubicBezTo>
                    <a:pt x="2011" y="21237"/>
                    <a:pt x="3912" y="21356"/>
                    <a:pt x="6677" y="20700"/>
                  </a:cubicBezTo>
                  <a:cubicBezTo>
                    <a:pt x="9442" y="20043"/>
                    <a:pt x="13071" y="18611"/>
                    <a:pt x="15663" y="17657"/>
                  </a:cubicBezTo>
                  <a:cubicBezTo>
                    <a:pt x="18255" y="16702"/>
                    <a:pt x="19810" y="16225"/>
                    <a:pt x="21365" y="15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0481441" y="3656284"/>
              <a:ext cx="228601" cy="26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3884"/>
                  </a:moveTo>
                  <a:cubicBezTo>
                    <a:pt x="0" y="2879"/>
                    <a:pt x="0" y="1874"/>
                    <a:pt x="500" y="1121"/>
                  </a:cubicBezTo>
                  <a:cubicBezTo>
                    <a:pt x="1000" y="367"/>
                    <a:pt x="2000" y="-135"/>
                    <a:pt x="3900" y="32"/>
                  </a:cubicBezTo>
                  <a:cubicBezTo>
                    <a:pt x="5800" y="200"/>
                    <a:pt x="8600" y="1037"/>
                    <a:pt x="9400" y="3465"/>
                  </a:cubicBezTo>
                  <a:cubicBezTo>
                    <a:pt x="10200" y="5893"/>
                    <a:pt x="9000" y="9912"/>
                    <a:pt x="7800" y="12758"/>
                  </a:cubicBezTo>
                  <a:cubicBezTo>
                    <a:pt x="6600" y="15605"/>
                    <a:pt x="5400" y="17279"/>
                    <a:pt x="4700" y="18535"/>
                  </a:cubicBezTo>
                  <a:cubicBezTo>
                    <a:pt x="4000" y="19791"/>
                    <a:pt x="3800" y="20628"/>
                    <a:pt x="4300" y="21046"/>
                  </a:cubicBezTo>
                  <a:cubicBezTo>
                    <a:pt x="4800" y="21465"/>
                    <a:pt x="6000" y="21465"/>
                    <a:pt x="9000" y="20795"/>
                  </a:cubicBezTo>
                  <a:cubicBezTo>
                    <a:pt x="12000" y="20125"/>
                    <a:pt x="16800" y="18786"/>
                    <a:pt x="2160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742261" y="3752911"/>
              <a:ext cx="132881" cy="1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54" fill="norm" stroke="1" extrusionOk="0">
                  <a:moveTo>
                    <a:pt x="3010" y="8411"/>
                  </a:moveTo>
                  <a:cubicBezTo>
                    <a:pt x="2324" y="11878"/>
                    <a:pt x="1638" y="15345"/>
                    <a:pt x="1124" y="17745"/>
                  </a:cubicBezTo>
                  <a:cubicBezTo>
                    <a:pt x="610" y="20145"/>
                    <a:pt x="267" y="21478"/>
                    <a:pt x="95" y="21345"/>
                  </a:cubicBezTo>
                  <a:cubicBezTo>
                    <a:pt x="-76" y="21211"/>
                    <a:pt x="-76" y="19611"/>
                    <a:pt x="610" y="16278"/>
                  </a:cubicBezTo>
                  <a:cubicBezTo>
                    <a:pt x="1295" y="12945"/>
                    <a:pt x="2667" y="7878"/>
                    <a:pt x="4210" y="4678"/>
                  </a:cubicBezTo>
                  <a:cubicBezTo>
                    <a:pt x="5753" y="1478"/>
                    <a:pt x="7467" y="145"/>
                    <a:pt x="9695" y="11"/>
                  </a:cubicBezTo>
                  <a:cubicBezTo>
                    <a:pt x="11924" y="-122"/>
                    <a:pt x="14667" y="945"/>
                    <a:pt x="16038" y="2945"/>
                  </a:cubicBezTo>
                  <a:cubicBezTo>
                    <a:pt x="17410" y="4945"/>
                    <a:pt x="17410" y="7878"/>
                    <a:pt x="17238" y="10011"/>
                  </a:cubicBezTo>
                  <a:cubicBezTo>
                    <a:pt x="17067" y="12145"/>
                    <a:pt x="16724" y="13478"/>
                    <a:pt x="17410" y="14545"/>
                  </a:cubicBezTo>
                  <a:cubicBezTo>
                    <a:pt x="18095" y="15611"/>
                    <a:pt x="19810" y="16411"/>
                    <a:pt x="21524" y="17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0927615" y="3650606"/>
              <a:ext cx="277727" cy="26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80" fill="norm" stroke="1" extrusionOk="0">
                  <a:moveTo>
                    <a:pt x="12539" y="3354"/>
                  </a:moveTo>
                  <a:cubicBezTo>
                    <a:pt x="13026" y="2172"/>
                    <a:pt x="13514" y="991"/>
                    <a:pt x="13351" y="401"/>
                  </a:cubicBezTo>
                  <a:cubicBezTo>
                    <a:pt x="13189" y="-190"/>
                    <a:pt x="12377" y="-190"/>
                    <a:pt x="10509" y="822"/>
                  </a:cubicBezTo>
                  <a:cubicBezTo>
                    <a:pt x="8641" y="1835"/>
                    <a:pt x="5718" y="3860"/>
                    <a:pt x="3850" y="5210"/>
                  </a:cubicBezTo>
                  <a:cubicBezTo>
                    <a:pt x="1983" y="6560"/>
                    <a:pt x="1171" y="7235"/>
                    <a:pt x="602" y="7994"/>
                  </a:cubicBezTo>
                  <a:cubicBezTo>
                    <a:pt x="34" y="8754"/>
                    <a:pt x="-291" y="9597"/>
                    <a:pt x="359" y="10272"/>
                  </a:cubicBezTo>
                  <a:cubicBezTo>
                    <a:pt x="1008" y="10947"/>
                    <a:pt x="2632" y="11454"/>
                    <a:pt x="3850" y="11707"/>
                  </a:cubicBezTo>
                  <a:cubicBezTo>
                    <a:pt x="5068" y="11960"/>
                    <a:pt x="5880" y="11960"/>
                    <a:pt x="6692" y="12044"/>
                  </a:cubicBezTo>
                  <a:cubicBezTo>
                    <a:pt x="7504" y="12129"/>
                    <a:pt x="8317" y="12297"/>
                    <a:pt x="8560" y="12804"/>
                  </a:cubicBezTo>
                  <a:cubicBezTo>
                    <a:pt x="8804" y="13310"/>
                    <a:pt x="8479" y="14154"/>
                    <a:pt x="7748" y="15166"/>
                  </a:cubicBezTo>
                  <a:cubicBezTo>
                    <a:pt x="7017" y="16179"/>
                    <a:pt x="5880" y="17360"/>
                    <a:pt x="5231" y="18373"/>
                  </a:cubicBezTo>
                  <a:cubicBezTo>
                    <a:pt x="4581" y="19385"/>
                    <a:pt x="4419" y="20229"/>
                    <a:pt x="4744" y="20735"/>
                  </a:cubicBezTo>
                  <a:cubicBezTo>
                    <a:pt x="5068" y="21241"/>
                    <a:pt x="5880" y="21410"/>
                    <a:pt x="8723" y="20735"/>
                  </a:cubicBezTo>
                  <a:cubicBezTo>
                    <a:pt x="11565" y="20060"/>
                    <a:pt x="16437" y="18541"/>
                    <a:pt x="21309" y="17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1158520" y="3515816"/>
              <a:ext cx="262722" cy="11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41" fill="norm" stroke="1" extrusionOk="0">
                  <a:moveTo>
                    <a:pt x="1230" y="13474"/>
                  </a:moveTo>
                  <a:cubicBezTo>
                    <a:pt x="885" y="11579"/>
                    <a:pt x="539" y="9685"/>
                    <a:pt x="280" y="7790"/>
                  </a:cubicBezTo>
                  <a:cubicBezTo>
                    <a:pt x="21" y="5895"/>
                    <a:pt x="-152" y="4000"/>
                    <a:pt x="194" y="2674"/>
                  </a:cubicBezTo>
                  <a:cubicBezTo>
                    <a:pt x="539" y="1348"/>
                    <a:pt x="1403" y="590"/>
                    <a:pt x="2354" y="211"/>
                  </a:cubicBezTo>
                  <a:cubicBezTo>
                    <a:pt x="3304" y="-168"/>
                    <a:pt x="4341" y="-168"/>
                    <a:pt x="5205" y="1348"/>
                  </a:cubicBezTo>
                  <a:cubicBezTo>
                    <a:pt x="6069" y="2864"/>
                    <a:pt x="6760" y="5895"/>
                    <a:pt x="6846" y="8548"/>
                  </a:cubicBezTo>
                  <a:cubicBezTo>
                    <a:pt x="6933" y="11200"/>
                    <a:pt x="6414" y="13474"/>
                    <a:pt x="5723" y="15558"/>
                  </a:cubicBezTo>
                  <a:cubicBezTo>
                    <a:pt x="5032" y="17643"/>
                    <a:pt x="4168" y="19537"/>
                    <a:pt x="4168" y="20485"/>
                  </a:cubicBezTo>
                  <a:cubicBezTo>
                    <a:pt x="4168" y="21432"/>
                    <a:pt x="5032" y="21432"/>
                    <a:pt x="8056" y="21243"/>
                  </a:cubicBezTo>
                  <a:cubicBezTo>
                    <a:pt x="11080" y="21053"/>
                    <a:pt x="16264" y="20674"/>
                    <a:pt x="21448" y="20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1091" y="4784875"/>
              <a:ext cx="119761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" y="20400"/>
                    <a:pt x="275" y="19200"/>
                    <a:pt x="412" y="18300"/>
                  </a:cubicBezTo>
                  <a:cubicBezTo>
                    <a:pt x="550" y="17400"/>
                    <a:pt x="687" y="16800"/>
                    <a:pt x="813" y="16260"/>
                  </a:cubicBezTo>
                  <a:cubicBezTo>
                    <a:pt x="939" y="15720"/>
                    <a:pt x="1054" y="15240"/>
                    <a:pt x="1180" y="14760"/>
                  </a:cubicBezTo>
                  <a:cubicBezTo>
                    <a:pt x="1306" y="14280"/>
                    <a:pt x="1443" y="13800"/>
                    <a:pt x="1590" y="13260"/>
                  </a:cubicBezTo>
                  <a:cubicBezTo>
                    <a:pt x="1737" y="12720"/>
                    <a:pt x="1894" y="12120"/>
                    <a:pt x="2016" y="11700"/>
                  </a:cubicBezTo>
                  <a:cubicBezTo>
                    <a:pt x="2138" y="11280"/>
                    <a:pt x="2226" y="11040"/>
                    <a:pt x="2310" y="10800"/>
                  </a:cubicBezTo>
                  <a:cubicBezTo>
                    <a:pt x="2394" y="10560"/>
                    <a:pt x="2474" y="10320"/>
                    <a:pt x="2567" y="10020"/>
                  </a:cubicBezTo>
                  <a:cubicBezTo>
                    <a:pt x="2661" y="9720"/>
                    <a:pt x="2768" y="9360"/>
                    <a:pt x="2865" y="9060"/>
                  </a:cubicBezTo>
                  <a:cubicBezTo>
                    <a:pt x="2962" y="8760"/>
                    <a:pt x="3050" y="8520"/>
                    <a:pt x="3153" y="8280"/>
                  </a:cubicBezTo>
                  <a:cubicBezTo>
                    <a:pt x="3256" y="8040"/>
                    <a:pt x="3375" y="7800"/>
                    <a:pt x="3485" y="7500"/>
                  </a:cubicBezTo>
                  <a:cubicBezTo>
                    <a:pt x="3596" y="7200"/>
                    <a:pt x="3699" y="6840"/>
                    <a:pt x="3810" y="6540"/>
                  </a:cubicBezTo>
                  <a:cubicBezTo>
                    <a:pt x="3921" y="6240"/>
                    <a:pt x="4039" y="6000"/>
                    <a:pt x="4157" y="5760"/>
                  </a:cubicBezTo>
                  <a:cubicBezTo>
                    <a:pt x="4276" y="5520"/>
                    <a:pt x="4394" y="5280"/>
                    <a:pt x="4516" y="5100"/>
                  </a:cubicBezTo>
                  <a:cubicBezTo>
                    <a:pt x="4638" y="4920"/>
                    <a:pt x="4764" y="4800"/>
                    <a:pt x="4885" y="4620"/>
                  </a:cubicBezTo>
                  <a:cubicBezTo>
                    <a:pt x="5005" y="4440"/>
                    <a:pt x="5119" y="4200"/>
                    <a:pt x="5245" y="4020"/>
                  </a:cubicBezTo>
                  <a:cubicBezTo>
                    <a:pt x="5371" y="3840"/>
                    <a:pt x="5509" y="3720"/>
                    <a:pt x="5642" y="3600"/>
                  </a:cubicBezTo>
                  <a:cubicBezTo>
                    <a:pt x="5776" y="3480"/>
                    <a:pt x="5906" y="3360"/>
                    <a:pt x="6039" y="3240"/>
                  </a:cubicBezTo>
                  <a:cubicBezTo>
                    <a:pt x="6173" y="3120"/>
                    <a:pt x="6310" y="3000"/>
                    <a:pt x="6442" y="2880"/>
                  </a:cubicBezTo>
                  <a:cubicBezTo>
                    <a:pt x="6574" y="2760"/>
                    <a:pt x="6700" y="2640"/>
                    <a:pt x="6835" y="2520"/>
                  </a:cubicBezTo>
                  <a:cubicBezTo>
                    <a:pt x="6971" y="2400"/>
                    <a:pt x="7116" y="2280"/>
                    <a:pt x="7259" y="2160"/>
                  </a:cubicBezTo>
                  <a:cubicBezTo>
                    <a:pt x="7402" y="2040"/>
                    <a:pt x="7544" y="1920"/>
                    <a:pt x="7689" y="1800"/>
                  </a:cubicBezTo>
                  <a:cubicBezTo>
                    <a:pt x="7834" y="1680"/>
                    <a:pt x="7983" y="1560"/>
                    <a:pt x="8126" y="1440"/>
                  </a:cubicBezTo>
                  <a:cubicBezTo>
                    <a:pt x="8269" y="1320"/>
                    <a:pt x="8406" y="1200"/>
                    <a:pt x="8553" y="1080"/>
                  </a:cubicBezTo>
                  <a:cubicBezTo>
                    <a:pt x="8700" y="960"/>
                    <a:pt x="8857" y="840"/>
                    <a:pt x="9011" y="720"/>
                  </a:cubicBezTo>
                  <a:cubicBezTo>
                    <a:pt x="9166" y="600"/>
                    <a:pt x="9319" y="480"/>
                    <a:pt x="9473" y="420"/>
                  </a:cubicBezTo>
                  <a:cubicBezTo>
                    <a:pt x="9628" y="360"/>
                    <a:pt x="9785" y="360"/>
                    <a:pt x="9935" y="300"/>
                  </a:cubicBezTo>
                  <a:cubicBezTo>
                    <a:pt x="10086" y="240"/>
                    <a:pt x="10231" y="120"/>
                    <a:pt x="10386" y="60"/>
                  </a:cubicBezTo>
                  <a:cubicBezTo>
                    <a:pt x="10540" y="0"/>
                    <a:pt x="10705" y="0"/>
                    <a:pt x="10867" y="0"/>
                  </a:cubicBezTo>
                  <a:cubicBezTo>
                    <a:pt x="11029" y="0"/>
                    <a:pt x="11189" y="0"/>
                    <a:pt x="11350" y="0"/>
                  </a:cubicBezTo>
                  <a:cubicBezTo>
                    <a:pt x="11510" y="0"/>
                    <a:pt x="11670" y="0"/>
                    <a:pt x="11825" y="60"/>
                  </a:cubicBezTo>
                  <a:cubicBezTo>
                    <a:pt x="11980" y="120"/>
                    <a:pt x="12129" y="240"/>
                    <a:pt x="12287" y="360"/>
                  </a:cubicBezTo>
                  <a:cubicBezTo>
                    <a:pt x="12445" y="480"/>
                    <a:pt x="12613" y="600"/>
                    <a:pt x="12778" y="720"/>
                  </a:cubicBezTo>
                  <a:cubicBezTo>
                    <a:pt x="12942" y="840"/>
                    <a:pt x="13102" y="960"/>
                    <a:pt x="13262" y="1080"/>
                  </a:cubicBezTo>
                  <a:cubicBezTo>
                    <a:pt x="13423" y="1200"/>
                    <a:pt x="13583" y="1320"/>
                    <a:pt x="13738" y="1500"/>
                  </a:cubicBezTo>
                  <a:cubicBezTo>
                    <a:pt x="13892" y="1680"/>
                    <a:pt x="14041" y="1920"/>
                    <a:pt x="14200" y="2160"/>
                  </a:cubicBezTo>
                  <a:cubicBezTo>
                    <a:pt x="14358" y="2400"/>
                    <a:pt x="14526" y="2640"/>
                    <a:pt x="14688" y="2880"/>
                  </a:cubicBezTo>
                  <a:cubicBezTo>
                    <a:pt x="14850" y="3120"/>
                    <a:pt x="15007" y="3360"/>
                    <a:pt x="15165" y="3600"/>
                  </a:cubicBezTo>
                  <a:cubicBezTo>
                    <a:pt x="15324" y="3840"/>
                    <a:pt x="15484" y="4080"/>
                    <a:pt x="15637" y="4380"/>
                  </a:cubicBezTo>
                  <a:cubicBezTo>
                    <a:pt x="15790" y="4680"/>
                    <a:pt x="15935" y="5040"/>
                    <a:pt x="16087" y="5340"/>
                  </a:cubicBezTo>
                  <a:cubicBezTo>
                    <a:pt x="16240" y="5640"/>
                    <a:pt x="16400" y="5880"/>
                    <a:pt x="16555" y="6120"/>
                  </a:cubicBezTo>
                  <a:cubicBezTo>
                    <a:pt x="16710" y="6360"/>
                    <a:pt x="16859" y="6600"/>
                    <a:pt x="17009" y="6840"/>
                  </a:cubicBezTo>
                  <a:cubicBezTo>
                    <a:pt x="17160" y="7080"/>
                    <a:pt x="17313" y="7320"/>
                    <a:pt x="17454" y="7560"/>
                  </a:cubicBezTo>
                  <a:cubicBezTo>
                    <a:pt x="17595" y="7800"/>
                    <a:pt x="17725" y="8040"/>
                    <a:pt x="17863" y="8280"/>
                  </a:cubicBezTo>
                  <a:cubicBezTo>
                    <a:pt x="18000" y="8520"/>
                    <a:pt x="18145" y="8760"/>
                    <a:pt x="18284" y="9000"/>
                  </a:cubicBezTo>
                  <a:cubicBezTo>
                    <a:pt x="18424" y="9240"/>
                    <a:pt x="18557" y="9480"/>
                    <a:pt x="18689" y="9720"/>
                  </a:cubicBezTo>
                  <a:cubicBezTo>
                    <a:pt x="18821" y="9960"/>
                    <a:pt x="18951" y="10200"/>
                    <a:pt x="19134" y="10500"/>
                  </a:cubicBezTo>
                  <a:cubicBezTo>
                    <a:pt x="19317" y="10800"/>
                    <a:pt x="19554" y="11160"/>
                    <a:pt x="19729" y="11400"/>
                  </a:cubicBezTo>
                  <a:cubicBezTo>
                    <a:pt x="19905" y="11640"/>
                    <a:pt x="20020" y="11760"/>
                    <a:pt x="20170" y="11940"/>
                  </a:cubicBezTo>
                  <a:cubicBezTo>
                    <a:pt x="20321" y="12120"/>
                    <a:pt x="20508" y="12360"/>
                    <a:pt x="20693" y="12480"/>
                  </a:cubicBezTo>
                  <a:cubicBezTo>
                    <a:pt x="20878" y="12600"/>
                    <a:pt x="21062" y="12600"/>
                    <a:pt x="21213" y="12540"/>
                  </a:cubicBezTo>
                  <a:cubicBezTo>
                    <a:pt x="21363" y="12480"/>
                    <a:pt x="21482" y="12360"/>
                    <a:pt x="21600" y="12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9" name="Drawing"/>
          <p:cNvGrpSpPr/>
          <p:nvPr/>
        </p:nvGrpSpPr>
        <p:grpSpPr>
          <a:xfrm>
            <a:off x="1111250" y="1006390"/>
            <a:ext cx="9607550" cy="5413461"/>
            <a:chOff x="0" y="0"/>
            <a:chExt cx="9607550" cy="5413459"/>
          </a:xfrm>
        </p:grpSpPr>
        <p:sp>
          <p:nvSpPr>
            <p:cNvPr id="2127" name="Line"/>
            <p:cNvSpPr/>
            <p:nvPr/>
          </p:nvSpPr>
          <p:spPr>
            <a:xfrm>
              <a:off x="0" y="987509"/>
              <a:ext cx="1206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3649"/>
                    <a:pt x="6821" y="7299"/>
                    <a:pt x="9853" y="10701"/>
                  </a:cubicBezTo>
                  <a:cubicBezTo>
                    <a:pt x="12884" y="14104"/>
                    <a:pt x="15537" y="17260"/>
                    <a:pt x="17432" y="19036"/>
                  </a:cubicBezTo>
                  <a:cubicBezTo>
                    <a:pt x="19326" y="20811"/>
                    <a:pt x="20463" y="212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2523" y="914400"/>
              <a:ext cx="262277" cy="44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0" fill="norm" stroke="1" extrusionOk="0">
                  <a:moveTo>
                    <a:pt x="12081" y="1701"/>
                  </a:moveTo>
                  <a:cubicBezTo>
                    <a:pt x="11735" y="981"/>
                    <a:pt x="11390" y="261"/>
                    <a:pt x="10871" y="56"/>
                  </a:cubicBezTo>
                  <a:cubicBezTo>
                    <a:pt x="10353" y="-150"/>
                    <a:pt x="9662" y="159"/>
                    <a:pt x="8193" y="1959"/>
                  </a:cubicBezTo>
                  <a:cubicBezTo>
                    <a:pt x="6724" y="3759"/>
                    <a:pt x="4478" y="7050"/>
                    <a:pt x="2922" y="9930"/>
                  </a:cubicBezTo>
                  <a:cubicBezTo>
                    <a:pt x="1367" y="12810"/>
                    <a:pt x="503" y="15279"/>
                    <a:pt x="158" y="16770"/>
                  </a:cubicBezTo>
                  <a:cubicBezTo>
                    <a:pt x="-188" y="18261"/>
                    <a:pt x="-15" y="18776"/>
                    <a:pt x="1194" y="19341"/>
                  </a:cubicBezTo>
                  <a:cubicBezTo>
                    <a:pt x="2404" y="19907"/>
                    <a:pt x="4650" y="20524"/>
                    <a:pt x="8193" y="20884"/>
                  </a:cubicBezTo>
                  <a:cubicBezTo>
                    <a:pt x="11735" y="21244"/>
                    <a:pt x="16574" y="21347"/>
                    <a:pt x="21412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26935" y="1114653"/>
              <a:ext cx="206465" cy="19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37" fill="norm" stroke="1" extrusionOk="0">
                  <a:moveTo>
                    <a:pt x="1662" y="10898"/>
                  </a:moveTo>
                  <a:cubicBezTo>
                    <a:pt x="781" y="11580"/>
                    <a:pt x="-101" y="12262"/>
                    <a:pt x="9" y="12262"/>
                  </a:cubicBezTo>
                  <a:cubicBezTo>
                    <a:pt x="119" y="12262"/>
                    <a:pt x="1221" y="11580"/>
                    <a:pt x="2875" y="9875"/>
                  </a:cubicBezTo>
                  <a:cubicBezTo>
                    <a:pt x="4528" y="8170"/>
                    <a:pt x="6732" y="5441"/>
                    <a:pt x="7834" y="3509"/>
                  </a:cubicBezTo>
                  <a:cubicBezTo>
                    <a:pt x="8936" y="1576"/>
                    <a:pt x="8936" y="439"/>
                    <a:pt x="8385" y="98"/>
                  </a:cubicBezTo>
                  <a:cubicBezTo>
                    <a:pt x="7834" y="-243"/>
                    <a:pt x="6732" y="212"/>
                    <a:pt x="5189" y="2940"/>
                  </a:cubicBezTo>
                  <a:cubicBezTo>
                    <a:pt x="3646" y="5669"/>
                    <a:pt x="1662" y="10671"/>
                    <a:pt x="1001" y="14309"/>
                  </a:cubicBezTo>
                  <a:cubicBezTo>
                    <a:pt x="340" y="17946"/>
                    <a:pt x="1001" y="20220"/>
                    <a:pt x="3536" y="20789"/>
                  </a:cubicBezTo>
                  <a:cubicBezTo>
                    <a:pt x="6070" y="21357"/>
                    <a:pt x="10479" y="20220"/>
                    <a:pt x="13785" y="18629"/>
                  </a:cubicBezTo>
                  <a:cubicBezTo>
                    <a:pt x="17091" y="17037"/>
                    <a:pt x="19295" y="14991"/>
                    <a:pt x="21499" y="12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06259" y="1048207"/>
              <a:ext cx="138531" cy="20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55" fill="norm" stroke="1" extrusionOk="0">
                  <a:moveTo>
                    <a:pt x="2199" y="1582"/>
                  </a:moveTo>
                  <a:cubicBezTo>
                    <a:pt x="910" y="934"/>
                    <a:pt x="-380" y="286"/>
                    <a:pt x="104" y="70"/>
                  </a:cubicBezTo>
                  <a:cubicBezTo>
                    <a:pt x="587" y="-146"/>
                    <a:pt x="2844" y="70"/>
                    <a:pt x="6390" y="1690"/>
                  </a:cubicBezTo>
                  <a:cubicBezTo>
                    <a:pt x="9936" y="3310"/>
                    <a:pt x="14772" y="6334"/>
                    <a:pt x="17513" y="9466"/>
                  </a:cubicBezTo>
                  <a:cubicBezTo>
                    <a:pt x="20253" y="12598"/>
                    <a:pt x="20898" y="15838"/>
                    <a:pt x="21059" y="17998"/>
                  </a:cubicBezTo>
                  <a:cubicBezTo>
                    <a:pt x="21220" y="20158"/>
                    <a:pt x="20898" y="21238"/>
                    <a:pt x="20092" y="21346"/>
                  </a:cubicBezTo>
                  <a:cubicBezTo>
                    <a:pt x="19286" y="21454"/>
                    <a:pt x="17996" y="20590"/>
                    <a:pt x="16707" y="18106"/>
                  </a:cubicBezTo>
                  <a:cubicBezTo>
                    <a:pt x="15417" y="15622"/>
                    <a:pt x="14127" y="11518"/>
                    <a:pt x="14289" y="8386"/>
                  </a:cubicBezTo>
                  <a:cubicBezTo>
                    <a:pt x="14450" y="5254"/>
                    <a:pt x="16062" y="3094"/>
                    <a:pt x="17674" y="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79450" y="1031959"/>
              <a:ext cx="158751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0"/>
                  </a:moveTo>
                  <a:cubicBezTo>
                    <a:pt x="1440" y="6133"/>
                    <a:pt x="2880" y="12267"/>
                    <a:pt x="3744" y="16133"/>
                  </a:cubicBezTo>
                  <a:cubicBezTo>
                    <a:pt x="4608" y="20000"/>
                    <a:pt x="4896" y="21600"/>
                    <a:pt x="5040" y="21467"/>
                  </a:cubicBezTo>
                  <a:cubicBezTo>
                    <a:pt x="5184" y="21333"/>
                    <a:pt x="5184" y="19467"/>
                    <a:pt x="5184" y="17067"/>
                  </a:cubicBezTo>
                  <a:cubicBezTo>
                    <a:pt x="5184" y="14667"/>
                    <a:pt x="5184" y="11733"/>
                    <a:pt x="5472" y="9067"/>
                  </a:cubicBezTo>
                  <a:cubicBezTo>
                    <a:pt x="5760" y="6400"/>
                    <a:pt x="6336" y="4000"/>
                    <a:pt x="7200" y="3733"/>
                  </a:cubicBezTo>
                  <a:cubicBezTo>
                    <a:pt x="8064" y="3467"/>
                    <a:pt x="9216" y="5333"/>
                    <a:pt x="10944" y="8133"/>
                  </a:cubicBezTo>
                  <a:cubicBezTo>
                    <a:pt x="12672" y="10933"/>
                    <a:pt x="14976" y="14667"/>
                    <a:pt x="16848" y="16667"/>
                  </a:cubicBezTo>
                  <a:cubicBezTo>
                    <a:pt x="18720" y="18667"/>
                    <a:pt x="20160" y="18933"/>
                    <a:pt x="21600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62137" y="741039"/>
              <a:ext cx="249114" cy="46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9" fill="norm" stroke="1" extrusionOk="0">
                  <a:moveTo>
                    <a:pt x="2848" y="13200"/>
                  </a:moveTo>
                  <a:cubicBezTo>
                    <a:pt x="1940" y="13396"/>
                    <a:pt x="1033" y="13592"/>
                    <a:pt x="1033" y="13690"/>
                  </a:cubicBezTo>
                  <a:cubicBezTo>
                    <a:pt x="1033" y="13789"/>
                    <a:pt x="1940" y="13789"/>
                    <a:pt x="2757" y="13592"/>
                  </a:cubicBezTo>
                  <a:cubicBezTo>
                    <a:pt x="3574" y="13396"/>
                    <a:pt x="4300" y="13003"/>
                    <a:pt x="4663" y="12561"/>
                  </a:cubicBezTo>
                  <a:cubicBezTo>
                    <a:pt x="5026" y="12120"/>
                    <a:pt x="5026" y="11629"/>
                    <a:pt x="4572" y="11383"/>
                  </a:cubicBezTo>
                  <a:cubicBezTo>
                    <a:pt x="4118" y="11138"/>
                    <a:pt x="3211" y="11138"/>
                    <a:pt x="2394" y="11285"/>
                  </a:cubicBezTo>
                  <a:cubicBezTo>
                    <a:pt x="1577" y="11432"/>
                    <a:pt x="851" y="11727"/>
                    <a:pt x="397" y="13200"/>
                  </a:cubicBezTo>
                  <a:cubicBezTo>
                    <a:pt x="-56" y="14672"/>
                    <a:pt x="-238" y="17323"/>
                    <a:pt x="488" y="18992"/>
                  </a:cubicBezTo>
                  <a:cubicBezTo>
                    <a:pt x="1214" y="20661"/>
                    <a:pt x="2848" y="21349"/>
                    <a:pt x="4572" y="21447"/>
                  </a:cubicBezTo>
                  <a:cubicBezTo>
                    <a:pt x="6296" y="21545"/>
                    <a:pt x="8112" y="21054"/>
                    <a:pt x="10017" y="19336"/>
                  </a:cubicBezTo>
                  <a:cubicBezTo>
                    <a:pt x="11923" y="17618"/>
                    <a:pt x="13920" y="14672"/>
                    <a:pt x="14918" y="11776"/>
                  </a:cubicBezTo>
                  <a:cubicBezTo>
                    <a:pt x="15917" y="8880"/>
                    <a:pt x="15917" y="6032"/>
                    <a:pt x="15826" y="4265"/>
                  </a:cubicBezTo>
                  <a:cubicBezTo>
                    <a:pt x="15735" y="2498"/>
                    <a:pt x="15554" y="1810"/>
                    <a:pt x="15191" y="1270"/>
                  </a:cubicBezTo>
                  <a:cubicBezTo>
                    <a:pt x="14828" y="730"/>
                    <a:pt x="14283" y="338"/>
                    <a:pt x="13557" y="141"/>
                  </a:cubicBezTo>
                  <a:cubicBezTo>
                    <a:pt x="12831" y="-55"/>
                    <a:pt x="11923" y="-55"/>
                    <a:pt x="11288" y="190"/>
                  </a:cubicBezTo>
                  <a:cubicBezTo>
                    <a:pt x="10653" y="436"/>
                    <a:pt x="10290" y="927"/>
                    <a:pt x="10199" y="2694"/>
                  </a:cubicBezTo>
                  <a:cubicBezTo>
                    <a:pt x="10108" y="4461"/>
                    <a:pt x="10290" y="7505"/>
                    <a:pt x="12196" y="10303"/>
                  </a:cubicBezTo>
                  <a:cubicBezTo>
                    <a:pt x="14101" y="13101"/>
                    <a:pt x="17732" y="15654"/>
                    <a:pt x="21362" y="18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549400" y="636917"/>
              <a:ext cx="152280" cy="42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358" fill="norm" stroke="1" extrusionOk="0">
                  <a:moveTo>
                    <a:pt x="0" y="3860"/>
                  </a:moveTo>
                  <a:cubicBezTo>
                    <a:pt x="2880" y="7548"/>
                    <a:pt x="5760" y="11236"/>
                    <a:pt x="7632" y="13817"/>
                  </a:cubicBezTo>
                  <a:cubicBezTo>
                    <a:pt x="9504" y="16398"/>
                    <a:pt x="10368" y="17874"/>
                    <a:pt x="11088" y="19138"/>
                  </a:cubicBezTo>
                  <a:cubicBezTo>
                    <a:pt x="11808" y="20402"/>
                    <a:pt x="12384" y="21456"/>
                    <a:pt x="12096" y="21351"/>
                  </a:cubicBezTo>
                  <a:cubicBezTo>
                    <a:pt x="11808" y="21245"/>
                    <a:pt x="10656" y="19981"/>
                    <a:pt x="8928" y="17716"/>
                  </a:cubicBezTo>
                  <a:cubicBezTo>
                    <a:pt x="7200" y="15450"/>
                    <a:pt x="4896" y="12184"/>
                    <a:pt x="3312" y="9339"/>
                  </a:cubicBezTo>
                  <a:cubicBezTo>
                    <a:pt x="1728" y="6494"/>
                    <a:pt x="864" y="4071"/>
                    <a:pt x="576" y="2543"/>
                  </a:cubicBezTo>
                  <a:cubicBezTo>
                    <a:pt x="288" y="1015"/>
                    <a:pt x="576" y="383"/>
                    <a:pt x="1440" y="119"/>
                  </a:cubicBezTo>
                  <a:cubicBezTo>
                    <a:pt x="2304" y="-144"/>
                    <a:pt x="3744" y="-39"/>
                    <a:pt x="6912" y="1120"/>
                  </a:cubicBezTo>
                  <a:cubicBezTo>
                    <a:pt x="10080" y="2279"/>
                    <a:pt x="14976" y="4492"/>
                    <a:pt x="17856" y="6968"/>
                  </a:cubicBezTo>
                  <a:cubicBezTo>
                    <a:pt x="20736" y="9444"/>
                    <a:pt x="21600" y="12184"/>
                    <a:pt x="19728" y="14607"/>
                  </a:cubicBezTo>
                  <a:cubicBezTo>
                    <a:pt x="17856" y="17031"/>
                    <a:pt x="13248" y="19138"/>
                    <a:pt x="9936" y="20192"/>
                  </a:cubicBezTo>
                  <a:cubicBezTo>
                    <a:pt x="6624" y="21245"/>
                    <a:pt x="4608" y="21245"/>
                    <a:pt x="3456" y="20982"/>
                  </a:cubicBezTo>
                  <a:cubicBezTo>
                    <a:pt x="2304" y="20718"/>
                    <a:pt x="2016" y="20192"/>
                    <a:pt x="3744" y="19191"/>
                  </a:cubicBezTo>
                  <a:cubicBezTo>
                    <a:pt x="5472" y="18190"/>
                    <a:pt x="9216" y="16715"/>
                    <a:pt x="12960" y="15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789569" y="780733"/>
              <a:ext cx="128132" cy="16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278" fill="norm" stroke="1" extrusionOk="0">
                  <a:moveTo>
                    <a:pt x="189" y="14320"/>
                  </a:moveTo>
                  <a:cubicBezTo>
                    <a:pt x="1960" y="14063"/>
                    <a:pt x="3730" y="13806"/>
                    <a:pt x="5324" y="12135"/>
                  </a:cubicBezTo>
                  <a:cubicBezTo>
                    <a:pt x="6917" y="10463"/>
                    <a:pt x="8333" y="7377"/>
                    <a:pt x="9042" y="5192"/>
                  </a:cubicBezTo>
                  <a:cubicBezTo>
                    <a:pt x="9750" y="3006"/>
                    <a:pt x="9750" y="1720"/>
                    <a:pt x="8865" y="820"/>
                  </a:cubicBezTo>
                  <a:cubicBezTo>
                    <a:pt x="7979" y="-80"/>
                    <a:pt x="6209" y="-594"/>
                    <a:pt x="4261" y="1206"/>
                  </a:cubicBezTo>
                  <a:cubicBezTo>
                    <a:pt x="2314" y="3006"/>
                    <a:pt x="189" y="7120"/>
                    <a:pt x="12" y="11106"/>
                  </a:cubicBezTo>
                  <a:cubicBezTo>
                    <a:pt x="-165" y="15092"/>
                    <a:pt x="1605" y="18949"/>
                    <a:pt x="5501" y="19977"/>
                  </a:cubicBezTo>
                  <a:cubicBezTo>
                    <a:pt x="9396" y="21006"/>
                    <a:pt x="15415" y="19206"/>
                    <a:pt x="21435" y="17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939643" y="754575"/>
              <a:ext cx="105057" cy="15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00" fill="norm" stroke="1" extrusionOk="0">
                  <a:moveTo>
                    <a:pt x="705" y="2258"/>
                  </a:moveTo>
                  <a:cubicBezTo>
                    <a:pt x="273" y="7307"/>
                    <a:pt x="-159" y="12356"/>
                    <a:pt x="57" y="15863"/>
                  </a:cubicBezTo>
                  <a:cubicBezTo>
                    <a:pt x="273" y="19369"/>
                    <a:pt x="1137" y="21333"/>
                    <a:pt x="1569" y="21193"/>
                  </a:cubicBezTo>
                  <a:cubicBezTo>
                    <a:pt x="2001" y="21052"/>
                    <a:pt x="2001" y="18808"/>
                    <a:pt x="1785" y="15582"/>
                  </a:cubicBezTo>
                  <a:cubicBezTo>
                    <a:pt x="1569" y="12356"/>
                    <a:pt x="1137" y="8149"/>
                    <a:pt x="1569" y="5343"/>
                  </a:cubicBezTo>
                  <a:cubicBezTo>
                    <a:pt x="2001" y="2538"/>
                    <a:pt x="3297" y="1136"/>
                    <a:pt x="5025" y="434"/>
                  </a:cubicBezTo>
                  <a:cubicBezTo>
                    <a:pt x="6753" y="-267"/>
                    <a:pt x="8913" y="-267"/>
                    <a:pt x="10641" y="1556"/>
                  </a:cubicBezTo>
                  <a:cubicBezTo>
                    <a:pt x="12369" y="3380"/>
                    <a:pt x="13665" y="7027"/>
                    <a:pt x="15393" y="9972"/>
                  </a:cubicBezTo>
                  <a:cubicBezTo>
                    <a:pt x="17121" y="12917"/>
                    <a:pt x="19281" y="15162"/>
                    <a:pt x="21441" y="17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067021" y="650959"/>
              <a:ext cx="136430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13" fill="norm" stroke="1" extrusionOk="0">
                  <a:moveTo>
                    <a:pt x="21094" y="0"/>
                  </a:moveTo>
                  <a:cubicBezTo>
                    <a:pt x="17494" y="191"/>
                    <a:pt x="13894" y="382"/>
                    <a:pt x="10294" y="1529"/>
                  </a:cubicBezTo>
                  <a:cubicBezTo>
                    <a:pt x="6694" y="2676"/>
                    <a:pt x="3094" y="4779"/>
                    <a:pt x="1294" y="6308"/>
                  </a:cubicBezTo>
                  <a:cubicBezTo>
                    <a:pt x="-506" y="7837"/>
                    <a:pt x="-506" y="8793"/>
                    <a:pt x="1785" y="10035"/>
                  </a:cubicBezTo>
                  <a:cubicBezTo>
                    <a:pt x="4076" y="11278"/>
                    <a:pt x="8658" y="12807"/>
                    <a:pt x="11930" y="14432"/>
                  </a:cubicBezTo>
                  <a:cubicBezTo>
                    <a:pt x="15203" y="16057"/>
                    <a:pt x="17167" y="17777"/>
                    <a:pt x="17821" y="19115"/>
                  </a:cubicBezTo>
                  <a:cubicBezTo>
                    <a:pt x="18476" y="20453"/>
                    <a:pt x="17821" y="21409"/>
                    <a:pt x="17003" y="21504"/>
                  </a:cubicBezTo>
                  <a:cubicBezTo>
                    <a:pt x="16185" y="21600"/>
                    <a:pt x="15203" y="20835"/>
                    <a:pt x="14221" y="20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247900" y="708109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273300" y="562059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404397" y="358859"/>
              <a:ext cx="108959" cy="45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516" fill="norm" stroke="1" extrusionOk="0">
                  <a:moveTo>
                    <a:pt x="5226" y="0"/>
                  </a:moveTo>
                  <a:cubicBezTo>
                    <a:pt x="3226" y="1387"/>
                    <a:pt x="1226" y="2774"/>
                    <a:pt x="426" y="5251"/>
                  </a:cubicBezTo>
                  <a:cubicBezTo>
                    <a:pt x="-374" y="7728"/>
                    <a:pt x="26" y="11295"/>
                    <a:pt x="1026" y="13971"/>
                  </a:cubicBezTo>
                  <a:cubicBezTo>
                    <a:pt x="2026" y="16646"/>
                    <a:pt x="3626" y="18429"/>
                    <a:pt x="5426" y="19618"/>
                  </a:cubicBezTo>
                  <a:cubicBezTo>
                    <a:pt x="7226" y="20807"/>
                    <a:pt x="9226" y="21402"/>
                    <a:pt x="12026" y="21501"/>
                  </a:cubicBezTo>
                  <a:cubicBezTo>
                    <a:pt x="14826" y="21600"/>
                    <a:pt x="18426" y="21204"/>
                    <a:pt x="19826" y="20262"/>
                  </a:cubicBezTo>
                  <a:cubicBezTo>
                    <a:pt x="21226" y="19321"/>
                    <a:pt x="20426" y="17835"/>
                    <a:pt x="19626" y="16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369055" y="589576"/>
              <a:ext cx="353872" cy="50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92" fill="norm" stroke="1" extrusionOk="0">
                  <a:moveTo>
                    <a:pt x="4139" y="2588"/>
                  </a:moveTo>
                  <a:cubicBezTo>
                    <a:pt x="3507" y="2588"/>
                    <a:pt x="2876" y="2588"/>
                    <a:pt x="2055" y="2722"/>
                  </a:cubicBezTo>
                  <a:cubicBezTo>
                    <a:pt x="1233" y="2856"/>
                    <a:pt x="223" y="3124"/>
                    <a:pt x="33" y="3258"/>
                  </a:cubicBezTo>
                  <a:cubicBezTo>
                    <a:pt x="-156" y="3392"/>
                    <a:pt x="476" y="3392"/>
                    <a:pt x="1802" y="2945"/>
                  </a:cubicBezTo>
                  <a:cubicBezTo>
                    <a:pt x="3128" y="2499"/>
                    <a:pt x="5149" y="1607"/>
                    <a:pt x="6476" y="982"/>
                  </a:cubicBezTo>
                  <a:cubicBezTo>
                    <a:pt x="7802" y="357"/>
                    <a:pt x="8433" y="0"/>
                    <a:pt x="8939" y="0"/>
                  </a:cubicBezTo>
                  <a:cubicBezTo>
                    <a:pt x="9444" y="0"/>
                    <a:pt x="9823" y="357"/>
                    <a:pt x="9886" y="982"/>
                  </a:cubicBezTo>
                  <a:cubicBezTo>
                    <a:pt x="9949" y="1607"/>
                    <a:pt x="9697" y="2499"/>
                    <a:pt x="9633" y="3213"/>
                  </a:cubicBezTo>
                  <a:cubicBezTo>
                    <a:pt x="9570" y="3927"/>
                    <a:pt x="9697" y="4463"/>
                    <a:pt x="10139" y="4686"/>
                  </a:cubicBezTo>
                  <a:cubicBezTo>
                    <a:pt x="10581" y="4909"/>
                    <a:pt x="11339" y="4820"/>
                    <a:pt x="12223" y="4641"/>
                  </a:cubicBezTo>
                  <a:cubicBezTo>
                    <a:pt x="13107" y="4463"/>
                    <a:pt x="14118" y="4195"/>
                    <a:pt x="14749" y="4284"/>
                  </a:cubicBezTo>
                  <a:cubicBezTo>
                    <a:pt x="15381" y="4374"/>
                    <a:pt x="15633" y="4820"/>
                    <a:pt x="16391" y="6159"/>
                  </a:cubicBezTo>
                  <a:cubicBezTo>
                    <a:pt x="17149" y="7498"/>
                    <a:pt x="18412" y="9729"/>
                    <a:pt x="19486" y="11916"/>
                  </a:cubicBezTo>
                  <a:cubicBezTo>
                    <a:pt x="20560" y="14102"/>
                    <a:pt x="21444" y="16245"/>
                    <a:pt x="21002" y="17896"/>
                  </a:cubicBezTo>
                  <a:cubicBezTo>
                    <a:pt x="20560" y="19547"/>
                    <a:pt x="18791" y="20707"/>
                    <a:pt x="16833" y="21154"/>
                  </a:cubicBezTo>
                  <a:cubicBezTo>
                    <a:pt x="14876" y="21600"/>
                    <a:pt x="12728" y="21332"/>
                    <a:pt x="10581" y="2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194126" y="208498"/>
              <a:ext cx="228525" cy="47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96" fill="norm" stroke="1" extrusionOk="0">
                  <a:moveTo>
                    <a:pt x="10694" y="2182"/>
                  </a:moveTo>
                  <a:cubicBezTo>
                    <a:pt x="10892" y="1330"/>
                    <a:pt x="11090" y="477"/>
                    <a:pt x="10694" y="146"/>
                  </a:cubicBezTo>
                  <a:cubicBezTo>
                    <a:pt x="10298" y="-186"/>
                    <a:pt x="9307" y="3"/>
                    <a:pt x="7523" y="1188"/>
                  </a:cubicBezTo>
                  <a:cubicBezTo>
                    <a:pt x="5740" y="2372"/>
                    <a:pt x="3164" y="4551"/>
                    <a:pt x="1678" y="7156"/>
                  </a:cubicBezTo>
                  <a:cubicBezTo>
                    <a:pt x="191" y="9761"/>
                    <a:pt x="-205" y="12793"/>
                    <a:pt x="92" y="15019"/>
                  </a:cubicBezTo>
                  <a:cubicBezTo>
                    <a:pt x="389" y="17246"/>
                    <a:pt x="1380" y="18667"/>
                    <a:pt x="2966" y="19709"/>
                  </a:cubicBezTo>
                  <a:cubicBezTo>
                    <a:pt x="4551" y="20751"/>
                    <a:pt x="6731" y="21414"/>
                    <a:pt x="9604" y="21130"/>
                  </a:cubicBezTo>
                  <a:cubicBezTo>
                    <a:pt x="12478" y="20846"/>
                    <a:pt x="16045" y="19614"/>
                    <a:pt x="18125" y="18667"/>
                  </a:cubicBezTo>
                  <a:cubicBezTo>
                    <a:pt x="20206" y="17719"/>
                    <a:pt x="20801" y="17056"/>
                    <a:pt x="21395" y="16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245383" y="485859"/>
              <a:ext cx="240767" cy="6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57" fill="norm" stroke="1" extrusionOk="0">
                  <a:moveTo>
                    <a:pt x="6715" y="12150"/>
                  </a:moveTo>
                  <a:cubicBezTo>
                    <a:pt x="5588" y="13500"/>
                    <a:pt x="4461" y="14850"/>
                    <a:pt x="3146" y="16538"/>
                  </a:cubicBezTo>
                  <a:cubicBezTo>
                    <a:pt x="1831" y="18225"/>
                    <a:pt x="328" y="20250"/>
                    <a:pt x="47" y="20925"/>
                  </a:cubicBezTo>
                  <a:cubicBezTo>
                    <a:pt x="-235" y="21600"/>
                    <a:pt x="704" y="20925"/>
                    <a:pt x="4461" y="17212"/>
                  </a:cubicBezTo>
                  <a:cubicBezTo>
                    <a:pt x="8217" y="13500"/>
                    <a:pt x="14791" y="6750"/>
                    <a:pt x="213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494811" y="416009"/>
              <a:ext cx="129305" cy="2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14" fill="norm" stroke="1" extrusionOk="0">
                  <a:moveTo>
                    <a:pt x="19169" y="0"/>
                  </a:moveTo>
                  <a:cubicBezTo>
                    <a:pt x="14369" y="0"/>
                    <a:pt x="9569" y="0"/>
                    <a:pt x="6312" y="220"/>
                  </a:cubicBezTo>
                  <a:cubicBezTo>
                    <a:pt x="3055" y="441"/>
                    <a:pt x="1340" y="882"/>
                    <a:pt x="483" y="1763"/>
                  </a:cubicBezTo>
                  <a:cubicBezTo>
                    <a:pt x="-374" y="2645"/>
                    <a:pt x="-374" y="3967"/>
                    <a:pt x="2883" y="5731"/>
                  </a:cubicBezTo>
                  <a:cubicBezTo>
                    <a:pt x="6140" y="7494"/>
                    <a:pt x="12655" y="9698"/>
                    <a:pt x="16426" y="11902"/>
                  </a:cubicBezTo>
                  <a:cubicBezTo>
                    <a:pt x="20197" y="14106"/>
                    <a:pt x="21226" y="16310"/>
                    <a:pt x="20883" y="18073"/>
                  </a:cubicBezTo>
                  <a:cubicBezTo>
                    <a:pt x="20540" y="19837"/>
                    <a:pt x="18826" y="21159"/>
                    <a:pt x="16426" y="21380"/>
                  </a:cubicBezTo>
                  <a:cubicBezTo>
                    <a:pt x="14026" y="21600"/>
                    <a:pt x="10940" y="20718"/>
                    <a:pt x="7855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731793" y="168359"/>
              <a:ext cx="116307" cy="42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49" fill="norm" stroke="1" extrusionOk="0">
                  <a:moveTo>
                    <a:pt x="6151" y="0"/>
                  </a:moveTo>
                  <a:cubicBezTo>
                    <a:pt x="3837" y="4016"/>
                    <a:pt x="1523" y="8032"/>
                    <a:pt x="558" y="11451"/>
                  </a:cubicBezTo>
                  <a:cubicBezTo>
                    <a:pt x="-406" y="14870"/>
                    <a:pt x="-20" y="17692"/>
                    <a:pt x="944" y="19375"/>
                  </a:cubicBezTo>
                  <a:cubicBezTo>
                    <a:pt x="1908" y="21057"/>
                    <a:pt x="3451" y="21600"/>
                    <a:pt x="6730" y="21546"/>
                  </a:cubicBezTo>
                  <a:cubicBezTo>
                    <a:pt x="10008" y="21491"/>
                    <a:pt x="15023" y="20840"/>
                    <a:pt x="17723" y="19972"/>
                  </a:cubicBezTo>
                  <a:cubicBezTo>
                    <a:pt x="20423" y="19104"/>
                    <a:pt x="20808" y="18018"/>
                    <a:pt x="21194" y="16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689088" y="352509"/>
              <a:ext cx="159013" cy="6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05" fill="norm" stroke="1" extrusionOk="0">
                  <a:moveTo>
                    <a:pt x="8562" y="18225"/>
                  </a:moveTo>
                  <a:cubicBezTo>
                    <a:pt x="7140" y="18900"/>
                    <a:pt x="5719" y="19575"/>
                    <a:pt x="4014" y="20250"/>
                  </a:cubicBezTo>
                  <a:cubicBezTo>
                    <a:pt x="2309" y="20925"/>
                    <a:pt x="319" y="21600"/>
                    <a:pt x="35" y="20925"/>
                  </a:cubicBezTo>
                  <a:cubicBezTo>
                    <a:pt x="-249" y="20250"/>
                    <a:pt x="1172" y="18225"/>
                    <a:pt x="5009" y="14512"/>
                  </a:cubicBezTo>
                  <a:cubicBezTo>
                    <a:pt x="8846" y="10800"/>
                    <a:pt x="15098" y="5400"/>
                    <a:pt x="213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873499" y="352509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886200" y="301709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000500" y="320759"/>
              <a:ext cx="2095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" y="8452"/>
                    <a:pt x="436" y="16904"/>
                    <a:pt x="764" y="17374"/>
                  </a:cubicBezTo>
                  <a:cubicBezTo>
                    <a:pt x="1091" y="17843"/>
                    <a:pt x="1527" y="10330"/>
                    <a:pt x="2182" y="5948"/>
                  </a:cubicBezTo>
                  <a:cubicBezTo>
                    <a:pt x="2836" y="1565"/>
                    <a:pt x="3709" y="313"/>
                    <a:pt x="4364" y="1096"/>
                  </a:cubicBezTo>
                  <a:cubicBezTo>
                    <a:pt x="5018" y="1878"/>
                    <a:pt x="5455" y="4696"/>
                    <a:pt x="5673" y="7043"/>
                  </a:cubicBezTo>
                  <a:cubicBezTo>
                    <a:pt x="5891" y="9391"/>
                    <a:pt x="5891" y="11270"/>
                    <a:pt x="6000" y="13148"/>
                  </a:cubicBezTo>
                  <a:cubicBezTo>
                    <a:pt x="6109" y="15026"/>
                    <a:pt x="6327" y="16904"/>
                    <a:pt x="6655" y="16904"/>
                  </a:cubicBezTo>
                  <a:cubicBezTo>
                    <a:pt x="6982" y="16904"/>
                    <a:pt x="7418" y="15026"/>
                    <a:pt x="8400" y="12365"/>
                  </a:cubicBezTo>
                  <a:cubicBezTo>
                    <a:pt x="9382" y="9704"/>
                    <a:pt x="10909" y="6261"/>
                    <a:pt x="12218" y="4539"/>
                  </a:cubicBezTo>
                  <a:cubicBezTo>
                    <a:pt x="13527" y="2817"/>
                    <a:pt x="14618" y="2817"/>
                    <a:pt x="15491" y="3443"/>
                  </a:cubicBezTo>
                  <a:cubicBezTo>
                    <a:pt x="16364" y="4070"/>
                    <a:pt x="17018" y="5322"/>
                    <a:pt x="17455" y="7357"/>
                  </a:cubicBezTo>
                  <a:cubicBezTo>
                    <a:pt x="17891" y="9391"/>
                    <a:pt x="18109" y="12209"/>
                    <a:pt x="18764" y="14713"/>
                  </a:cubicBezTo>
                  <a:cubicBezTo>
                    <a:pt x="19418" y="17217"/>
                    <a:pt x="20509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233370" y="303725"/>
              <a:ext cx="192580" cy="11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992" fill="norm" stroke="1" extrusionOk="0">
                  <a:moveTo>
                    <a:pt x="9387" y="19304"/>
                  </a:moveTo>
                  <a:cubicBezTo>
                    <a:pt x="10091" y="14676"/>
                    <a:pt x="10796" y="10047"/>
                    <a:pt x="10913" y="6769"/>
                  </a:cubicBezTo>
                  <a:cubicBezTo>
                    <a:pt x="11031" y="3490"/>
                    <a:pt x="10561" y="1562"/>
                    <a:pt x="9622" y="597"/>
                  </a:cubicBezTo>
                  <a:cubicBezTo>
                    <a:pt x="8683" y="-367"/>
                    <a:pt x="7274" y="-367"/>
                    <a:pt x="5631" y="2140"/>
                  </a:cubicBezTo>
                  <a:cubicBezTo>
                    <a:pt x="3987" y="4647"/>
                    <a:pt x="2109" y="9662"/>
                    <a:pt x="1052" y="13133"/>
                  </a:cubicBezTo>
                  <a:cubicBezTo>
                    <a:pt x="-4" y="16604"/>
                    <a:pt x="-239" y="18533"/>
                    <a:pt x="231" y="19690"/>
                  </a:cubicBezTo>
                  <a:cubicBezTo>
                    <a:pt x="700" y="20847"/>
                    <a:pt x="1874" y="21233"/>
                    <a:pt x="3165" y="20847"/>
                  </a:cubicBezTo>
                  <a:cubicBezTo>
                    <a:pt x="4457" y="20462"/>
                    <a:pt x="5865" y="19304"/>
                    <a:pt x="7039" y="19304"/>
                  </a:cubicBezTo>
                  <a:cubicBezTo>
                    <a:pt x="8213" y="19304"/>
                    <a:pt x="9152" y="20462"/>
                    <a:pt x="10796" y="20847"/>
                  </a:cubicBezTo>
                  <a:cubicBezTo>
                    <a:pt x="12439" y="21233"/>
                    <a:pt x="14787" y="20847"/>
                    <a:pt x="16665" y="18919"/>
                  </a:cubicBezTo>
                  <a:cubicBezTo>
                    <a:pt x="18544" y="16990"/>
                    <a:pt x="19952" y="13519"/>
                    <a:pt x="21361" y="10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411544" y="-1"/>
              <a:ext cx="541457" cy="43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2" fill="norm" stroke="1" extrusionOk="0">
                  <a:moveTo>
                    <a:pt x="4102" y="1100"/>
                  </a:moveTo>
                  <a:cubicBezTo>
                    <a:pt x="3850" y="578"/>
                    <a:pt x="3598" y="56"/>
                    <a:pt x="3346" y="4"/>
                  </a:cubicBezTo>
                  <a:cubicBezTo>
                    <a:pt x="3094" y="-48"/>
                    <a:pt x="2842" y="369"/>
                    <a:pt x="2505" y="2300"/>
                  </a:cubicBezTo>
                  <a:cubicBezTo>
                    <a:pt x="2169" y="4230"/>
                    <a:pt x="1749" y="7674"/>
                    <a:pt x="1581" y="10961"/>
                  </a:cubicBezTo>
                  <a:cubicBezTo>
                    <a:pt x="1413" y="14248"/>
                    <a:pt x="1497" y="17378"/>
                    <a:pt x="1623" y="19204"/>
                  </a:cubicBezTo>
                  <a:cubicBezTo>
                    <a:pt x="1749" y="21030"/>
                    <a:pt x="1917" y="21552"/>
                    <a:pt x="2127" y="21552"/>
                  </a:cubicBezTo>
                  <a:cubicBezTo>
                    <a:pt x="2337" y="21552"/>
                    <a:pt x="2589" y="21030"/>
                    <a:pt x="2800" y="20143"/>
                  </a:cubicBezTo>
                  <a:cubicBezTo>
                    <a:pt x="3010" y="19256"/>
                    <a:pt x="3178" y="18004"/>
                    <a:pt x="3220" y="17117"/>
                  </a:cubicBezTo>
                  <a:cubicBezTo>
                    <a:pt x="3262" y="16230"/>
                    <a:pt x="3178" y="15709"/>
                    <a:pt x="2842" y="15239"/>
                  </a:cubicBezTo>
                  <a:cubicBezTo>
                    <a:pt x="2505" y="14769"/>
                    <a:pt x="1917" y="14352"/>
                    <a:pt x="1329" y="14195"/>
                  </a:cubicBezTo>
                  <a:cubicBezTo>
                    <a:pt x="740" y="14039"/>
                    <a:pt x="152" y="14143"/>
                    <a:pt x="26" y="14404"/>
                  </a:cubicBezTo>
                  <a:cubicBezTo>
                    <a:pt x="-100" y="14665"/>
                    <a:pt x="236" y="15082"/>
                    <a:pt x="1077" y="15239"/>
                  </a:cubicBezTo>
                  <a:cubicBezTo>
                    <a:pt x="1917" y="15395"/>
                    <a:pt x="3262" y="15291"/>
                    <a:pt x="4481" y="14926"/>
                  </a:cubicBezTo>
                  <a:cubicBezTo>
                    <a:pt x="5699" y="14561"/>
                    <a:pt x="6792" y="13935"/>
                    <a:pt x="7548" y="13413"/>
                  </a:cubicBezTo>
                  <a:cubicBezTo>
                    <a:pt x="8305" y="12891"/>
                    <a:pt x="8725" y="12474"/>
                    <a:pt x="8725" y="12265"/>
                  </a:cubicBezTo>
                  <a:cubicBezTo>
                    <a:pt x="8725" y="12056"/>
                    <a:pt x="8305" y="12056"/>
                    <a:pt x="7716" y="12317"/>
                  </a:cubicBezTo>
                  <a:cubicBezTo>
                    <a:pt x="7128" y="12578"/>
                    <a:pt x="6372" y="13100"/>
                    <a:pt x="5951" y="13622"/>
                  </a:cubicBezTo>
                  <a:cubicBezTo>
                    <a:pt x="5531" y="14143"/>
                    <a:pt x="5447" y="14665"/>
                    <a:pt x="5363" y="15291"/>
                  </a:cubicBezTo>
                  <a:cubicBezTo>
                    <a:pt x="5279" y="15917"/>
                    <a:pt x="5195" y="16648"/>
                    <a:pt x="5279" y="17274"/>
                  </a:cubicBezTo>
                  <a:cubicBezTo>
                    <a:pt x="5363" y="17900"/>
                    <a:pt x="5615" y="18422"/>
                    <a:pt x="5993" y="18682"/>
                  </a:cubicBezTo>
                  <a:cubicBezTo>
                    <a:pt x="6372" y="18943"/>
                    <a:pt x="6876" y="18943"/>
                    <a:pt x="7422" y="18526"/>
                  </a:cubicBezTo>
                  <a:cubicBezTo>
                    <a:pt x="7968" y="18109"/>
                    <a:pt x="8557" y="17274"/>
                    <a:pt x="9019" y="16074"/>
                  </a:cubicBezTo>
                  <a:cubicBezTo>
                    <a:pt x="9481" y="14874"/>
                    <a:pt x="9818" y="13309"/>
                    <a:pt x="9986" y="12265"/>
                  </a:cubicBezTo>
                  <a:cubicBezTo>
                    <a:pt x="10154" y="11222"/>
                    <a:pt x="10154" y="10700"/>
                    <a:pt x="10490" y="10648"/>
                  </a:cubicBezTo>
                  <a:cubicBezTo>
                    <a:pt x="10826" y="10595"/>
                    <a:pt x="11498" y="11013"/>
                    <a:pt x="12297" y="12004"/>
                  </a:cubicBezTo>
                  <a:cubicBezTo>
                    <a:pt x="13095" y="12995"/>
                    <a:pt x="14020" y="14561"/>
                    <a:pt x="14482" y="15761"/>
                  </a:cubicBezTo>
                  <a:cubicBezTo>
                    <a:pt x="14944" y="16961"/>
                    <a:pt x="14944" y="17795"/>
                    <a:pt x="14818" y="18422"/>
                  </a:cubicBezTo>
                  <a:cubicBezTo>
                    <a:pt x="14692" y="19048"/>
                    <a:pt x="14440" y="19465"/>
                    <a:pt x="14104" y="19674"/>
                  </a:cubicBezTo>
                  <a:cubicBezTo>
                    <a:pt x="13768" y="19882"/>
                    <a:pt x="13347" y="19882"/>
                    <a:pt x="13053" y="19569"/>
                  </a:cubicBezTo>
                  <a:cubicBezTo>
                    <a:pt x="12759" y="19256"/>
                    <a:pt x="12591" y="18630"/>
                    <a:pt x="12717" y="17482"/>
                  </a:cubicBezTo>
                  <a:cubicBezTo>
                    <a:pt x="12843" y="16335"/>
                    <a:pt x="13263" y="14665"/>
                    <a:pt x="14776" y="13100"/>
                  </a:cubicBezTo>
                  <a:cubicBezTo>
                    <a:pt x="16289" y="11535"/>
                    <a:pt x="18895" y="10074"/>
                    <a:pt x="21500" y="8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90500" y="504909"/>
              <a:ext cx="4806950" cy="128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4" y="21068"/>
                    <a:pt x="628" y="20536"/>
                    <a:pt x="975" y="20093"/>
                  </a:cubicBezTo>
                  <a:cubicBezTo>
                    <a:pt x="1322" y="19649"/>
                    <a:pt x="1703" y="19295"/>
                    <a:pt x="2035" y="18975"/>
                  </a:cubicBezTo>
                  <a:cubicBezTo>
                    <a:pt x="2368" y="18656"/>
                    <a:pt x="2654" y="18372"/>
                    <a:pt x="2953" y="18053"/>
                  </a:cubicBezTo>
                  <a:cubicBezTo>
                    <a:pt x="3253" y="17734"/>
                    <a:pt x="3567" y="17379"/>
                    <a:pt x="3919" y="16971"/>
                  </a:cubicBezTo>
                  <a:cubicBezTo>
                    <a:pt x="4271" y="16564"/>
                    <a:pt x="4661" y="16102"/>
                    <a:pt x="4946" y="15766"/>
                  </a:cubicBezTo>
                  <a:cubicBezTo>
                    <a:pt x="5231" y="15429"/>
                    <a:pt x="5412" y="15216"/>
                    <a:pt x="5626" y="14985"/>
                  </a:cubicBezTo>
                  <a:cubicBezTo>
                    <a:pt x="5840" y="14755"/>
                    <a:pt x="6087" y="14506"/>
                    <a:pt x="6311" y="14276"/>
                  </a:cubicBezTo>
                  <a:cubicBezTo>
                    <a:pt x="6534" y="14045"/>
                    <a:pt x="6734" y="13833"/>
                    <a:pt x="6953" y="13584"/>
                  </a:cubicBezTo>
                  <a:cubicBezTo>
                    <a:pt x="7171" y="13336"/>
                    <a:pt x="7409" y="13052"/>
                    <a:pt x="7647" y="12768"/>
                  </a:cubicBezTo>
                  <a:cubicBezTo>
                    <a:pt x="7885" y="12485"/>
                    <a:pt x="8123" y="12201"/>
                    <a:pt x="8356" y="11935"/>
                  </a:cubicBezTo>
                  <a:cubicBezTo>
                    <a:pt x="8589" y="11669"/>
                    <a:pt x="8817" y="11421"/>
                    <a:pt x="9059" y="11155"/>
                  </a:cubicBezTo>
                  <a:cubicBezTo>
                    <a:pt x="9302" y="10889"/>
                    <a:pt x="9559" y="10605"/>
                    <a:pt x="9811" y="10339"/>
                  </a:cubicBezTo>
                  <a:cubicBezTo>
                    <a:pt x="10063" y="10073"/>
                    <a:pt x="10310" y="9825"/>
                    <a:pt x="10534" y="9594"/>
                  </a:cubicBezTo>
                  <a:cubicBezTo>
                    <a:pt x="10757" y="9364"/>
                    <a:pt x="10957" y="9151"/>
                    <a:pt x="11180" y="8902"/>
                  </a:cubicBezTo>
                  <a:cubicBezTo>
                    <a:pt x="11404" y="8654"/>
                    <a:pt x="11651" y="8370"/>
                    <a:pt x="11894" y="8122"/>
                  </a:cubicBezTo>
                  <a:cubicBezTo>
                    <a:pt x="12136" y="7874"/>
                    <a:pt x="12374" y="7661"/>
                    <a:pt x="12626" y="7413"/>
                  </a:cubicBezTo>
                  <a:cubicBezTo>
                    <a:pt x="12878" y="7165"/>
                    <a:pt x="13145" y="6881"/>
                    <a:pt x="13378" y="6650"/>
                  </a:cubicBezTo>
                  <a:cubicBezTo>
                    <a:pt x="13611" y="6420"/>
                    <a:pt x="13810" y="6242"/>
                    <a:pt x="14043" y="6030"/>
                  </a:cubicBezTo>
                  <a:cubicBezTo>
                    <a:pt x="14276" y="5817"/>
                    <a:pt x="14543" y="5568"/>
                    <a:pt x="14771" y="5373"/>
                  </a:cubicBezTo>
                  <a:cubicBezTo>
                    <a:pt x="14999" y="5178"/>
                    <a:pt x="15189" y="5036"/>
                    <a:pt x="15399" y="4877"/>
                  </a:cubicBezTo>
                  <a:cubicBezTo>
                    <a:pt x="15608" y="4717"/>
                    <a:pt x="15836" y="4540"/>
                    <a:pt x="16155" y="4292"/>
                  </a:cubicBezTo>
                  <a:cubicBezTo>
                    <a:pt x="16473" y="4043"/>
                    <a:pt x="16882" y="3724"/>
                    <a:pt x="17272" y="3405"/>
                  </a:cubicBezTo>
                  <a:cubicBezTo>
                    <a:pt x="17662" y="3086"/>
                    <a:pt x="18033" y="2767"/>
                    <a:pt x="18366" y="2500"/>
                  </a:cubicBezTo>
                  <a:cubicBezTo>
                    <a:pt x="18699" y="2234"/>
                    <a:pt x="18994" y="2022"/>
                    <a:pt x="19384" y="1738"/>
                  </a:cubicBezTo>
                  <a:cubicBezTo>
                    <a:pt x="19774" y="1454"/>
                    <a:pt x="20259" y="1100"/>
                    <a:pt x="20644" y="798"/>
                  </a:cubicBezTo>
                  <a:cubicBezTo>
                    <a:pt x="21029" y="497"/>
                    <a:pt x="21315" y="2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723900" y="479509"/>
              <a:ext cx="4489450" cy="134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" y="21430"/>
                    <a:pt x="367" y="21260"/>
                    <a:pt x="642" y="21040"/>
                  </a:cubicBezTo>
                  <a:cubicBezTo>
                    <a:pt x="917" y="20819"/>
                    <a:pt x="1283" y="20547"/>
                    <a:pt x="1670" y="20174"/>
                  </a:cubicBezTo>
                  <a:cubicBezTo>
                    <a:pt x="2057" y="19800"/>
                    <a:pt x="2464" y="19325"/>
                    <a:pt x="2851" y="18866"/>
                  </a:cubicBezTo>
                  <a:cubicBezTo>
                    <a:pt x="3238" y="18408"/>
                    <a:pt x="3605" y="17966"/>
                    <a:pt x="3941" y="17542"/>
                  </a:cubicBezTo>
                  <a:cubicBezTo>
                    <a:pt x="4277" y="17117"/>
                    <a:pt x="4583" y="16709"/>
                    <a:pt x="4893" y="16336"/>
                  </a:cubicBezTo>
                  <a:cubicBezTo>
                    <a:pt x="5204" y="15962"/>
                    <a:pt x="5520" y="15623"/>
                    <a:pt x="5830" y="15266"/>
                  </a:cubicBezTo>
                  <a:cubicBezTo>
                    <a:pt x="6141" y="14909"/>
                    <a:pt x="6446" y="14536"/>
                    <a:pt x="6788" y="14162"/>
                  </a:cubicBezTo>
                  <a:cubicBezTo>
                    <a:pt x="7129" y="13789"/>
                    <a:pt x="7506" y="13415"/>
                    <a:pt x="7882" y="13025"/>
                  </a:cubicBezTo>
                  <a:cubicBezTo>
                    <a:pt x="8259" y="12634"/>
                    <a:pt x="8636" y="12226"/>
                    <a:pt x="9018" y="11819"/>
                  </a:cubicBezTo>
                  <a:cubicBezTo>
                    <a:pt x="9400" y="11411"/>
                    <a:pt x="9787" y="11004"/>
                    <a:pt x="10174" y="10596"/>
                  </a:cubicBezTo>
                  <a:cubicBezTo>
                    <a:pt x="10561" y="10189"/>
                    <a:pt x="10948" y="9781"/>
                    <a:pt x="11340" y="9374"/>
                  </a:cubicBezTo>
                  <a:cubicBezTo>
                    <a:pt x="11732" y="8966"/>
                    <a:pt x="12129" y="8558"/>
                    <a:pt x="12521" y="8168"/>
                  </a:cubicBezTo>
                  <a:cubicBezTo>
                    <a:pt x="12913" y="7777"/>
                    <a:pt x="13300" y="7404"/>
                    <a:pt x="13687" y="7030"/>
                  </a:cubicBezTo>
                  <a:cubicBezTo>
                    <a:pt x="14074" y="6657"/>
                    <a:pt x="14461" y="6283"/>
                    <a:pt x="14838" y="5943"/>
                  </a:cubicBezTo>
                  <a:cubicBezTo>
                    <a:pt x="15215" y="5604"/>
                    <a:pt x="15581" y="5298"/>
                    <a:pt x="15933" y="5009"/>
                  </a:cubicBezTo>
                  <a:cubicBezTo>
                    <a:pt x="16284" y="4721"/>
                    <a:pt x="16620" y="4449"/>
                    <a:pt x="16961" y="4177"/>
                  </a:cubicBezTo>
                  <a:cubicBezTo>
                    <a:pt x="17302" y="3906"/>
                    <a:pt x="17649" y="3634"/>
                    <a:pt x="18025" y="3345"/>
                  </a:cubicBezTo>
                  <a:cubicBezTo>
                    <a:pt x="18402" y="3057"/>
                    <a:pt x="18810" y="2751"/>
                    <a:pt x="19227" y="2411"/>
                  </a:cubicBezTo>
                  <a:cubicBezTo>
                    <a:pt x="19645" y="2072"/>
                    <a:pt x="20072" y="1698"/>
                    <a:pt x="20470" y="1291"/>
                  </a:cubicBezTo>
                  <a:cubicBezTo>
                    <a:pt x="20867" y="883"/>
                    <a:pt x="21233" y="4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162549" y="21915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232400" y="36520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900096" y="2105405"/>
              <a:ext cx="246204" cy="20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05" fill="norm" stroke="1" extrusionOk="0">
                  <a:moveTo>
                    <a:pt x="2643" y="6450"/>
                  </a:moveTo>
                  <a:cubicBezTo>
                    <a:pt x="1720" y="6450"/>
                    <a:pt x="797" y="6450"/>
                    <a:pt x="336" y="6990"/>
                  </a:cubicBezTo>
                  <a:cubicBezTo>
                    <a:pt x="-126" y="7530"/>
                    <a:pt x="-126" y="8610"/>
                    <a:pt x="428" y="9582"/>
                  </a:cubicBezTo>
                  <a:cubicBezTo>
                    <a:pt x="982" y="10554"/>
                    <a:pt x="2089" y="11418"/>
                    <a:pt x="4028" y="11202"/>
                  </a:cubicBezTo>
                  <a:cubicBezTo>
                    <a:pt x="5966" y="10986"/>
                    <a:pt x="8736" y="9690"/>
                    <a:pt x="10397" y="8394"/>
                  </a:cubicBezTo>
                  <a:cubicBezTo>
                    <a:pt x="12059" y="7098"/>
                    <a:pt x="12612" y="5802"/>
                    <a:pt x="12889" y="4398"/>
                  </a:cubicBezTo>
                  <a:cubicBezTo>
                    <a:pt x="13166" y="2994"/>
                    <a:pt x="13166" y="1482"/>
                    <a:pt x="12705" y="618"/>
                  </a:cubicBezTo>
                  <a:cubicBezTo>
                    <a:pt x="12243" y="-246"/>
                    <a:pt x="11320" y="-462"/>
                    <a:pt x="9843" y="1698"/>
                  </a:cubicBezTo>
                  <a:cubicBezTo>
                    <a:pt x="8366" y="3858"/>
                    <a:pt x="6336" y="8394"/>
                    <a:pt x="5505" y="11958"/>
                  </a:cubicBezTo>
                  <a:cubicBezTo>
                    <a:pt x="4674" y="15522"/>
                    <a:pt x="5043" y="18114"/>
                    <a:pt x="7536" y="19518"/>
                  </a:cubicBezTo>
                  <a:cubicBezTo>
                    <a:pt x="10028" y="20922"/>
                    <a:pt x="14643" y="21138"/>
                    <a:pt x="17320" y="20706"/>
                  </a:cubicBezTo>
                  <a:cubicBezTo>
                    <a:pt x="19997" y="20274"/>
                    <a:pt x="20736" y="19194"/>
                    <a:pt x="21474" y="18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203955" y="1949551"/>
              <a:ext cx="114878" cy="47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022" fill="norm" stroke="1" extrusionOk="0">
                  <a:moveTo>
                    <a:pt x="5694" y="5446"/>
                  </a:moveTo>
                  <a:cubicBezTo>
                    <a:pt x="4151" y="4981"/>
                    <a:pt x="2608" y="4515"/>
                    <a:pt x="1837" y="4515"/>
                  </a:cubicBezTo>
                  <a:cubicBezTo>
                    <a:pt x="1065" y="4515"/>
                    <a:pt x="1065" y="4981"/>
                    <a:pt x="3187" y="6750"/>
                  </a:cubicBezTo>
                  <a:cubicBezTo>
                    <a:pt x="5308" y="8519"/>
                    <a:pt x="9551" y="11591"/>
                    <a:pt x="12829" y="14105"/>
                  </a:cubicBezTo>
                  <a:cubicBezTo>
                    <a:pt x="16108" y="16619"/>
                    <a:pt x="18422" y="18574"/>
                    <a:pt x="19772" y="19784"/>
                  </a:cubicBezTo>
                  <a:cubicBezTo>
                    <a:pt x="21122" y="20994"/>
                    <a:pt x="21508" y="21460"/>
                    <a:pt x="19772" y="20529"/>
                  </a:cubicBezTo>
                  <a:cubicBezTo>
                    <a:pt x="18037" y="19598"/>
                    <a:pt x="14179" y="17270"/>
                    <a:pt x="10708" y="14431"/>
                  </a:cubicBezTo>
                  <a:cubicBezTo>
                    <a:pt x="7237" y="11591"/>
                    <a:pt x="4151" y="8239"/>
                    <a:pt x="2415" y="6144"/>
                  </a:cubicBezTo>
                  <a:cubicBezTo>
                    <a:pt x="679" y="4050"/>
                    <a:pt x="294" y="3212"/>
                    <a:pt x="101" y="2374"/>
                  </a:cubicBezTo>
                  <a:cubicBezTo>
                    <a:pt x="-92" y="1536"/>
                    <a:pt x="-92" y="698"/>
                    <a:pt x="872" y="279"/>
                  </a:cubicBezTo>
                  <a:cubicBezTo>
                    <a:pt x="1837" y="-140"/>
                    <a:pt x="3765" y="-140"/>
                    <a:pt x="7237" y="651"/>
                  </a:cubicBezTo>
                  <a:cubicBezTo>
                    <a:pt x="10708" y="1443"/>
                    <a:pt x="15722" y="3026"/>
                    <a:pt x="17844" y="4794"/>
                  </a:cubicBezTo>
                  <a:cubicBezTo>
                    <a:pt x="19965" y="6563"/>
                    <a:pt x="19194" y="8519"/>
                    <a:pt x="17458" y="9776"/>
                  </a:cubicBezTo>
                  <a:cubicBezTo>
                    <a:pt x="15722" y="11032"/>
                    <a:pt x="13022" y="11591"/>
                    <a:pt x="10901" y="11731"/>
                  </a:cubicBezTo>
                  <a:cubicBezTo>
                    <a:pt x="8779" y="11870"/>
                    <a:pt x="7237" y="11591"/>
                    <a:pt x="5694" y="1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400300" y="1962149"/>
              <a:ext cx="247650" cy="36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5344"/>
                  </a:moveTo>
                  <a:cubicBezTo>
                    <a:pt x="1108" y="8658"/>
                    <a:pt x="2215" y="11971"/>
                    <a:pt x="3046" y="14303"/>
                  </a:cubicBezTo>
                  <a:cubicBezTo>
                    <a:pt x="3877" y="16635"/>
                    <a:pt x="4431" y="17985"/>
                    <a:pt x="4892" y="19151"/>
                  </a:cubicBezTo>
                  <a:cubicBezTo>
                    <a:pt x="5354" y="20317"/>
                    <a:pt x="5723" y="21299"/>
                    <a:pt x="5815" y="21421"/>
                  </a:cubicBezTo>
                  <a:cubicBezTo>
                    <a:pt x="5908" y="21544"/>
                    <a:pt x="5723" y="20808"/>
                    <a:pt x="4800" y="18292"/>
                  </a:cubicBezTo>
                  <a:cubicBezTo>
                    <a:pt x="3877" y="15776"/>
                    <a:pt x="2215" y="11480"/>
                    <a:pt x="1385" y="8719"/>
                  </a:cubicBezTo>
                  <a:cubicBezTo>
                    <a:pt x="554" y="5958"/>
                    <a:pt x="554" y="4730"/>
                    <a:pt x="554" y="3749"/>
                  </a:cubicBezTo>
                  <a:cubicBezTo>
                    <a:pt x="554" y="2767"/>
                    <a:pt x="554" y="2030"/>
                    <a:pt x="923" y="1969"/>
                  </a:cubicBezTo>
                  <a:cubicBezTo>
                    <a:pt x="1292" y="1908"/>
                    <a:pt x="2031" y="2521"/>
                    <a:pt x="2862" y="3012"/>
                  </a:cubicBezTo>
                  <a:cubicBezTo>
                    <a:pt x="3692" y="3503"/>
                    <a:pt x="4615" y="3871"/>
                    <a:pt x="5538" y="3933"/>
                  </a:cubicBezTo>
                  <a:cubicBezTo>
                    <a:pt x="6462" y="3994"/>
                    <a:pt x="7385" y="3749"/>
                    <a:pt x="8031" y="3258"/>
                  </a:cubicBezTo>
                  <a:cubicBezTo>
                    <a:pt x="8677" y="2767"/>
                    <a:pt x="9046" y="2030"/>
                    <a:pt x="9508" y="1355"/>
                  </a:cubicBezTo>
                  <a:cubicBezTo>
                    <a:pt x="9969" y="680"/>
                    <a:pt x="10523" y="67"/>
                    <a:pt x="11077" y="5"/>
                  </a:cubicBezTo>
                  <a:cubicBezTo>
                    <a:pt x="11631" y="-56"/>
                    <a:pt x="12185" y="435"/>
                    <a:pt x="13200" y="2521"/>
                  </a:cubicBezTo>
                  <a:cubicBezTo>
                    <a:pt x="14215" y="4608"/>
                    <a:pt x="15692" y="8289"/>
                    <a:pt x="17169" y="11051"/>
                  </a:cubicBezTo>
                  <a:cubicBezTo>
                    <a:pt x="18646" y="13812"/>
                    <a:pt x="20123" y="15653"/>
                    <a:pt x="21600" y="17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705100" y="1901909"/>
              <a:ext cx="635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800"/>
                    <a:pt x="8640" y="9600"/>
                    <a:pt x="12240" y="13200"/>
                  </a:cubicBezTo>
                  <a:cubicBezTo>
                    <a:pt x="15840" y="16800"/>
                    <a:pt x="1872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700211" y="1838743"/>
              <a:ext cx="150939" cy="8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541" fill="norm" stroke="1" extrusionOk="0">
                  <a:moveTo>
                    <a:pt x="684" y="20541"/>
                  </a:moveTo>
                  <a:cubicBezTo>
                    <a:pt x="92" y="18086"/>
                    <a:pt x="-500" y="15632"/>
                    <a:pt x="684" y="11705"/>
                  </a:cubicBezTo>
                  <a:cubicBezTo>
                    <a:pt x="1867" y="7777"/>
                    <a:pt x="4826" y="2377"/>
                    <a:pt x="8525" y="659"/>
                  </a:cubicBezTo>
                  <a:cubicBezTo>
                    <a:pt x="12223" y="-1059"/>
                    <a:pt x="16662" y="905"/>
                    <a:pt x="21100" y="2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743199" y="2003509"/>
              <a:ext cx="209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185283" y="1959059"/>
              <a:ext cx="22466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653" y="21600"/>
                  </a:moveTo>
                  <a:cubicBezTo>
                    <a:pt x="1442" y="20700"/>
                    <a:pt x="231" y="19800"/>
                    <a:pt x="29" y="18000"/>
                  </a:cubicBezTo>
                  <a:cubicBezTo>
                    <a:pt x="-173" y="16200"/>
                    <a:pt x="634" y="13500"/>
                    <a:pt x="4369" y="10350"/>
                  </a:cubicBezTo>
                  <a:cubicBezTo>
                    <a:pt x="8104" y="7200"/>
                    <a:pt x="14765" y="3600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261783" y="2079709"/>
              <a:ext cx="205317" cy="8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227" y="20546"/>
                  </a:moveTo>
                  <a:cubicBezTo>
                    <a:pt x="1113" y="21073"/>
                    <a:pt x="0" y="21600"/>
                    <a:pt x="0" y="21073"/>
                  </a:cubicBezTo>
                  <a:cubicBezTo>
                    <a:pt x="0" y="20546"/>
                    <a:pt x="1113" y="18966"/>
                    <a:pt x="4899" y="15278"/>
                  </a:cubicBezTo>
                  <a:cubicBezTo>
                    <a:pt x="8685" y="11590"/>
                    <a:pt x="15142" y="579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180416" y="1452057"/>
              <a:ext cx="143934" cy="4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635" y="1538"/>
                  </a:moveTo>
                  <a:cubicBezTo>
                    <a:pt x="318" y="797"/>
                    <a:pt x="0" y="56"/>
                    <a:pt x="0" y="3"/>
                  </a:cubicBezTo>
                  <a:cubicBezTo>
                    <a:pt x="0" y="-50"/>
                    <a:pt x="318" y="585"/>
                    <a:pt x="2700" y="2544"/>
                  </a:cubicBezTo>
                  <a:cubicBezTo>
                    <a:pt x="5082" y="4503"/>
                    <a:pt x="9529" y="7785"/>
                    <a:pt x="13024" y="11174"/>
                  </a:cubicBezTo>
                  <a:cubicBezTo>
                    <a:pt x="16518" y="14562"/>
                    <a:pt x="19059" y="18056"/>
                    <a:pt x="2160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159250" y="1819359"/>
              <a:ext cx="3175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6036"/>
                    <a:pt x="8928" y="10473"/>
                    <a:pt x="12528" y="6873"/>
                  </a:cubicBezTo>
                  <a:cubicBezTo>
                    <a:pt x="16128" y="3273"/>
                    <a:pt x="18864" y="16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345516" y="1937893"/>
              <a:ext cx="201084" cy="21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4547" y="2780"/>
                  </a:moveTo>
                  <a:cubicBezTo>
                    <a:pt x="3183" y="5988"/>
                    <a:pt x="1819" y="9196"/>
                    <a:pt x="1137" y="11976"/>
                  </a:cubicBezTo>
                  <a:cubicBezTo>
                    <a:pt x="455" y="14756"/>
                    <a:pt x="455" y="17109"/>
                    <a:pt x="455" y="18820"/>
                  </a:cubicBezTo>
                  <a:cubicBezTo>
                    <a:pt x="455" y="20531"/>
                    <a:pt x="455" y="21600"/>
                    <a:pt x="341" y="21386"/>
                  </a:cubicBezTo>
                  <a:cubicBezTo>
                    <a:pt x="227" y="21172"/>
                    <a:pt x="0" y="19675"/>
                    <a:pt x="0" y="16467"/>
                  </a:cubicBezTo>
                  <a:cubicBezTo>
                    <a:pt x="0" y="13259"/>
                    <a:pt x="227" y="8341"/>
                    <a:pt x="1251" y="5026"/>
                  </a:cubicBezTo>
                  <a:cubicBezTo>
                    <a:pt x="2274" y="1711"/>
                    <a:pt x="4093" y="0"/>
                    <a:pt x="6594" y="0"/>
                  </a:cubicBezTo>
                  <a:cubicBezTo>
                    <a:pt x="9095" y="0"/>
                    <a:pt x="12278" y="1711"/>
                    <a:pt x="14893" y="4277"/>
                  </a:cubicBezTo>
                  <a:cubicBezTo>
                    <a:pt x="17507" y="6844"/>
                    <a:pt x="19554" y="10265"/>
                    <a:pt x="21600" y="13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882020" y="1287843"/>
              <a:ext cx="363080" cy="41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25" fill="norm" stroke="1" extrusionOk="0">
                  <a:moveTo>
                    <a:pt x="10615" y="2862"/>
                  </a:moveTo>
                  <a:cubicBezTo>
                    <a:pt x="10615" y="2314"/>
                    <a:pt x="10615" y="1766"/>
                    <a:pt x="10741" y="1163"/>
                  </a:cubicBezTo>
                  <a:cubicBezTo>
                    <a:pt x="10867" y="560"/>
                    <a:pt x="11118" y="-98"/>
                    <a:pt x="10929" y="12"/>
                  </a:cubicBezTo>
                  <a:cubicBezTo>
                    <a:pt x="10741" y="121"/>
                    <a:pt x="10113" y="998"/>
                    <a:pt x="8418" y="2862"/>
                  </a:cubicBezTo>
                  <a:cubicBezTo>
                    <a:pt x="6722" y="4726"/>
                    <a:pt x="3960" y="7577"/>
                    <a:pt x="2264" y="9441"/>
                  </a:cubicBezTo>
                  <a:cubicBezTo>
                    <a:pt x="569" y="11305"/>
                    <a:pt x="-59" y="12182"/>
                    <a:pt x="4" y="12566"/>
                  </a:cubicBezTo>
                  <a:cubicBezTo>
                    <a:pt x="67" y="12950"/>
                    <a:pt x="820" y="12840"/>
                    <a:pt x="2264" y="12511"/>
                  </a:cubicBezTo>
                  <a:cubicBezTo>
                    <a:pt x="3708" y="12182"/>
                    <a:pt x="5843" y="11634"/>
                    <a:pt x="7288" y="11360"/>
                  </a:cubicBezTo>
                  <a:cubicBezTo>
                    <a:pt x="8732" y="11086"/>
                    <a:pt x="9485" y="11086"/>
                    <a:pt x="10050" y="11305"/>
                  </a:cubicBezTo>
                  <a:cubicBezTo>
                    <a:pt x="10615" y="11524"/>
                    <a:pt x="10992" y="11963"/>
                    <a:pt x="10553" y="13059"/>
                  </a:cubicBezTo>
                  <a:cubicBezTo>
                    <a:pt x="10113" y="14156"/>
                    <a:pt x="8857" y="15910"/>
                    <a:pt x="7978" y="17007"/>
                  </a:cubicBezTo>
                  <a:cubicBezTo>
                    <a:pt x="7099" y="18103"/>
                    <a:pt x="6597" y="18542"/>
                    <a:pt x="6157" y="19145"/>
                  </a:cubicBezTo>
                  <a:cubicBezTo>
                    <a:pt x="5718" y="19748"/>
                    <a:pt x="5341" y="20515"/>
                    <a:pt x="5467" y="20954"/>
                  </a:cubicBezTo>
                  <a:cubicBezTo>
                    <a:pt x="5592" y="21392"/>
                    <a:pt x="6220" y="21502"/>
                    <a:pt x="8229" y="20954"/>
                  </a:cubicBezTo>
                  <a:cubicBezTo>
                    <a:pt x="10239" y="20406"/>
                    <a:pt x="13629" y="19199"/>
                    <a:pt x="16078" y="18596"/>
                  </a:cubicBezTo>
                  <a:cubicBezTo>
                    <a:pt x="18527" y="17993"/>
                    <a:pt x="20034" y="17993"/>
                    <a:pt x="21541" y="17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096933" y="1825709"/>
              <a:ext cx="4021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3323"/>
                    <a:pt x="-1080" y="6646"/>
                    <a:pt x="2160" y="10246"/>
                  </a:cubicBezTo>
                  <a:cubicBezTo>
                    <a:pt x="5400" y="13846"/>
                    <a:pt x="12960" y="17723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099050" y="1724109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156200" y="1768559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194300" y="1767428"/>
              <a:ext cx="152400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3900" y="16007"/>
                    <a:pt x="7800" y="10607"/>
                    <a:pt x="10650" y="6661"/>
                  </a:cubicBezTo>
                  <a:cubicBezTo>
                    <a:pt x="13500" y="2715"/>
                    <a:pt x="15300" y="222"/>
                    <a:pt x="16200" y="15"/>
                  </a:cubicBezTo>
                  <a:cubicBezTo>
                    <a:pt x="17100" y="-193"/>
                    <a:pt x="17100" y="1884"/>
                    <a:pt x="17850" y="5207"/>
                  </a:cubicBezTo>
                  <a:cubicBezTo>
                    <a:pt x="18600" y="8530"/>
                    <a:pt x="20100" y="13099"/>
                    <a:pt x="21600" y="17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800600" y="1171735"/>
              <a:ext cx="171450" cy="15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6120"/>
                  </a:moveTo>
                  <a:cubicBezTo>
                    <a:pt x="533" y="9622"/>
                    <a:pt x="1067" y="13125"/>
                    <a:pt x="1467" y="15898"/>
                  </a:cubicBezTo>
                  <a:cubicBezTo>
                    <a:pt x="1867" y="18671"/>
                    <a:pt x="2133" y="20714"/>
                    <a:pt x="2267" y="20860"/>
                  </a:cubicBezTo>
                  <a:cubicBezTo>
                    <a:pt x="2400" y="21006"/>
                    <a:pt x="2400" y="19255"/>
                    <a:pt x="2800" y="15752"/>
                  </a:cubicBezTo>
                  <a:cubicBezTo>
                    <a:pt x="3200" y="12249"/>
                    <a:pt x="4000" y="6995"/>
                    <a:pt x="4933" y="3784"/>
                  </a:cubicBezTo>
                  <a:cubicBezTo>
                    <a:pt x="5867" y="574"/>
                    <a:pt x="6933" y="-594"/>
                    <a:pt x="9333" y="282"/>
                  </a:cubicBezTo>
                  <a:cubicBezTo>
                    <a:pt x="11733" y="1157"/>
                    <a:pt x="15467" y="4076"/>
                    <a:pt x="17733" y="6995"/>
                  </a:cubicBezTo>
                  <a:cubicBezTo>
                    <a:pt x="20000" y="9914"/>
                    <a:pt x="20800" y="12833"/>
                    <a:pt x="21600" y="15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494487" y="1156640"/>
              <a:ext cx="87164" cy="31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69" fill="norm" stroke="1" extrusionOk="0">
                  <a:moveTo>
                    <a:pt x="7292" y="1899"/>
                  </a:moveTo>
                  <a:cubicBezTo>
                    <a:pt x="4721" y="884"/>
                    <a:pt x="2149" y="-131"/>
                    <a:pt x="864" y="14"/>
                  </a:cubicBezTo>
                  <a:cubicBezTo>
                    <a:pt x="-422" y="159"/>
                    <a:pt x="-422" y="1464"/>
                    <a:pt x="1892" y="4218"/>
                  </a:cubicBezTo>
                  <a:cubicBezTo>
                    <a:pt x="4207" y="6972"/>
                    <a:pt x="8835" y="11176"/>
                    <a:pt x="12435" y="14293"/>
                  </a:cubicBezTo>
                  <a:cubicBezTo>
                    <a:pt x="16035" y="17410"/>
                    <a:pt x="18607" y="19439"/>
                    <a:pt x="21178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377876" y="1172601"/>
              <a:ext cx="305375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00" fill="norm" stroke="1" extrusionOk="0">
                  <a:moveTo>
                    <a:pt x="3147" y="21400"/>
                  </a:moveTo>
                  <a:cubicBezTo>
                    <a:pt x="2407" y="19150"/>
                    <a:pt x="1667" y="16900"/>
                    <a:pt x="1002" y="14875"/>
                  </a:cubicBezTo>
                  <a:cubicBezTo>
                    <a:pt x="336" y="12850"/>
                    <a:pt x="-256" y="11050"/>
                    <a:pt x="114" y="9250"/>
                  </a:cubicBezTo>
                  <a:cubicBezTo>
                    <a:pt x="484" y="7450"/>
                    <a:pt x="1815" y="5650"/>
                    <a:pt x="4626" y="3850"/>
                  </a:cubicBezTo>
                  <a:cubicBezTo>
                    <a:pt x="7437" y="2050"/>
                    <a:pt x="11728" y="250"/>
                    <a:pt x="14760" y="25"/>
                  </a:cubicBezTo>
                  <a:cubicBezTo>
                    <a:pt x="17793" y="-200"/>
                    <a:pt x="19569" y="1150"/>
                    <a:pt x="21344" y="2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518099" y="1425659"/>
              <a:ext cx="247701" cy="10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12" fill="norm" stroke="1" extrusionOk="0">
                  <a:moveTo>
                    <a:pt x="553" y="14256"/>
                  </a:moveTo>
                  <a:cubicBezTo>
                    <a:pt x="187" y="16416"/>
                    <a:pt x="-179" y="18576"/>
                    <a:pt x="96" y="19872"/>
                  </a:cubicBezTo>
                  <a:cubicBezTo>
                    <a:pt x="370" y="21168"/>
                    <a:pt x="1285" y="21600"/>
                    <a:pt x="3848" y="19872"/>
                  </a:cubicBezTo>
                  <a:cubicBezTo>
                    <a:pt x="6411" y="18144"/>
                    <a:pt x="10621" y="14256"/>
                    <a:pt x="13824" y="10584"/>
                  </a:cubicBezTo>
                  <a:cubicBezTo>
                    <a:pt x="17028" y="6912"/>
                    <a:pt x="19224" y="3456"/>
                    <a:pt x="214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848599" y="1100127"/>
              <a:ext cx="171201" cy="28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912" fill="norm" stroke="1" extrusionOk="0">
                  <a:moveTo>
                    <a:pt x="16365" y="598"/>
                  </a:moveTo>
                  <a:cubicBezTo>
                    <a:pt x="13242" y="125"/>
                    <a:pt x="10119" y="-348"/>
                    <a:pt x="7386" y="361"/>
                  </a:cubicBezTo>
                  <a:cubicBezTo>
                    <a:pt x="4654" y="1071"/>
                    <a:pt x="2312" y="2963"/>
                    <a:pt x="1010" y="5880"/>
                  </a:cubicBezTo>
                  <a:cubicBezTo>
                    <a:pt x="-291" y="8797"/>
                    <a:pt x="-551" y="12738"/>
                    <a:pt x="1531" y="15576"/>
                  </a:cubicBezTo>
                  <a:cubicBezTo>
                    <a:pt x="3613" y="18414"/>
                    <a:pt x="8037" y="20148"/>
                    <a:pt x="11680" y="20700"/>
                  </a:cubicBezTo>
                  <a:cubicBezTo>
                    <a:pt x="15324" y="21252"/>
                    <a:pt x="18186" y="20621"/>
                    <a:pt x="21049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005267" y="1093015"/>
              <a:ext cx="243134" cy="17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996" fill="norm" stroke="1" extrusionOk="0">
                  <a:moveTo>
                    <a:pt x="2396" y="287"/>
                  </a:moveTo>
                  <a:cubicBezTo>
                    <a:pt x="1465" y="38"/>
                    <a:pt x="534" y="-210"/>
                    <a:pt x="161" y="287"/>
                  </a:cubicBezTo>
                  <a:cubicBezTo>
                    <a:pt x="-211" y="783"/>
                    <a:pt x="-25" y="2024"/>
                    <a:pt x="1651" y="4631"/>
                  </a:cubicBezTo>
                  <a:cubicBezTo>
                    <a:pt x="3327" y="7238"/>
                    <a:pt x="6492" y="11211"/>
                    <a:pt x="9565" y="14314"/>
                  </a:cubicBezTo>
                  <a:cubicBezTo>
                    <a:pt x="12637" y="17418"/>
                    <a:pt x="15617" y="19652"/>
                    <a:pt x="17572" y="20521"/>
                  </a:cubicBezTo>
                  <a:cubicBezTo>
                    <a:pt x="19527" y="21390"/>
                    <a:pt x="20458" y="20893"/>
                    <a:pt x="21389" y="20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104528" y="1044609"/>
              <a:ext cx="143873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3" fill="norm" stroke="1" extrusionOk="0">
                  <a:moveTo>
                    <a:pt x="21278" y="424"/>
                  </a:moveTo>
                  <a:cubicBezTo>
                    <a:pt x="18774" y="144"/>
                    <a:pt x="16269" y="-137"/>
                    <a:pt x="14548" y="73"/>
                  </a:cubicBezTo>
                  <a:cubicBezTo>
                    <a:pt x="12826" y="284"/>
                    <a:pt x="11887" y="985"/>
                    <a:pt x="9539" y="3720"/>
                  </a:cubicBezTo>
                  <a:cubicBezTo>
                    <a:pt x="7191" y="6455"/>
                    <a:pt x="3435" y="11224"/>
                    <a:pt x="1556" y="14099"/>
                  </a:cubicBezTo>
                  <a:cubicBezTo>
                    <a:pt x="-322" y="16975"/>
                    <a:pt x="-322" y="17957"/>
                    <a:pt x="617" y="18868"/>
                  </a:cubicBezTo>
                  <a:cubicBezTo>
                    <a:pt x="1556" y="19780"/>
                    <a:pt x="3435" y="20621"/>
                    <a:pt x="5313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6280150" y="1222459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267450" y="109545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432550" y="1025609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489700" y="1127209"/>
              <a:ext cx="95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761538" y="860509"/>
              <a:ext cx="223462" cy="29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4" fill="norm" stroke="1" extrusionOk="0">
                  <a:moveTo>
                    <a:pt x="17845" y="0"/>
                  </a:moveTo>
                  <a:cubicBezTo>
                    <a:pt x="16215" y="154"/>
                    <a:pt x="14585" y="309"/>
                    <a:pt x="13770" y="771"/>
                  </a:cubicBezTo>
                  <a:cubicBezTo>
                    <a:pt x="12955" y="1234"/>
                    <a:pt x="12955" y="2006"/>
                    <a:pt x="12241" y="4629"/>
                  </a:cubicBezTo>
                  <a:cubicBezTo>
                    <a:pt x="11528" y="7251"/>
                    <a:pt x="10102" y="11726"/>
                    <a:pt x="8675" y="14811"/>
                  </a:cubicBezTo>
                  <a:cubicBezTo>
                    <a:pt x="7249" y="17897"/>
                    <a:pt x="5822" y="19594"/>
                    <a:pt x="4600" y="20520"/>
                  </a:cubicBezTo>
                  <a:cubicBezTo>
                    <a:pt x="3377" y="21446"/>
                    <a:pt x="2358" y="21600"/>
                    <a:pt x="1543" y="20597"/>
                  </a:cubicBezTo>
                  <a:cubicBezTo>
                    <a:pt x="728" y="19594"/>
                    <a:pt x="117" y="17434"/>
                    <a:pt x="15" y="15583"/>
                  </a:cubicBezTo>
                  <a:cubicBezTo>
                    <a:pt x="-87" y="13731"/>
                    <a:pt x="321" y="12189"/>
                    <a:pt x="1849" y="11263"/>
                  </a:cubicBezTo>
                  <a:cubicBezTo>
                    <a:pt x="3377" y="10337"/>
                    <a:pt x="6026" y="10029"/>
                    <a:pt x="9490" y="10646"/>
                  </a:cubicBezTo>
                  <a:cubicBezTo>
                    <a:pt x="12955" y="11263"/>
                    <a:pt x="17234" y="12806"/>
                    <a:pt x="21513" y="14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042150" y="714459"/>
              <a:ext cx="6067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600" fill="norm" stroke="1" extrusionOk="0">
                  <a:moveTo>
                    <a:pt x="0" y="0"/>
                  </a:moveTo>
                  <a:cubicBezTo>
                    <a:pt x="2880" y="1115"/>
                    <a:pt x="5760" y="2231"/>
                    <a:pt x="10440" y="3955"/>
                  </a:cubicBezTo>
                  <a:cubicBezTo>
                    <a:pt x="15120" y="5679"/>
                    <a:pt x="21600" y="8011"/>
                    <a:pt x="20520" y="11054"/>
                  </a:cubicBezTo>
                  <a:cubicBezTo>
                    <a:pt x="19440" y="14096"/>
                    <a:pt x="10800" y="17848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632700" y="809709"/>
              <a:ext cx="203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740650" y="924009"/>
              <a:ext cx="196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8199966" y="582182"/>
              <a:ext cx="153566" cy="55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98" fill="norm" stroke="1" extrusionOk="0">
                  <a:moveTo>
                    <a:pt x="2304" y="8729"/>
                  </a:moveTo>
                  <a:cubicBezTo>
                    <a:pt x="1152" y="9054"/>
                    <a:pt x="0" y="9379"/>
                    <a:pt x="0" y="10394"/>
                  </a:cubicBezTo>
                  <a:cubicBezTo>
                    <a:pt x="0" y="11409"/>
                    <a:pt x="1152" y="13114"/>
                    <a:pt x="2736" y="15591"/>
                  </a:cubicBezTo>
                  <a:cubicBezTo>
                    <a:pt x="4320" y="18067"/>
                    <a:pt x="6336" y="21316"/>
                    <a:pt x="6768" y="21397"/>
                  </a:cubicBezTo>
                  <a:cubicBezTo>
                    <a:pt x="7200" y="21478"/>
                    <a:pt x="6048" y="18392"/>
                    <a:pt x="4752" y="15266"/>
                  </a:cubicBezTo>
                  <a:cubicBezTo>
                    <a:pt x="3456" y="12140"/>
                    <a:pt x="2016" y="8973"/>
                    <a:pt x="1152" y="6658"/>
                  </a:cubicBezTo>
                  <a:cubicBezTo>
                    <a:pt x="288" y="4344"/>
                    <a:pt x="0" y="2883"/>
                    <a:pt x="0" y="1867"/>
                  </a:cubicBezTo>
                  <a:cubicBezTo>
                    <a:pt x="0" y="852"/>
                    <a:pt x="288" y="284"/>
                    <a:pt x="1440" y="81"/>
                  </a:cubicBezTo>
                  <a:cubicBezTo>
                    <a:pt x="2592" y="-122"/>
                    <a:pt x="4608" y="40"/>
                    <a:pt x="7920" y="771"/>
                  </a:cubicBezTo>
                  <a:cubicBezTo>
                    <a:pt x="11232" y="1502"/>
                    <a:pt x="15840" y="2801"/>
                    <a:pt x="18432" y="4263"/>
                  </a:cubicBezTo>
                  <a:cubicBezTo>
                    <a:pt x="21024" y="5725"/>
                    <a:pt x="21600" y="7349"/>
                    <a:pt x="20016" y="8567"/>
                  </a:cubicBezTo>
                  <a:cubicBezTo>
                    <a:pt x="18432" y="9785"/>
                    <a:pt x="14688" y="10597"/>
                    <a:pt x="12096" y="10962"/>
                  </a:cubicBezTo>
                  <a:cubicBezTo>
                    <a:pt x="9504" y="11328"/>
                    <a:pt x="8064" y="11246"/>
                    <a:pt x="6624" y="1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8147844" y="361946"/>
              <a:ext cx="189707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5" fill="norm" stroke="1" extrusionOk="0">
                  <a:moveTo>
                    <a:pt x="3510" y="4155"/>
                  </a:moveTo>
                  <a:cubicBezTo>
                    <a:pt x="2790" y="7420"/>
                    <a:pt x="2070" y="10685"/>
                    <a:pt x="1470" y="12945"/>
                  </a:cubicBezTo>
                  <a:cubicBezTo>
                    <a:pt x="870" y="15206"/>
                    <a:pt x="390" y="16462"/>
                    <a:pt x="150" y="15959"/>
                  </a:cubicBezTo>
                  <a:cubicBezTo>
                    <a:pt x="-90" y="15457"/>
                    <a:pt x="-90" y="13197"/>
                    <a:pt x="510" y="10559"/>
                  </a:cubicBezTo>
                  <a:cubicBezTo>
                    <a:pt x="1110" y="7922"/>
                    <a:pt x="2310" y="4908"/>
                    <a:pt x="3390" y="2899"/>
                  </a:cubicBezTo>
                  <a:cubicBezTo>
                    <a:pt x="4470" y="890"/>
                    <a:pt x="5430" y="-115"/>
                    <a:pt x="6390" y="11"/>
                  </a:cubicBezTo>
                  <a:cubicBezTo>
                    <a:pt x="7350" y="136"/>
                    <a:pt x="8310" y="1392"/>
                    <a:pt x="10830" y="5159"/>
                  </a:cubicBezTo>
                  <a:cubicBezTo>
                    <a:pt x="13350" y="8927"/>
                    <a:pt x="17430" y="15206"/>
                    <a:pt x="2151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8343900" y="904959"/>
              <a:ext cx="139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7200"/>
                    <a:pt x="11127" y="14400"/>
                    <a:pt x="14727" y="18000"/>
                  </a:cubicBezTo>
                  <a:cubicBezTo>
                    <a:pt x="18327" y="21600"/>
                    <a:pt x="19964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401050" y="873209"/>
              <a:ext cx="762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14"/>
                    <a:pt x="10800" y="8229"/>
                    <a:pt x="7200" y="11829"/>
                  </a:cubicBezTo>
                  <a:cubicBezTo>
                    <a:pt x="3600" y="15429"/>
                    <a:pt x="18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534495" y="523490"/>
              <a:ext cx="139605" cy="30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84" fill="norm" stroke="1" extrusionOk="0">
                  <a:moveTo>
                    <a:pt x="15232" y="1374"/>
                  </a:moveTo>
                  <a:cubicBezTo>
                    <a:pt x="14279" y="778"/>
                    <a:pt x="13326" y="182"/>
                    <a:pt x="12056" y="33"/>
                  </a:cubicBezTo>
                  <a:cubicBezTo>
                    <a:pt x="10785" y="-116"/>
                    <a:pt x="9197" y="182"/>
                    <a:pt x="6815" y="2118"/>
                  </a:cubicBezTo>
                  <a:cubicBezTo>
                    <a:pt x="4432" y="4055"/>
                    <a:pt x="1256" y="7630"/>
                    <a:pt x="303" y="10907"/>
                  </a:cubicBezTo>
                  <a:cubicBezTo>
                    <a:pt x="-650" y="14185"/>
                    <a:pt x="621" y="17164"/>
                    <a:pt x="4432" y="18877"/>
                  </a:cubicBezTo>
                  <a:cubicBezTo>
                    <a:pt x="8244" y="20590"/>
                    <a:pt x="14597" y="21037"/>
                    <a:pt x="2095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724899" y="530309"/>
              <a:ext cx="222251" cy="2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15429" y="0"/>
                  </a:moveTo>
                  <a:cubicBezTo>
                    <a:pt x="14194" y="2283"/>
                    <a:pt x="12960" y="4566"/>
                    <a:pt x="11314" y="7902"/>
                  </a:cubicBezTo>
                  <a:cubicBezTo>
                    <a:pt x="9669" y="11239"/>
                    <a:pt x="7611" y="15629"/>
                    <a:pt x="6171" y="18176"/>
                  </a:cubicBezTo>
                  <a:cubicBezTo>
                    <a:pt x="4731" y="20722"/>
                    <a:pt x="3909" y="21424"/>
                    <a:pt x="2983" y="21512"/>
                  </a:cubicBezTo>
                  <a:cubicBezTo>
                    <a:pt x="2057" y="21600"/>
                    <a:pt x="1029" y="21073"/>
                    <a:pt x="514" y="20371"/>
                  </a:cubicBezTo>
                  <a:cubicBezTo>
                    <a:pt x="0" y="19668"/>
                    <a:pt x="0" y="18790"/>
                    <a:pt x="0" y="17824"/>
                  </a:cubicBezTo>
                  <a:cubicBezTo>
                    <a:pt x="0" y="16859"/>
                    <a:pt x="0" y="15805"/>
                    <a:pt x="514" y="15102"/>
                  </a:cubicBezTo>
                  <a:cubicBezTo>
                    <a:pt x="1029" y="14400"/>
                    <a:pt x="2057" y="14049"/>
                    <a:pt x="3909" y="14400"/>
                  </a:cubicBezTo>
                  <a:cubicBezTo>
                    <a:pt x="5760" y="14751"/>
                    <a:pt x="8434" y="15805"/>
                    <a:pt x="11520" y="16595"/>
                  </a:cubicBezTo>
                  <a:cubicBezTo>
                    <a:pt x="14606" y="17385"/>
                    <a:pt x="18103" y="17912"/>
                    <a:pt x="21600" y="18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9010650" y="447759"/>
              <a:ext cx="5154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600" fill="norm" stroke="1" extrusionOk="0">
                  <a:moveTo>
                    <a:pt x="7477" y="0"/>
                  </a:moveTo>
                  <a:cubicBezTo>
                    <a:pt x="8308" y="935"/>
                    <a:pt x="9138" y="1870"/>
                    <a:pt x="12462" y="4114"/>
                  </a:cubicBezTo>
                  <a:cubicBezTo>
                    <a:pt x="15785" y="6358"/>
                    <a:pt x="21600" y="9912"/>
                    <a:pt x="19938" y="13044"/>
                  </a:cubicBezTo>
                  <a:cubicBezTo>
                    <a:pt x="18277" y="16177"/>
                    <a:pt x="9138" y="188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93972" y="2995052"/>
              <a:ext cx="240693" cy="53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02" fill="norm" stroke="1" extrusionOk="0">
                  <a:moveTo>
                    <a:pt x="2471" y="7390"/>
                  </a:moveTo>
                  <a:cubicBezTo>
                    <a:pt x="2286" y="6621"/>
                    <a:pt x="2101" y="5853"/>
                    <a:pt x="2194" y="5810"/>
                  </a:cubicBezTo>
                  <a:cubicBezTo>
                    <a:pt x="2286" y="5768"/>
                    <a:pt x="2655" y="6451"/>
                    <a:pt x="3024" y="8115"/>
                  </a:cubicBezTo>
                  <a:cubicBezTo>
                    <a:pt x="3394" y="9780"/>
                    <a:pt x="3763" y="12427"/>
                    <a:pt x="4132" y="14689"/>
                  </a:cubicBezTo>
                  <a:cubicBezTo>
                    <a:pt x="4501" y="16952"/>
                    <a:pt x="4871" y="18830"/>
                    <a:pt x="5148" y="19983"/>
                  </a:cubicBezTo>
                  <a:cubicBezTo>
                    <a:pt x="5424" y="21135"/>
                    <a:pt x="5609" y="21562"/>
                    <a:pt x="5701" y="21349"/>
                  </a:cubicBezTo>
                  <a:cubicBezTo>
                    <a:pt x="5794" y="21135"/>
                    <a:pt x="5794" y="20281"/>
                    <a:pt x="5055" y="18104"/>
                  </a:cubicBezTo>
                  <a:cubicBezTo>
                    <a:pt x="4317" y="15927"/>
                    <a:pt x="2840" y="12427"/>
                    <a:pt x="1824" y="9481"/>
                  </a:cubicBezTo>
                  <a:cubicBezTo>
                    <a:pt x="809" y="6536"/>
                    <a:pt x="255" y="4145"/>
                    <a:pt x="71" y="2737"/>
                  </a:cubicBezTo>
                  <a:cubicBezTo>
                    <a:pt x="-114" y="1328"/>
                    <a:pt x="71" y="901"/>
                    <a:pt x="532" y="560"/>
                  </a:cubicBezTo>
                  <a:cubicBezTo>
                    <a:pt x="994" y="218"/>
                    <a:pt x="1732" y="-38"/>
                    <a:pt x="3394" y="5"/>
                  </a:cubicBezTo>
                  <a:cubicBezTo>
                    <a:pt x="5055" y="47"/>
                    <a:pt x="7640" y="389"/>
                    <a:pt x="10317" y="1243"/>
                  </a:cubicBezTo>
                  <a:cubicBezTo>
                    <a:pt x="12994" y="2096"/>
                    <a:pt x="15763" y="3462"/>
                    <a:pt x="17886" y="5554"/>
                  </a:cubicBezTo>
                  <a:cubicBezTo>
                    <a:pt x="20009" y="7646"/>
                    <a:pt x="21486" y="10463"/>
                    <a:pt x="20840" y="12854"/>
                  </a:cubicBezTo>
                  <a:cubicBezTo>
                    <a:pt x="20194" y="15244"/>
                    <a:pt x="17424" y="17208"/>
                    <a:pt x="14563" y="18360"/>
                  </a:cubicBezTo>
                  <a:cubicBezTo>
                    <a:pt x="11701" y="19513"/>
                    <a:pt x="8748" y="19854"/>
                    <a:pt x="6809" y="19940"/>
                  </a:cubicBezTo>
                  <a:cubicBezTo>
                    <a:pt x="4871" y="20025"/>
                    <a:pt x="3948" y="19854"/>
                    <a:pt x="3948" y="19598"/>
                  </a:cubicBezTo>
                  <a:cubicBezTo>
                    <a:pt x="3948" y="19342"/>
                    <a:pt x="4871" y="19001"/>
                    <a:pt x="5794" y="18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079500" y="3247546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67" y="11375"/>
                    <a:pt x="2133" y="2735"/>
                    <a:pt x="5733" y="575"/>
                  </a:cubicBezTo>
                  <a:cubicBezTo>
                    <a:pt x="9333" y="-1585"/>
                    <a:pt x="1546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17600" y="3349709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542118" y="2864592"/>
              <a:ext cx="248583" cy="57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00" fill="norm" stroke="1" extrusionOk="0">
                  <a:moveTo>
                    <a:pt x="12604" y="810"/>
                  </a:moveTo>
                  <a:cubicBezTo>
                    <a:pt x="9337" y="492"/>
                    <a:pt x="6070" y="174"/>
                    <a:pt x="3983" y="55"/>
                  </a:cubicBezTo>
                  <a:cubicBezTo>
                    <a:pt x="1895" y="-64"/>
                    <a:pt x="988" y="15"/>
                    <a:pt x="443" y="254"/>
                  </a:cubicBezTo>
                  <a:cubicBezTo>
                    <a:pt x="-101" y="492"/>
                    <a:pt x="-283" y="889"/>
                    <a:pt x="715" y="1683"/>
                  </a:cubicBezTo>
                  <a:cubicBezTo>
                    <a:pt x="1714" y="2477"/>
                    <a:pt x="3892" y="3668"/>
                    <a:pt x="5616" y="5058"/>
                  </a:cubicBezTo>
                  <a:cubicBezTo>
                    <a:pt x="7341" y="6448"/>
                    <a:pt x="8611" y="8036"/>
                    <a:pt x="8974" y="9227"/>
                  </a:cubicBezTo>
                  <a:cubicBezTo>
                    <a:pt x="9337" y="10418"/>
                    <a:pt x="8793" y="11212"/>
                    <a:pt x="8157" y="11768"/>
                  </a:cubicBezTo>
                  <a:cubicBezTo>
                    <a:pt x="7522" y="12324"/>
                    <a:pt x="6796" y="12642"/>
                    <a:pt x="6070" y="12682"/>
                  </a:cubicBezTo>
                  <a:cubicBezTo>
                    <a:pt x="5344" y="12721"/>
                    <a:pt x="4618" y="12483"/>
                    <a:pt x="4709" y="12285"/>
                  </a:cubicBezTo>
                  <a:cubicBezTo>
                    <a:pt x="4799" y="12086"/>
                    <a:pt x="5707" y="11927"/>
                    <a:pt x="6705" y="11848"/>
                  </a:cubicBezTo>
                  <a:cubicBezTo>
                    <a:pt x="7704" y="11768"/>
                    <a:pt x="8793" y="11768"/>
                    <a:pt x="9700" y="11927"/>
                  </a:cubicBezTo>
                  <a:cubicBezTo>
                    <a:pt x="10608" y="12086"/>
                    <a:pt x="11334" y="12404"/>
                    <a:pt x="11697" y="13039"/>
                  </a:cubicBezTo>
                  <a:cubicBezTo>
                    <a:pt x="12060" y="13674"/>
                    <a:pt x="12060" y="14627"/>
                    <a:pt x="11425" y="15779"/>
                  </a:cubicBezTo>
                  <a:cubicBezTo>
                    <a:pt x="10789" y="16930"/>
                    <a:pt x="9519" y="18280"/>
                    <a:pt x="8793" y="19154"/>
                  </a:cubicBezTo>
                  <a:cubicBezTo>
                    <a:pt x="8067" y="20027"/>
                    <a:pt x="7885" y="20424"/>
                    <a:pt x="8157" y="20782"/>
                  </a:cubicBezTo>
                  <a:cubicBezTo>
                    <a:pt x="8430" y="21139"/>
                    <a:pt x="9156" y="21457"/>
                    <a:pt x="11425" y="21496"/>
                  </a:cubicBezTo>
                  <a:cubicBezTo>
                    <a:pt x="13693" y="21536"/>
                    <a:pt x="17505" y="21298"/>
                    <a:pt x="21317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886892" y="2961152"/>
              <a:ext cx="182118" cy="36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47" fill="norm" stroke="1" extrusionOk="0">
                  <a:moveTo>
                    <a:pt x="1364" y="3795"/>
                  </a:moveTo>
                  <a:cubicBezTo>
                    <a:pt x="627" y="2802"/>
                    <a:pt x="-109" y="1809"/>
                    <a:pt x="14" y="1126"/>
                  </a:cubicBezTo>
                  <a:cubicBezTo>
                    <a:pt x="136" y="444"/>
                    <a:pt x="1118" y="71"/>
                    <a:pt x="3450" y="9"/>
                  </a:cubicBezTo>
                  <a:cubicBezTo>
                    <a:pt x="5782" y="-53"/>
                    <a:pt x="9464" y="195"/>
                    <a:pt x="12041" y="1375"/>
                  </a:cubicBezTo>
                  <a:cubicBezTo>
                    <a:pt x="14618" y="2554"/>
                    <a:pt x="16091" y="4664"/>
                    <a:pt x="15723" y="6278"/>
                  </a:cubicBezTo>
                  <a:cubicBezTo>
                    <a:pt x="15355" y="7892"/>
                    <a:pt x="13146" y="9009"/>
                    <a:pt x="11550" y="9816"/>
                  </a:cubicBezTo>
                  <a:cubicBezTo>
                    <a:pt x="9955" y="10623"/>
                    <a:pt x="8973" y="11119"/>
                    <a:pt x="8850" y="11616"/>
                  </a:cubicBezTo>
                  <a:cubicBezTo>
                    <a:pt x="8727" y="12113"/>
                    <a:pt x="9464" y="12609"/>
                    <a:pt x="10936" y="13168"/>
                  </a:cubicBezTo>
                  <a:cubicBezTo>
                    <a:pt x="12409" y="13726"/>
                    <a:pt x="14618" y="14347"/>
                    <a:pt x="16582" y="14968"/>
                  </a:cubicBezTo>
                  <a:cubicBezTo>
                    <a:pt x="18546" y="15588"/>
                    <a:pt x="20264" y="16209"/>
                    <a:pt x="20877" y="17140"/>
                  </a:cubicBezTo>
                  <a:cubicBezTo>
                    <a:pt x="21491" y="18071"/>
                    <a:pt x="21000" y="19313"/>
                    <a:pt x="18668" y="20181"/>
                  </a:cubicBezTo>
                  <a:cubicBezTo>
                    <a:pt x="16336" y="21050"/>
                    <a:pt x="12164" y="21547"/>
                    <a:pt x="9709" y="21547"/>
                  </a:cubicBezTo>
                  <a:cubicBezTo>
                    <a:pt x="7255" y="21547"/>
                    <a:pt x="6518" y="21050"/>
                    <a:pt x="5782" y="20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203450" y="3260809"/>
              <a:ext cx="146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5400"/>
                    <a:pt x="12209" y="10800"/>
                    <a:pt x="8609" y="14400"/>
                  </a:cubicBezTo>
                  <a:cubicBezTo>
                    <a:pt x="5009" y="18000"/>
                    <a:pt x="2504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506133" y="2956009"/>
              <a:ext cx="84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89"/>
                    <a:pt x="0" y="8579"/>
                    <a:pt x="0" y="12179"/>
                  </a:cubicBezTo>
                  <a:cubicBezTo>
                    <a:pt x="0" y="15779"/>
                    <a:pt x="10800" y="186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590800" y="3260809"/>
              <a:ext cx="1270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3600"/>
                  </a:cubicBezTo>
                  <a:cubicBezTo>
                    <a:pt x="10800" y="7200"/>
                    <a:pt x="54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813050" y="2849956"/>
              <a:ext cx="173653" cy="45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11" fill="norm" stroke="1" extrusionOk="0">
                  <a:moveTo>
                    <a:pt x="0" y="2897"/>
                  </a:moveTo>
                  <a:cubicBezTo>
                    <a:pt x="2602" y="2001"/>
                    <a:pt x="5205" y="1105"/>
                    <a:pt x="8198" y="558"/>
                  </a:cubicBezTo>
                  <a:cubicBezTo>
                    <a:pt x="11190" y="10"/>
                    <a:pt x="14573" y="-189"/>
                    <a:pt x="16916" y="209"/>
                  </a:cubicBezTo>
                  <a:cubicBezTo>
                    <a:pt x="19258" y="607"/>
                    <a:pt x="20559" y="1603"/>
                    <a:pt x="21080" y="3793"/>
                  </a:cubicBezTo>
                  <a:cubicBezTo>
                    <a:pt x="21600" y="5982"/>
                    <a:pt x="21340" y="9367"/>
                    <a:pt x="20559" y="12502"/>
                  </a:cubicBezTo>
                  <a:cubicBezTo>
                    <a:pt x="19778" y="15638"/>
                    <a:pt x="18477" y="18524"/>
                    <a:pt x="17176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867780" y="3051259"/>
              <a:ext cx="23102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581" y="21600"/>
                  </a:moveTo>
                  <a:cubicBezTo>
                    <a:pt x="1403" y="20160"/>
                    <a:pt x="225" y="18720"/>
                    <a:pt x="28" y="17280"/>
                  </a:cubicBezTo>
                  <a:cubicBezTo>
                    <a:pt x="-168" y="15840"/>
                    <a:pt x="617" y="14400"/>
                    <a:pt x="3857" y="11880"/>
                  </a:cubicBezTo>
                  <a:cubicBezTo>
                    <a:pt x="7097" y="9360"/>
                    <a:pt x="12792" y="5760"/>
                    <a:pt x="16130" y="3600"/>
                  </a:cubicBezTo>
                  <a:cubicBezTo>
                    <a:pt x="19468" y="1440"/>
                    <a:pt x="20450" y="720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171735" y="2756609"/>
              <a:ext cx="143051" cy="54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533" fill="norm" stroke="1" extrusionOk="0">
                  <a:moveTo>
                    <a:pt x="2328" y="1110"/>
                  </a:moveTo>
                  <a:cubicBezTo>
                    <a:pt x="1093" y="773"/>
                    <a:pt x="-141" y="437"/>
                    <a:pt x="13" y="227"/>
                  </a:cubicBezTo>
                  <a:cubicBezTo>
                    <a:pt x="168" y="17"/>
                    <a:pt x="1710" y="-67"/>
                    <a:pt x="4179" y="59"/>
                  </a:cubicBezTo>
                  <a:cubicBezTo>
                    <a:pt x="6648" y="185"/>
                    <a:pt x="10042" y="521"/>
                    <a:pt x="13282" y="1404"/>
                  </a:cubicBezTo>
                  <a:cubicBezTo>
                    <a:pt x="16522" y="2286"/>
                    <a:pt x="19608" y="3715"/>
                    <a:pt x="20533" y="5144"/>
                  </a:cubicBezTo>
                  <a:cubicBezTo>
                    <a:pt x="21459" y="6573"/>
                    <a:pt x="20225" y="8001"/>
                    <a:pt x="18836" y="9220"/>
                  </a:cubicBezTo>
                  <a:cubicBezTo>
                    <a:pt x="17448" y="10439"/>
                    <a:pt x="15905" y="11447"/>
                    <a:pt x="15750" y="12876"/>
                  </a:cubicBezTo>
                  <a:cubicBezTo>
                    <a:pt x="15596" y="14305"/>
                    <a:pt x="16830" y="16154"/>
                    <a:pt x="17602" y="17667"/>
                  </a:cubicBezTo>
                  <a:cubicBezTo>
                    <a:pt x="18373" y="19180"/>
                    <a:pt x="18682" y="20356"/>
                    <a:pt x="1899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441700" y="332430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765550" y="4594309"/>
              <a:ext cx="5842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0"/>
                  </a:moveTo>
                  <a:cubicBezTo>
                    <a:pt x="164" y="16200"/>
                    <a:pt x="329" y="18900"/>
                    <a:pt x="571" y="20250"/>
                  </a:cubicBezTo>
                  <a:cubicBezTo>
                    <a:pt x="814" y="21600"/>
                    <a:pt x="1135" y="21600"/>
                    <a:pt x="1444" y="21600"/>
                  </a:cubicBezTo>
                  <a:cubicBezTo>
                    <a:pt x="1753" y="21600"/>
                    <a:pt x="2050" y="21600"/>
                    <a:pt x="2340" y="21600"/>
                  </a:cubicBezTo>
                  <a:cubicBezTo>
                    <a:pt x="2630" y="21600"/>
                    <a:pt x="2911" y="21600"/>
                    <a:pt x="3224" y="21150"/>
                  </a:cubicBezTo>
                  <a:cubicBezTo>
                    <a:pt x="3537" y="20700"/>
                    <a:pt x="3882" y="19800"/>
                    <a:pt x="4179" y="18900"/>
                  </a:cubicBezTo>
                  <a:cubicBezTo>
                    <a:pt x="4477" y="18000"/>
                    <a:pt x="4727" y="17100"/>
                    <a:pt x="4989" y="16650"/>
                  </a:cubicBezTo>
                  <a:cubicBezTo>
                    <a:pt x="5251" y="16200"/>
                    <a:pt x="5525" y="16200"/>
                    <a:pt x="5819" y="15750"/>
                  </a:cubicBezTo>
                  <a:cubicBezTo>
                    <a:pt x="6112" y="15300"/>
                    <a:pt x="6425" y="14400"/>
                    <a:pt x="6746" y="13050"/>
                  </a:cubicBezTo>
                  <a:cubicBezTo>
                    <a:pt x="7067" y="11700"/>
                    <a:pt x="7396" y="9900"/>
                    <a:pt x="7650" y="9000"/>
                  </a:cubicBezTo>
                  <a:cubicBezTo>
                    <a:pt x="7904" y="8100"/>
                    <a:pt x="8084" y="8100"/>
                    <a:pt x="8260" y="7650"/>
                  </a:cubicBezTo>
                  <a:cubicBezTo>
                    <a:pt x="8437" y="7200"/>
                    <a:pt x="8609" y="6300"/>
                    <a:pt x="8789" y="5400"/>
                  </a:cubicBezTo>
                  <a:cubicBezTo>
                    <a:pt x="8969" y="4500"/>
                    <a:pt x="9157" y="3600"/>
                    <a:pt x="9340" y="3150"/>
                  </a:cubicBezTo>
                  <a:cubicBezTo>
                    <a:pt x="9524" y="2700"/>
                    <a:pt x="9704" y="2700"/>
                    <a:pt x="9884" y="2700"/>
                  </a:cubicBezTo>
                  <a:cubicBezTo>
                    <a:pt x="10064" y="2700"/>
                    <a:pt x="10244" y="2700"/>
                    <a:pt x="10424" y="2250"/>
                  </a:cubicBezTo>
                  <a:cubicBezTo>
                    <a:pt x="10604" y="1800"/>
                    <a:pt x="10784" y="900"/>
                    <a:pt x="10968" y="450"/>
                  </a:cubicBezTo>
                  <a:cubicBezTo>
                    <a:pt x="11152" y="0"/>
                    <a:pt x="11340" y="0"/>
                    <a:pt x="11520" y="0"/>
                  </a:cubicBezTo>
                  <a:cubicBezTo>
                    <a:pt x="11700" y="0"/>
                    <a:pt x="11872" y="0"/>
                    <a:pt x="12056" y="0"/>
                  </a:cubicBezTo>
                  <a:cubicBezTo>
                    <a:pt x="12240" y="0"/>
                    <a:pt x="12436" y="0"/>
                    <a:pt x="12623" y="0"/>
                  </a:cubicBezTo>
                  <a:cubicBezTo>
                    <a:pt x="12811" y="0"/>
                    <a:pt x="12991" y="0"/>
                    <a:pt x="13175" y="450"/>
                  </a:cubicBezTo>
                  <a:cubicBezTo>
                    <a:pt x="13359" y="900"/>
                    <a:pt x="13547" y="1800"/>
                    <a:pt x="13813" y="2700"/>
                  </a:cubicBezTo>
                  <a:cubicBezTo>
                    <a:pt x="14079" y="3600"/>
                    <a:pt x="14423" y="4500"/>
                    <a:pt x="14764" y="5400"/>
                  </a:cubicBezTo>
                  <a:cubicBezTo>
                    <a:pt x="15104" y="6300"/>
                    <a:pt x="15441" y="7200"/>
                    <a:pt x="15770" y="8100"/>
                  </a:cubicBezTo>
                  <a:cubicBezTo>
                    <a:pt x="16098" y="9000"/>
                    <a:pt x="16419" y="9900"/>
                    <a:pt x="16732" y="10800"/>
                  </a:cubicBezTo>
                  <a:cubicBezTo>
                    <a:pt x="17045" y="11700"/>
                    <a:pt x="17350" y="12600"/>
                    <a:pt x="17640" y="13500"/>
                  </a:cubicBezTo>
                  <a:cubicBezTo>
                    <a:pt x="17930" y="14400"/>
                    <a:pt x="18203" y="15300"/>
                    <a:pt x="18477" y="16200"/>
                  </a:cubicBezTo>
                  <a:cubicBezTo>
                    <a:pt x="18751" y="17100"/>
                    <a:pt x="19025" y="18000"/>
                    <a:pt x="19323" y="18450"/>
                  </a:cubicBezTo>
                  <a:cubicBezTo>
                    <a:pt x="19620" y="18900"/>
                    <a:pt x="19941" y="18900"/>
                    <a:pt x="20273" y="18900"/>
                  </a:cubicBezTo>
                  <a:cubicBezTo>
                    <a:pt x="20606" y="18900"/>
                    <a:pt x="20950" y="18900"/>
                    <a:pt x="21173" y="17550"/>
                  </a:cubicBezTo>
                  <a:cubicBezTo>
                    <a:pt x="21397" y="16200"/>
                    <a:pt x="21498" y="13500"/>
                    <a:pt x="2160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421551" y="5055906"/>
              <a:ext cx="430099" cy="21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39" fill="norm" stroke="1" extrusionOk="0">
                  <a:moveTo>
                    <a:pt x="550" y="2633"/>
                  </a:moveTo>
                  <a:cubicBezTo>
                    <a:pt x="233" y="1614"/>
                    <a:pt x="-85" y="595"/>
                    <a:pt x="21" y="188"/>
                  </a:cubicBezTo>
                  <a:cubicBezTo>
                    <a:pt x="127" y="-220"/>
                    <a:pt x="656" y="-16"/>
                    <a:pt x="1821" y="1308"/>
                  </a:cubicBezTo>
                  <a:cubicBezTo>
                    <a:pt x="2986" y="2633"/>
                    <a:pt x="4786" y="5078"/>
                    <a:pt x="6056" y="8033"/>
                  </a:cubicBezTo>
                  <a:cubicBezTo>
                    <a:pt x="7327" y="10988"/>
                    <a:pt x="8068" y="14452"/>
                    <a:pt x="8068" y="16897"/>
                  </a:cubicBezTo>
                  <a:cubicBezTo>
                    <a:pt x="8068" y="19342"/>
                    <a:pt x="7327" y="20769"/>
                    <a:pt x="6480" y="21074"/>
                  </a:cubicBezTo>
                  <a:cubicBezTo>
                    <a:pt x="5633" y="21380"/>
                    <a:pt x="4680" y="20565"/>
                    <a:pt x="4150" y="19240"/>
                  </a:cubicBezTo>
                  <a:cubicBezTo>
                    <a:pt x="3621" y="17916"/>
                    <a:pt x="3515" y="16082"/>
                    <a:pt x="4415" y="13840"/>
                  </a:cubicBezTo>
                  <a:cubicBezTo>
                    <a:pt x="5315" y="11599"/>
                    <a:pt x="7221" y="8950"/>
                    <a:pt x="8544" y="7422"/>
                  </a:cubicBezTo>
                  <a:cubicBezTo>
                    <a:pt x="9868" y="5893"/>
                    <a:pt x="10609" y="5486"/>
                    <a:pt x="11403" y="5078"/>
                  </a:cubicBezTo>
                  <a:cubicBezTo>
                    <a:pt x="12197" y="4671"/>
                    <a:pt x="13044" y="4263"/>
                    <a:pt x="13256" y="4569"/>
                  </a:cubicBezTo>
                  <a:cubicBezTo>
                    <a:pt x="13468" y="4874"/>
                    <a:pt x="13044" y="5893"/>
                    <a:pt x="11880" y="8033"/>
                  </a:cubicBezTo>
                  <a:cubicBezTo>
                    <a:pt x="10715" y="10172"/>
                    <a:pt x="8809" y="13433"/>
                    <a:pt x="7750" y="15572"/>
                  </a:cubicBezTo>
                  <a:cubicBezTo>
                    <a:pt x="6691" y="17712"/>
                    <a:pt x="6480" y="18731"/>
                    <a:pt x="6586" y="19546"/>
                  </a:cubicBezTo>
                  <a:cubicBezTo>
                    <a:pt x="6691" y="20361"/>
                    <a:pt x="7115" y="20972"/>
                    <a:pt x="9286" y="21074"/>
                  </a:cubicBezTo>
                  <a:cubicBezTo>
                    <a:pt x="11456" y="21176"/>
                    <a:pt x="15374" y="20769"/>
                    <a:pt x="17703" y="20361"/>
                  </a:cubicBezTo>
                  <a:cubicBezTo>
                    <a:pt x="20033" y="19954"/>
                    <a:pt x="20774" y="19546"/>
                    <a:pt x="21515" y="19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959332" y="5184859"/>
              <a:ext cx="7368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2793" y="21600"/>
                  </a:moveTo>
                  <a:cubicBezTo>
                    <a:pt x="2050" y="20571"/>
                    <a:pt x="1308" y="19543"/>
                    <a:pt x="782" y="19543"/>
                  </a:cubicBezTo>
                  <a:cubicBezTo>
                    <a:pt x="255" y="19543"/>
                    <a:pt x="-54" y="20571"/>
                    <a:pt x="8" y="20571"/>
                  </a:cubicBezTo>
                  <a:cubicBezTo>
                    <a:pt x="70" y="20571"/>
                    <a:pt x="503" y="19543"/>
                    <a:pt x="1679" y="17486"/>
                  </a:cubicBezTo>
                  <a:cubicBezTo>
                    <a:pt x="2855" y="15429"/>
                    <a:pt x="4774" y="12343"/>
                    <a:pt x="6971" y="9257"/>
                  </a:cubicBezTo>
                  <a:cubicBezTo>
                    <a:pt x="9168" y="6171"/>
                    <a:pt x="11643" y="3086"/>
                    <a:pt x="14119" y="1543"/>
                  </a:cubicBezTo>
                  <a:cubicBezTo>
                    <a:pt x="16595" y="0"/>
                    <a:pt x="19070" y="0"/>
                    <a:pt x="215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537450" y="5138293"/>
              <a:ext cx="96484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8100" y="665"/>
                  </a:moveTo>
                  <a:cubicBezTo>
                    <a:pt x="4950" y="332"/>
                    <a:pt x="1800" y="0"/>
                    <a:pt x="1575" y="0"/>
                  </a:cubicBezTo>
                  <a:cubicBezTo>
                    <a:pt x="1350" y="0"/>
                    <a:pt x="4050" y="332"/>
                    <a:pt x="8100" y="1578"/>
                  </a:cubicBezTo>
                  <a:cubicBezTo>
                    <a:pt x="12150" y="2825"/>
                    <a:pt x="17550" y="4985"/>
                    <a:pt x="19575" y="7477"/>
                  </a:cubicBezTo>
                  <a:cubicBezTo>
                    <a:pt x="21600" y="9969"/>
                    <a:pt x="20250" y="12794"/>
                    <a:pt x="16425" y="15203"/>
                  </a:cubicBezTo>
                  <a:cubicBezTo>
                    <a:pt x="12600" y="17612"/>
                    <a:pt x="6300" y="196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892975" y="3038559"/>
              <a:ext cx="228176" cy="196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5360" y="21600"/>
                  </a:moveTo>
                  <a:cubicBezTo>
                    <a:pt x="4360" y="21577"/>
                    <a:pt x="3360" y="21553"/>
                    <a:pt x="2760" y="21472"/>
                  </a:cubicBezTo>
                  <a:cubicBezTo>
                    <a:pt x="2160" y="21390"/>
                    <a:pt x="1960" y="21250"/>
                    <a:pt x="1560" y="20808"/>
                  </a:cubicBezTo>
                  <a:cubicBezTo>
                    <a:pt x="1160" y="20365"/>
                    <a:pt x="560" y="19619"/>
                    <a:pt x="260" y="18804"/>
                  </a:cubicBezTo>
                  <a:cubicBezTo>
                    <a:pt x="-40" y="17988"/>
                    <a:pt x="-40" y="17103"/>
                    <a:pt x="60" y="16241"/>
                  </a:cubicBezTo>
                  <a:cubicBezTo>
                    <a:pt x="160" y="15379"/>
                    <a:pt x="360" y="14540"/>
                    <a:pt x="660" y="13643"/>
                  </a:cubicBezTo>
                  <a:cubicBezTo>
                    <a:pt x="960" y="12746"/>
                    <a:pt x="1360" y="11790"/>
                    <a:pt x="1960" y="10823"/>
                  </a:cubicBezTo>
                  <a:cubicBezTo>
                    <a:pt x="2560" y="9856"/>
                    <a:pt x="3360" y="8878"/>
                    <a:pt x="4260" y="7981"/>
                  </a:cubicBezTo>
                  <a:cubicBezTo>
                    <a:pt x="5160" y="7083"/>
                    <a:pt x="6160" y="6268"/>
                    <a:pt x="7760" y="5394"/>
                  </a:cubicBezTo>
                  <a:cubicBezTo>
                    <a:pt x="9360" y="4520"/>
                    <a:pt x="11560" y="3588"/>
                    <a:pt x="13960" y="2680"/>
                  </a:cubicBezTo>
                  <a:cubicBezTo>
                    <a:pt x="16360" y="1771"/>
                    <a:pt x="18960" y="885"/>
                    <a:pt x="215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949260" y="2835907"/>
              <a:ext cx="330641" cy="29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926" fill="norm" stroke="1" extrusionOk="0">
                  <a:moveTo>
                    <a:pt x="3720" y="20496"/>
                  </a:moveTo>
                  <a:cubicBezTo>
                    <a:pt x="2489" y="20800"/>
                    <a:pt x="1259" y="21104"/>
                    <a:pt x="575" y="20800"/>
                  </a:cubicBezTo>
                  <a:cubicBezTo>
                    <a:pt x="-108" y="20496"/>
                    <a:pt x="-245" y="19583"/>
                    <a:pt x="507" y="16997"/>
                  </a:cubicBezTo>
                  <a:cubicBezTo>
                    <a:pt x="1259" y="14411"/>
                    <a:pt x="2899" y="10152"/>
                    <a:pt x="4950" y="6805"/>
                  </a:cubicBezTo>
                  <a:cubicBezTo>
                    <a:pt x="7001" y="3459"/>
                    <a:pt x="9461" y="1025"/>
                    <a:pt x="11717" y="265"/>
                  </a:cubicBezTo>
                  <a:cubicBezTo>
                    <a:pt x="13973" y="-496"/>
                    <a:pt x="16023" y="417"/>
                    <a:pt x="17596" y="2546"/>
                  </a:cubicBezTo>
                  <a:cubicBezTo>
                    <a:pt x="19168" y="4676"/>
                    <a:pt x="20261" y="8022"/>
                    <a:pt x="21355" y="1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306395" y="4202997"/>
              <a:ext cx="345110" cy="21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63" fill="norm" stroke="1" extrusionOk="0">
                  <a:moveTo>
                    <a:pt x="6757" y="16121"/>
                  </a:moveTo>
                  <a:cubicBezTo>
                    <a:pt x="8058" y="17170"/>
                    <a:pt x="9359" y="18218"/>
                    <a:pt x="11116" y="18742"/>
                  </a:cubicBezTo>
                  <a:cubicBezTo>
                    <a:pt x="12872" y="19267"/>
                    <a:pt x="15084" y="19267"/>
                    <a:pt x="16516" y="19267"/>
                  </a:cubicBezTo>
                  <a:cubicBezTo>
                    <a:pt x="17947" y="19267"/>
                    <a:pt x="18597" y="19267"/>
                    <a:pt x="19378" y="19581"/>
                  </a:cubicBezTo>
                  <a:cubicBezTo>
                    <a:pt x="20159" y="19896"/>
                    <a:pt x="21070" y="20525"/>
                    <a:pt x="21200" y="20839"/>
                  </a:cubicBezTo>
                  <a:cubicBezTo>
                    <a:pt x="21330" y="21154"/>
                    <a:pt x="20679" y="21154"/>
                    <a:pt x="18077" y="20735"/>
                  </a:cubicBezTo>
                  <a:cubicBezTo>
                    <a:pt x="15475" y="20315"/>
                    <a:pt x="10920" y="19476"/>
                    <a:pt x="7667" y="18218"/>
                  </a:cubicBezTo>
                  <a:cubicBezTo>
                    <a:pt x="4414" y="16960"/>
                    <a:pt x="2463" y="15282"/>
                    <a:pt x="1291" y="13080"/>
                  </a:cubicBezTo>
                  <a:cubicBezTo>
                    <a:pt x="120" y="10878"/>
                    <a:pt x="-270" y="8152"/>
                    <a:pt x="185" y="5740"/>
                  </a:cubicBezTo>
                  <a:cubicBezTo>
                    <a:pt x="641" y="3329"/>
                    <a:pt x="1942" y="1232"/>
                    <a:pt x="3373" y="393"/>
                  </a:cubicBezTo>
                  <a:cubicBezTo>
                    <a:pt x="4805" y="-446"/>
                    <a:pt x="6366" y="-27"/>
                    <a:pt x="7602" y="2490"/>
                  </a:cubicBezTo>
                  <a:cubicBezTo>
                    <a:pt x="8838" y="5006"/>
                    <a:pt x="9749" y="9620"/>
                    <a:pt x="10140" y="12556"/>
                  </a:cubicBezTo>
                  <a:cubicBezTo>
                    <a:pt x="10530" y="15492"/>
                    <a:pt x="10400" y="16750"/>
                    <a:pt x="10010" y="17484"/>
                  </a:cubicBezTo>
                  <a:cubicBezTo>
                    <a:pt x="9619" y="18218"/>
                    <a:pt x="8969" y="18428"/>
                    <a:pt x="8318" y="18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985590" y="4162509"/>
              <a:ext cx="240211" cy="17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35" fill="norm" stroke="1" extrusionOk="0">
                  <a:moveTo>
                    <a:pt x="12299" y="18837"/>
                  </a:moveTo>
                  <a:cubicBezTo>
                    <a:pt x="11360" y="19088"/>
                    <a:pt x="10421" y="19340"/>
                    <a:pt x="10421" y="19465"/>
                  </a:cubicBezTo>
                  <a:cubicBezTo>
                    <a:pt x="10421" y="19591"/>
                    <a:pt x="11360" y="19591"/>
                    <a:pt x="12205" y="20093"/>
                  </a:cubicBezTo>
                  <a:cubicBezTo>
                    <a:pt x="13051" y="20595"/>
                    <a:pt x="13802" y="21600"/>
                    <a:pt x="13426" y="21098"/>
                  </a:cubicBezTo>
                  <a:cubicBezTo>
                    <a:pt x="13051" y="20595"/>
                    <a:pt x="11548" y="18586"/>
                    <a:pt x="9200" y="15698"/>
                  </a:cubicBezTo>
                  <a:cubicBezTo>
                    <a:pt x="6852" y="12809"/>
                    <a:pt x="3659" y="9042"/>
                    <a:pt x="1875" y="6530"/>
                  </a:cubicBezTo>
                  <a:cubicBezTo>
                    <a:pt x="91" y="4019"/>
                    <a:pt x="-285" y="2763"/>
                    <a:pt x="185" y="2135"/>
                  </a:cubicBezTo>
                  <a:cubicBezTo>
                    <a:pt x="654" y="1507"/>
                    <a:pt x="1969" y="1507"/>
                    <a:pt x="5162" y="1507"/>
                  </a:cubicBezTo>
                  <a:cubicBezTo>
                    <a:pt x="8355" y="1507"/>
                    <a:pt x="13426" y="1507"/>
                    <a:pt x="16432" y="1256"/>
                  </a:cubicBezTo>
                  <a:cubicBezTo>
                    <a:pt x="19437" y="1005"/>
                    <a:pt x="20376" y="502"/>
                    <a:pt x="213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473450" y="4168859"/>
              <a:ext cx="177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92"/>
                    <a:pt x="12343" y="12185"/>
                    <a:pt x="15943" y="8585"/>
                  </a:cubicBezTo>
                  <a:cubicBezTo>
                    <a:pt x="19543" y="4985"/>
                    <a:pt x="20571" y="24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541754" y="4187909"/>
              <a:ext cx="12854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55" y="0"/>
                  </a:moveTo>
                  <a:cubicBezTo>
                    <a:pt x="-94" y="2118"/>
                    <a:pt x="-442" y="4235"/>
                    <a:pt x="1823" y="7412"/>
                  </a:cubicBezTo>
                  <a:cubicBezTo>
                    <a:pt x="4087" y="10588"/>
                    <a:pt x="8964" y="14824"/>
                    <a:pt x="12623" y="17365"/>
                  </a:cubicBezTo>
                  <a:cubicBezTo>
                    <a:pt x="16281" y="19906"/>
                    <a:pt x="18719" y="20753"/>
                    <a:pt x="211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294583" y="4017358"/>
              <a:ext cx="331267" cy="15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417" fill="norm" stroke="1" extrusionOk="0">
                  <a:moveTo>
                    <a:pt x="4580" y="1584"/>
                  </a:moveTo>
                  <a:cubicBezTo>
                    <a:pt x="3896" y="1016"/>
                    <a:pt x="3213" y="447"/>
                    <a:pt x="2392" y="163"/>
                  </a:cubicBezTo>
                  <a:cubicBezTo>
                    <a:pt x="1572" y="-121"/>
                    <a:pt x="615" y="-121"/>
                    <a:pt x="205" y="874"/>
                  </a:cubicBezTo>
                  <a:cubicBezTo>
                    <a:pt x="-205" y="1868"/>
                    <a:pt x="-68" y="3858"/>
                    <a:pt x="1230" y="6984"/>
                  </a:cubicBezTo>
                  <a:cubicBezTo>
                    <a:pt x="2529" y="10111"/>
                    <a:pt x="4990" y="14374"/>
                    <a:pt x="7724" y="17216"/>
                  </a:cubicBezTo>
                  <a:cubicBezTo>
                    <a:pt x="10458" y="20058"/>
                    <a:pt x="13466" y="21479"/>
                    <a:pt x="15790" y="19490"/>
                  </a:cubicBezTo>
                  <a:cubicBezTo>
                    <a:pt x="18114" y="17500"/>
                    <a:pt x="19754" y="12100"/>
                    <a:pt x="21395" y="6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432085" y="3762459"/>
              <a:ext cx="19376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771" y="21600"/>
                  </a:moveTo>
                  <a:cubicBezTo>
                    <a:pt x="832" y="20359"/>
                    <a:pt x="-107" y="19117"/>
                    <a:pt x="10" y="18248"/>
                  </a:cubicBezTo>
                  <a:cubicBezTo>
                    <a:pt x="128" y="17379"/>
                    <a:pt x="1302" y="16883"/>
                    <a:pt x="3532" y="16386"/>
                  </a:cubicBezTo>
                  <a:cubicBezTo>
                    <a:pt x="5763" y="15890"/>
                    <a:pt x="9050" y="15393"/>
                    <a:pt x="11280" y="15145"/>
                  </a:cubicBezTo>
                  <a:cubicBezTo>
                    <a:pt x="13510" y="14897"/>
                    <a:pt x="14684" y="14897"/>
                    <a:pt x="15741" y="15269"/>
                  </a:cubicBezTo>
                  <a:cubicBezTo>
                    <a:pt x="16797" y="15641"/>
                    <a:pt x="17736" y="16386"/>
                    <a:pt x="17736" y="17131"/>
                  </a:cubicBezTo>
                  <a:cubicBezTo>
                    <a:pt x="17736" y="17876"/>
                    <a:pt x="16797" y="18621"/>
                    <a:pt x="15858" y="18621"/>
                  </a:cubicBezTo>
                  <a:cubicBezTo>
                    <a:pt x="14919" y="18621"/>
                    <a:pt x="13980" y="17876"/>
                    <a:pt x="12571" y="15641"/>
                  </a:cubicBezTo>
                  <a:cubicBezTo>
                    <a:pt x="11163" y="13407"/>
                    <a:pt x="9284" y="9683"/>
                    <a:pt x="7876" y="7324"/>
                  </a:cubicBezTo>
                  <a:cubicBezTo>
                    <a:pt x="6467" y="4966"/>
                    <a:pt x="5528" y="3972"/>
                    <a:pt x="5293" y="4345"/>
                  </a:cubicBezTo>
                  <a:cubicBezTo>
                    <a:pt x="5058" y="4717"/>
                    <a:pt x="5528" y="6455"/>
                    <a:pt x="6467" y="7821"/>
                  </a:cubicBezTo>
                  <a:cubicBezTo>
                    <a:pt x="7406" y="9186"/>
                    <a:pt x="8815" y="10179"/>
                    <a:pt x="11045" y="10055"/>
                  </a:cubicBezTo>
                  <a:cubicBezTo>
                    <a:pt x="13276" y="9931"/>
                    <a:pt x="16328" y="8690"/>
                    <a:pt x="18206" y="6828"/>
                  </a:cubicBezTo>
                  <a:cubicBezTo>
                    <a:pt x="20084" y="4966"/>
                    <a:pt x="20789" y="2483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422650" y="3587884"/>
              <a:ext cx="342900" cy="9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0330"/>
                  </a:moveTo>
                  <a:cubicBezTo>
                    <a:pt x="533" y="11709"/>
                    <a:pt x="1067" y="13087"/>
                    <a:pt x="2267" y="12168"/>
                  </a:cubicBezTo>
                  <a:cubicBezTo>
                    <a:pt x="3467" y="11249"/>
                    <a:pt x="5333" y="8032"/>
                    <a:pt x="7933" y="4815"/>
                  </a:cubicBezTo>
                  <a:cubicBezTo>
                    <a:pt x="10533" y="1598"/>
                    <a:pt x="13867" y="-1619"/>
                    <a:pt x="16267" y="909"/>
                  </a:cubicBezTo>
                  <a:cubicBezTo>
                    <a:pt x="18667" y="3436"/>
                    <a:pt x="20133" y="11709"/>
                    <a:pt x="21600" y="19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1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883150" y="4499059"/>
              <a:ext cx="95250" cy="349251"/>
            </a:xfrm>
            <a:prstGeom prst="rect">
              <a:avLst/>
            </a:prstGeom>
            <a:effectLst/>
          </p:spPr>
        </p:pic>
        <p:pic>
          <p:nvPicPr>
            <p:cNvPr id="222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984749" y="4968959"/>
              <a:ext cx="82551" cy="228601"/>
            </a:xfrm>
            <a:prstGeom prst="rect">
              <a:avLst/>
            </a:prstGeom>
            <a:effectLst/>
          </p:spPr>
        </p:pic>
        <p:pic>
          <p:nvPicPr>
            <p:cNvPr id="222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880099" y="4511759"/>
              <a:ext cx="63501" cy="292101"/>
            </a:xfrm>
            <a:prstGeom prst="rect">
              <a:avLst/>
            </a:prstGeom>
            <a:effectLst/>
          </p:spPr>
        </p:pic>
        <p:pic>
          <p:nvPicPr>
            <p:cNvPr id="222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867400" y="4861820"/>
              <a:ext cx="213540" cy="291290"/>
            </a:xfrm>
            <a:prstGeom prst="rect">
              <a:avLst/>
            </a:prstGeom>
            <a:effectLst/>
          </p:spPr>
        </p:pic>
        <p:pic>
          <p:nvPicPr>
            <p:cNvPr id="222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829550" y="4484052"/>
              <a:ext cx="88050" cy="446808"/>
            </a:xfrm>
            <a:prstGeom prst="rect">
              <a:avLst/>
            </a:prstGeom>
            <a:effectLst/>
          </p:spPr>
        </p:pic>
        <p:pic>
          <p:nvPicPr>
            <p:cNvPr id="222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942723" y="4911809"/>
              <a:ext cx="238361" cy="355601"/>
            </a:xfrm>
            <a:prstGeom prst="rect">
              <a:avLst/>
            </a:prstGeom>
            <a:effectLst/>
          </p:spPr>
        </p:pic>
        <p:pic>
          <p:nvPicPr>
            <p:cNvPr id="223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013700" y="5137892"/>
              <a:ext cx="292100" cy="59668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829050" y="4638759"/>
              <a:ext cx="1028700" cy="50801"/>
            </a:xfrm>
            <a:prstGeom prst="rect">
              <a:avLst/>
            </a:prstGeom>
            <a:effectLst/>
          </p:spPr>
        </p:pic>
        <p:pic>
          <p:nvPicPr>
            <p:cNvPr id="223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813299" y="4245059"/>
              <a:ext cx="114301" cy="485047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749800" y="4346995"/>
              <a:ext cx="171450" cy="310815"/>
            </a:xfrm>
            <a:prstGeom prst="rect">
              <a:avLst/>
            </a:prstGeom>
            <a:effectLst/>
          </p:spPr>
        </p:pic>
        <p:pic>
          <p:nvPicPr>
            <p:cNvPr id="223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756149" y="4305537"/>
              <a:ext cx="190501" cy="396723"/>
            </a:xfrm>
            <a:prstGeom prst="rect">
              <a:avLst/>
            </a:prstGeom>
            <a:effectLst/>
          </p:spPr>
        </p:pic>
        <p:pic>
          <p:nvPicPr>
            <p:cNvPr id="224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800600" y="4033192"/>
              <a:ext cx="82550" cy="154718"/>
            </a:xfrm>
            <a:prstGeom prst="rect">
              <a:avLst/>
            </a:prstGeom>
            <a:effectLst/>
          </p:spPr>
        </p:pic>
        <p:pic>
          <p:nvPicPr>
            <p:cNvPr id="224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883787" y="4010109"/>
              <a:ext cx="100964" cy="273051"/>
            </a:xfrm>
            <a:prstGeom prst="rect">
              <a:avLst/>
            </a:prstGeom>
            <a:effectLst/>
          </p:spPr>
        </p:pic>
        <p:pic>
          <p:nvPicPr>
            <p:cNvPr id="224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984749" y="4124409"/>
              <a:ext cx="118535" cy="254001"/>
            </a:xfrm>
            <a:prstGeom prst="rect">
              <a:avLst/>
            </a:prstGeom>
            <a:effectLst/>
          </p:spPr>
        </p:pic>
        <p:pic>
          <p:nvPicPr>
            <p:cNvPr id="224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876799" y="4607009"/>
              <a:ext cx="990116" cy="76201"/>
            </a:xfrm>
            <a:prstGeom prst="rect">
              <a:avLst/>
            </a:prstGeom>
            <a:effectLst/>
          </p:spPr>
        </p:pic>
        <p:pic>
          <p:nvPicPr>
            <p:cNvPr id="224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784850" y="4314909"/>
              <a:ext cx="107950" cy="361951"/>
            </a:xfrm>
            <a:prstGeom prst="rect">
              <a:avLst/>
            </a:prstGeom>
            <a:effectLst/>
          </p:spPr>
        </p:pic>
        <p:pic>
          <p:nvPicPr>
            <p:cNvPr id="225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740400" y="4321259"/>
              <a:ext cx="206194" cy="323851"/>
            </a:xfrm>
            <a:prstGeom prst="rect">
              <a:avLst/>
            </a:prstGeom>
            <a:effectLst/>
          </p:spPr>
        </p:pic>
        <p:pic>
          <p:nvPicPr>
            <p:cNvPr id="225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734050" y="4003759"/>
              <a:ext cx="82550" cy="184151"/>
            </a:xfrm>
            <a:prstGeom prst="rect">
              <a:avLst/>
            </a:prstGeom>
            <a:effectLst/>
          </p:spPr>
        </p:pic>
        <p:pic>
          <p:nvPicPr>
            <p:cNvPr id="225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814706" y="3940259"/>
              <a:ext cx="78095" cy="247651"/>
            </a:xfrm>
            <a:prstGeom prst="rect">
              <a:avLst/>
            </a:prstGeom>
            <a:effectLst/>
          </p:spPr>
        </p:pic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899149" y="4048209"/>
              <a:ext cx="119707" cy="228601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918200" y="4575259"/>
              <a:ext cx="1949450" cy="82551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810500" y="4238709"/>
              <a:ext cx="47079" cy="400051"/>
            </a:xfrm>
            <a:prstGeom prst="rect">
              <a:avLst/>
            </a:prstGeom>
            <a:effectLst/>
          </p:spPr>
        </p:pic>
        <p:pic>
          <p:nvPicPr>
            <p:cNvPr id="226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785100" y="4270965"/>
              <a:ext cx="192014" cy="361445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816850" y="4532926"/>
              <a:ext cx="1511300" cy="74084"/>
            </a:xfrm>
            <a:prstGeom prst="rect">
              <a:avLst/>
            </a:prstGeom>
            <a:effectLst/>
          </p:spPr>
        </p:pic>
        <p:pic>
          <p:nvPicPr>
            <p:cNvPr id="226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740650" y="3806909"/>
              <a:ext cx="76200" cy="152401"/>
            </a:xfrm>
            <a:prstGeom prst="rect">
              <a:avLst/>
            </a:prstGeom>
            <a:effectLst/>
          </p:spPr>
        </p:pic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781080" y="3845009"/>
              <a:ext cx="137371" cy="266701"/>
            </a:xfrm>
            <a:prstGeom prst="rect">
              <a:avLst/>
            </a:prstGeom>
            <a:effectLst/>
          </p:spPr>
        </p:pic>
        <p:pic>
          <p:nvPicPr>
            <p:cNvPr id="227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842250" y="3964336"/>
              <a:ext cx="206905" cy="213868"/>
            </a:xfrm>
            <a:prstGeom prst="rect">
              <a:avLst/>
            </a:prstGeom>
            <a:effectLst/>
          </p:spPr>
        </p:pic>
        <p:sp>
          <p:nvSpPr>
            <p:cNvPr id="2272" name="Line"/>
            <p:cNvSpPr/>
            <p:nvPr/>
          </p:nvSpPr>
          <p:spPr>
            <a:xfrm>
              <a:off x="4618836" y="4486359"/>
              <a:ext cx="219864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0" fill="norm" stroke="1" extrusionOk="0">
                  <a:moveTo>
                    <a:pt x="21368" y="0"/>
                  </a:moveTo>
                  <a:cubicBezTo>
                    <a:pt x="17254" y="3682"/>
                    <a:pt x="13139" y="7364"/>
                    <a:pt x="9745" y="10555"/>
                  </a:cubicBezTo>
                  <a:cubicBezTo>
                    <a:pt x="6351" y="13745"/>
                    <a:pt x="3677" y="16445"/>
                    <a:pt x="2031" y="18286"/>
                  </a:cubicBezTo>
                  <a:cubicBezTo>
                    <a:pt x="385" y="20127"/>
                    <a:pt x="-232" y="21109"/>
                    <a:pt x="77" y="21355"/>
                  </a:cubicBezTo>
                  <a:cubicBezTo>
                    <a:pt x="385" y="21600"/>
                    <a:pt x="1619" y="21109"/>
                    <a:pt x="2854" y="20618"/>
                  </a:cubicBezTo>
                </a:path>
              </a:pathLst>
            </a:custGeom>
            <a:noFill/>
            <a:ln w="12700" cap="rnd">
              <a:solidFill>
                <a:srgbClr val="5E30E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870449" y="4473659"/>
              <a:ext cx="342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1241"/>
                    <a:pt x="4267" y="2483"/>
                    <a:pt x="6200" y="4221"/>
                  </a:cubicBezTo>
                  <a:cubicBezTo>
                    <a:pt x="8133" y="5959"/>
                    <a:pt x="9867" y="8193"/>
                    <a:pt x="12400" y="11172"/>
                  </a:cubicBezTo>
                  <a:cubicBezTo>
                    <a:pt x="14933" y="14152"/>
                    <a:pt x="18267" y="17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5E30E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676900" y="4499059"/>
              <a:ext cx="2159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4" y="1286"/>
                    <a:pt x="17788" y="2571"/>
                    <a:pt x="14188" y="6171"/>
                  </a:cubicBezTo>
                  <a:cubicBezTo>
                    <a:pt x="10588" y="9771"/>
                    <a:pt x="5294" y="15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5E30E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873750" y="4473659"/>
              <a:ext cx="3365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47" y="2400"/>
                    <a:pt x="8694" y="4800"/>
                    <a:pt x="12023" y="7440"/>
                  </a:cubicBezTo>
                  <a:cubicBezTo>
                    <a:pt x="15351" y="10080"/>
                    <a:pt x="17660" y="12960"/>
                    <a:pt x="19087" y="15360"/>
                  </a:cubicBezTo>
                  <a:cubicBezTo>
                    <a:pt x="20513" y="17760"/>
                    <a:pt x="21057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5E30E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584836" y="4395030"/>
              <a:ext cx="244715" cy="22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28" fill="norm" stroke="1" extrusionOk="0">
                  <a:moveTo>
                    <a:pt x="21344" y="2654"/>
                  </a:moveTo>
                  <a:cubicBezTo>
                    <a:pt x="21159" y="1443"/>
                    <a:pt x="20975" y="232"/>
                    <a:pt x="20421" y="30"/>
                  </a:cubicBezTo>
                  <a:cubicBezTo>
                    <a:pt x="19867" y="-172"/>
                    <a:pt x="18944" y="635"/>
                    <a:pt x="16544" y="2957"/>
                  </a:cubicBezTo>
                  <a:cubicBezTo>
                    <a:pt x="14144" y="5278"/>
                    <a:pt x="10267" y="9114"/>
                    <a:pt x="7406" y="11940"/>
                  </a:cubicBezTo>
                  <a:cubicBezTo>
                    <a:pt x="4544" y="14766"/>
                    <a:pt x="2698" y="16583"/>
                    <a:pt x="1498" y="17996"/>
                  </a:cubicBezTo>
                  <a:cubicBezTo>
                    <a:pt x="298" y="19409"/>
                    <a:pt x="-256" y="20419"/>
                    <a:pt x="113" y="20923"/>
                  </a:cubicBezTo>
                  <a:cubicBezTo>
                    <a:pt x="482" y="21428"/>
                    <a:pt x="1775" y="21428"/>
                    <a:pt x="3067" y="21428"/>
                  </a:cubicBezTo>
                </a:path>
              </a:pathLst>
            </a:custGeom>
            <a:noFill/>
            <a:ln w="12700" cap="rnd">
              <a:solidFill>
                <a:srgbClr val="5E30E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835900" y="4384759"/>
              <a:ext cx="279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857"/>
                    <a:pt x="655" y="1714"/>
                    <a:pt x="1718" y="2486"/>
                  </a:cubicBezTo>
                  <a:cubicBezTo>
                    <a:pt x="2782" y="3257"/>
                    <a:pt x="4582" y="3943"/>
                    <a:pt x="7364" y="5829"/>
                  </a:cubicBezTo>
                  <a:cubicBezTo>
                    <a:pt x="10145" y="7714"/>
                    <a:pt x="13909" y="10800"/>
                    <a:pt x="16445" y="13629"/>
                  </a:cubicBezTo>
                  <a:cubicBezTo>
                    <a:pt x="18982" y="16457"/>
                    <a:pt x="20291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5E30E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956050" y="4346651"/>
              <a:ext cx="5226050" cy="31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184" y="21172"/>
                    <a:pt x="367" y="20886"/>
                    <a:pt x="547" y="20671"/>
                  </a:cubicBezTo>
                  <a:cubicBezTo>
                    <a:pt x="726" y="20457"/>
                    <a:pt x="901" y="20314"/>
                    <a:pt x="1076" y="20171"/>
                  </a:cubicBezTo>
                  <a:cubicBezTo>
                    <a:pt x="1251" y="20028"/>
                    <a:pt x="1426" y="19884"/>
                    <a:pt x="1605" y="19598"/>
                  </a:cubicBezTo>
                  <a:cubicBezTo>
                    <a:pt x="1785" y="19312"/>
                    <a:pt x="1968" y="18883"/>
                    <a:pt x="2135" y="18383"/>
                  </a:cubicBezTo>
                  <a:cubicBezTo>
                    <a:pt x="2301" y="17882"/>
                    <a:pt x="2450" y="17310"/>
                    <a:pt x="2590" y="16451"/>
                  </a:cubicBezTo>
                  <a:cubicBezTo>
                    <a:pt x="2730" y="15593"/>
                    <a:pt x="2861" y="14449"/>
                    <a:pt x="2988" y="13233"/>
                  </a:cubicBezTo>
                  <a:cubicBezTo>
                    <a:pt x="3114" y="12017"/>
                    <a:pt x="3237" y="10730"/>
                    <a:pt x="3333" y="9585"/>
                  </a:cubicBezTo>
                  <a:cubicBezTo>
                    <a:pt x="3429" y="8441"/>
                    <a:pt x="3499" y="7439"/>
                    <a:pt x="3600" y="6724"/>
                  </a:cubicBezTo>
                  <a:cubicBezTo>
                    <a:pt x="3701" y="6009"/>
                    <a:pt x="3832" y="5580"/>
                    <a:pt x="3941" y="5365"/>
                  </a:cubicBezTo>
                  <a:cubicBezTo>
                    <a:pt x="4051" y="5151"/>
                    <a:pt x="4138" y="5151"/>
                    <a:pt x="4230" y="5437"/>
                  </a:cubicBezTo>
                  <a:cubicBezTo>
                    <a:pt x="4322" y="5723"/>
                    <a:pt x="4418" y="6295"/>
                    <a:pt x="4523" y="7225"/>
                  </a:cubicBezTo>
                  <a:cubicBezTo>
                    <a:pt x="4628" y="8155"/>
                    <a:pt x="4742" y="9442"/>
                    <a:pt x="4877" y="11087"/>
                  </a:cubicBezTo>
                  <a:cubicBezTo>
                    <a:pt x="5013" y="12732"/>
                    <a:pt x="5170" y="14735"/>
                    <a:pt x="5337" y="15879"/>
                  </a:cubicBezTo>
                  <a:cubicBezTo>
                    <a:pt x="5503" y="17024"/>
                    <a:pt x="5678" y="17310"/>
                    <a:pt x="5896" y="17453"/>
                  </a:cubicBezTo>
                  <a:cubicBezTo>
                    <a:pt x="6115" y="17596"/>
                    <a:pt x="6378" y="17596"/>
                    <a:pt x="6574" y="17381"/>
                  </a:cubicBezTo>
                  <a:cubicBezTo>
                    <a:pt x="6771" y="17167"/>
                    <a:pt x="6903" y="16737"/>
                    <a:pt x="7008" y="16237"/>
                  </a:cubicBezTo>
                  <a:cubicBezTo>
                    <a:pt x="7113" y="15736"/>
                    <a:pt x="7191" y="15164"/>
                    <a:pt x="7270" y="14520"/>
                  </a:cubicBezTo>
                  <a:cubicBezTo>
                    <a:pt x="7349" y="13877"/>
                    <a:pt x="7427" y="13161"/>
                    <a:pt x="7493" y="12088"/>
                  </a:cubicBezTo>
                  <a:cubicBezTo>
                    <a:pt x="7559" y="11016"/>
                    <a:pt x="7611" y="9585"/>
                    <a:pt x="7655" y="8155"/>
                  </a:cubicBezTo>
                  <a:cubicBezTo>
                    <a:pt x="7699" y="6724"/>
                    <a:pt x="7734" y="5294"/>
                    <a:pt x="7791" y="4292"/>
                  </a:cubicBezTo>
                  <a:cubicBezTo>
                    <a:pt x="7847" y="3291"/>
                    <a:pt x="7926" y="2719"/>
                    <a:pt x="8053" y="2361"/>
                  </a:cubicBezTo>
                  <a:cubicBezTo>
                    <a:pt x="8180" y="2004"/>
                    <a:pt x="8355" y="1861"/>
                    <a:pt x="8464" y="1789"/>
                  </a:cubicBezTo>
                  <a:cubicBezTo>
                    <a:pt x="8574" y="1718"/>
                    <a:pt x="8617" y="1718"/>
                    <a:pt x="8674" y="2147"/>
                  </a:cubicBezTo>
                  <a:cubicBezTo>
                    <a:pt x="8731" y="2576"/>
                    <a:pt x="8801" y="3434"/>
                    <a:pt x="8884" y="4579"/>
                  </a:cubicBezTo>
                  <a:cubicBezTo>
                    <a:pt x="8967" y="5723"/>
                    <a:pt x="9063" y="7153"/>
                    <a:pt x="9199" y="8584"/>
                  </a:cubicBezTo>
                  <a:cubicBezTo>
                    <a:pt x="9335" y="10014"/>
                    <a:pt x="9510" y="11445"/>
                    <a:pt x="9720" y="12446"/>
                  </a:cubicBezTo>
                  <a:cubicBezTo>
                    <a:pt x="9930" y="13447"/>
                    <a:pt x="10174" y="14020"/>
                    <a:pt x="10476" y="14306"/>
                  </a:cubicBezTo>
                  <a:cubicBezTo>
                    <a:pt x="10778" y="14592"/>
                    <a:pt x="11137" y="14592"/>
                    <a:pt x="11443" y="14663"/>
                  </a:cubicBezTo>
                  <a:cubicBezTo>
                    <a:pt x="11749" y="14735"/>
                    <a:pt x="12003" y="14878"/>
                    <a:pt x="12278" y="15021"/>
                  </a:cubicBezTo>
                  <a:cubicBezTo>
                    <a:pt x="12554" y="15164"/>
                    <a:pt x="12852" y="15307"/>
                    <a:pt x="13088" y="15307"/>
                  </a:cubicBezTo>
                  <a:cubicBezTo>
                    <a:pt x="13324" y="15307"/>
                    <a:pt x="13499" y="15164"/>
                    <a:pt x="13683" y="14949"/>
                  </a:cubicBezTo>
                  <a:cubicBezTo>
                    <a:pt x="13866" y="14735"/>
                    <a:pt x="14059" y="14449"/>
                    <a:pt x="14234" y="13948"/>
                  </a:cubicBezTo>
                  <a:cubicBezTo>
                    <a:pt x="14409" y="13447"/>
                    <a:pt x="14566" y="12732"/>
                    <a:pt x="14754" y="11373"/>
                  </a:cubicBezTo>
                  <a:cubicBezTo>
                    <a:pt x="14942" y="10014"/>
                    <a:pt x="15161" y="8012"/>
                    <a:pt x="15345" y="6438"/>
                  </a:cubicBezTo>
                  <a:cubicBezTo>
                    <a:pt x="15529" y="4865"/>
                    <a:pt x="15677" y="3720"/>
                    <a:pt x="15839" y="2790"/>
                  </a:cubicBezTo>
                  <a:cubicBezTo>
                    <a:pt x="16001" y="1861"/>
                    <a:pt x="16176" y="1145"/>
                    <a:pt x="16307" y="645"/>
                  </a:cubicBezTo>
                  <a:cubicBezTo>
                    <a:pt x="16438" y="144"/>
                    <a:pt x="16526" y="-142"/>
                    <a:pt x="16661" y="73"/>
                  </a:cubicBezTo>
                  <a:cubicBezTo>
                    <a:pt x="16797" y="287"/>
                    <a:pt x="16981" y="1002"/>
                    <a:pt x="17165" y="2075"/>
                  </a:cubicBezTo>
                  <a:cubicBezTo>
                    <a:pt x="17348" y="3148"/>
                    <a:pt x="17532" y="4579"/>
                    <a:pt x="17698" y="5794"/>
                  </a:cubicBezTo>
                  <a:cubicBezTo>
                    <a:pt x="17864" y="7010"/>
                    <a:pt x="18013" y="8012"/>
                    <a:pt x="18192" y="8584"/>
                  </a:cubicBezTo>
                  <a:cubicBezTo>
                    <a:pt x="18372" y="9156"/>
                    <a:pt x="18582" y="9299"/>
                    <a:pt x="18822" y="9657"/>
                  </a:cubicBezTo>
                  <a:cubicBezTo>
                    <a:pt x="19063" y="10014"/>
                    <a:pt x="19334" y="10586"/>
                    <a:pt x="19597" y="11087"/>
                  </a:cubicBezTo>
                  <a:cubicBezTo>
                    <a:pt x="19859" y="11588"/>
                    <a:pt x="20113" y="12017"/>
                    <a:pt x="20371" y="12518"/>
                  </a:cubicBezTo>
                  <a:cubicBezTo>
                    <a:pt x="20629" y="13018"/>
                    <a:pt x="20891" y="13590"/>
                    <a:pt x="21097" y="14306"/>
                  </a:cubicBezTo>
                  <a:cubicBezTo>
                    <a:pt x="21303" y="15021"/>
                    <a:pt x="21451" y="15879"/>
                    <a:pt x="21600" y="16737"/>
                  </a:cubicBezTo>
                </a:path>
              </a:pathLst>
            </a:custGeom>
            <a:noFill/>
            <a:ln w="127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08" name="Drawing"/>
          <p:cNvGrpSpPr/>
          <p:nvPr/>
        </p:nvGrpSpPr>
        <p:grpSpPr>
          <a:xfrm>
            <a:off x="1936750" y="7748013"/>
            <a:ext cx="5422417" cy="1707138"/>
            <a:chOff x="-12700" y="-38099"/>
            <a:chExt cx="5422416" cy="1707136"/>
          </a:xfrm>
        </p:grpSpPr>
        <p:pic>
          <p:nvPicPr>
            <p:cNvPr id="228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28600" y="786386"/>
              <a:ext cx="5181117" cy="139701"/>
            </a:xfrm>
            <a:prstGeom prst="rect">
              <a:avLst/>
            </a:prstGeom>
            <a:effectLst/>
          </p:spPr>
        </p:pic>
        <p:pic>
          <p:nvPicPr>
            <p:cNvPr id="228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004324" y="686197"/>
              <a:ext cx="394911" cy="468490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19149" y="722886"/>
              <a:ext cx="53172" cy="508001"/>
            </a:xfrm>
            <a:prstGeom prst="rect">
              <a:avLst/>
            </a:prstGeom>
            <a:effectLst/>
          </p:spPr>
        </p:pic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84722" y="1389636"/>
              <a:ext cx="47129" cy="279401"/>
            </a:xfrm>
            <a:prstGeom prst="rect">
              <a:avLst/>
            </a:prstGeom>
            <a:effectLst/>
          </p:spPr>
        </p:pic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600200" y="729236"/>
              <a:ext cx="44450" cy="406401"/>
            </a:xfrm>
            <a:prstGeom prst="rect">
              <a:avLst/>
            </a:prstGeom>
            <a:effectLst/>
          </p:spPr>
        </p:pic>
        <p:pic>
          <p:nvPicPr>
            <p:cNvPr id="229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524000" y="1250879"/>
              <a:ext cx="226759" cy="310208"/>
            </a:xfrm>
            <a:prstGeom prst="rect">
              <a:avLst/>
            </a:prstGeom>
            <a:effectLst/>
          </p:spPr>
        </p:pic>
        <p:pic>
          <p:nvPicPr>
            <p:cNvPr id="229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171950" y="640336"/>
              <a:ext cx="69850" cy="412751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051299" y="1193512"/>
              <a:ext cx="276494" cy="405675"/>
            </a:xfrm>
            <a:prstGeom prst="rect">
              <a:avLst/>
            </a:prstGeom>
            <a:effectLst/>
          </p:spPr>
        </p:pic>
        <p:pic>
          <p:nvPicPr>
            <p:cNvPr id="229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134845" y="1408686"/>
              <a:ext cx="386355" cy="57151"/>
            </a:xfrm>
            <a:prstGeom prst="rect">
              <a:avLst/>
            </a:prstGeom>
            <a:effectLst/>
          </p:spPr>
        </p:pic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-12700" y="376573"/>
              <a:ext cx="1600200" cy="511414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69950" y="392157"/>
              <a:ext cx="1644651" cy="489480"/>
            </a:xfrm>
            <a:prstGeom prst="rect">
              <a:avLst/>
            </a:prstGeom>
            <a:effectLst/>
          </p:spPr>
        </p:pic>
        <p:pic>
          <p:nvPicPr>
            <p:cNvPr id="230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3492500" y="383986"/>
              <a:ext cx="1727200" cy="484951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803400" y="1056759"/>
              <a:ext cx="2437450" cy="174128"/>
            </a:xfrm>
            <a:prstGeom prst="rect">
              <a:avLst/>
            </a:prstGeom>
            <a:effectLst/>
          </p:spPr>
        </p:pic>
        <p:pic>
          <p:nvPicPr>
            <p:cNvPr id="2306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83266" y="-38101"/>
              <a:ext cx="1104504" cy="127875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0" name="Drawing"/>
          <p:cNvGrpSpPr/>
          <p:nvPr/>
        </p:nvGrpSpPr>
        <p:grpSpPr>
          <a:xfrm>
            <a:off x="603249" y="1158302"/>
            <a:ext cx="12041294" cy="7360688"/>
            <a:chOff x="0" y="0"/>
            <a:chExt cx="12041292" cy="7360686"/>
          </a:xfrm>
        </p:grpSpPr>
        <p:sp>
          <p:nvSpPr>
            <p:cNvPr id="2310" name="Line"/>
            <p:cNvSpPr/>
            <p:nvPr/>
          </p:nvSpPr>
          <p:spPr>
            <a:xfrm>
              <a:off x="130420" y="564194"/>
              <a:ext cx="187080" cy="50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1" fill="norm" stroke="1" extrusionOk="0">
                  <a:moveTo>
                    <a:pt x="21212" y="1002"/>
                  </a:moveTo>
                  <a:cubicBezTo>
                    <a:pt x="17852" y="645"/>
                    <a:pt x="14492" y="288"/>
                    <a:pt x="12212" y="110"/>
                  </a:cubicBezTo>
                  <a:cubicBezTo>
                    <a:pt x="9932" y="-69"/>
                    <a:pt x="8732" y="-69"/>
                    <a:pt x="7052" y="422"/>
                  </a:cubicBezTo>
                  <a:cubicBezTo>
                    <a:pt x="5372" y="913"/>
                    <a:pt x="3212" y="1895"/>
                    <a:pt x="1772" y="2921"/>
                  </a:cubicBezTo>
                  <a:cubicBezTo>
                    <a:pt x="332" y="3948"/>
                    <a:pt x="-388" y="5019"/>
                    <a:pt x="212" y="6179"/>
                  </a:cubicBezTo>
                  <a:cubicBezTo>
                    <a:pt x="812" y="7339"/>
                    <a:pt x="2732" y="8589"/>
                    <a:pt x="5732" y="9794"/>
                  </a:cubicBezTo>
                  <a:cubicBezTo>
                    <a:pt x="8732" y="10999"/>
                    <a:pt x="12812" y="12159"/>
                    <a:pt x="15332" y="13498"/>
                  </a:cubicBezTo>
                  <a:cubicBezTo>
                    <a:pt x="17852" y="14837"/>
                    <a:pt x="18812" y="16354"/>
                    <a:pt x="18092" y="17693"/>
                  </a:cubicBezTo>
                  <a:cubicBezTo>
                    <a:pt x="17372" y="19032"/>
                    <a:pt x="14972" y="20192"/>
                    <a:pt x="12932" y="20817"/>
                  </a:cubicBezTo>
                  <a:cubicBezTo>
                    <a:pt x="10892" y="21442"/>
                    <a:pt x="9212" y="21531"/>
                    <a:pt x="7892" y="21442"/>
                  </a:cubicBezTo>
                  <a:cubicBezTo>
                    <a:pt x="6572" y="21352"/>
                    <a:pt x="5612" y="21085"/>
                    <a:pt x="5252" y="20728"/>
                  </a:cubicBezTo>
                  <a:cubicBezTo>
                    <a:pt x="4892" y="20371"/>
                    <a:pt x="5132" y="19924"/>
                    <a:pt x="5972" y="19478"/>
                  </a:cubicBezTo>
                  <a:cubicBezTo>
                    <a:pt x="6812" y="19032"/>
                    <a:pt x="8252" y="18586"/>
                    <a:pt x="9692" y="18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45141" y="568897"/>
              <a:ext cx="132709" cy="4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28" fill="norm" stroke="1" extrusionOk="0">
                  <a:moveTo>
                    <a:pt x="1953" y="0"/>
                  </a:moveTo>
                  <a:cubicBezTo>
                    <a:pt x="1267" y="2735"/>
                    <a:pt x="582" y="5471"/>
                    <a:pt x="239" y="8348"/>
                  </a:cubicBezTo>
                  <a:cubicBezTo>
                    <a:pt x="-104" y="11224"/>
                    <a:pt x="-104" y="14243"/>
                    <a:pt x="410" y="16318"/>
                  </a:cubicBezTo>
                  <a:cubicBezTo>
                    <a:pt x="925" y="18393"/>
                    <a:pt x="1953" y="19525"/>
                    <a:pt x="3153" y="20279"/>
                  </a:cubicBezTo>
                  <a:cubicBezTo>
                    <a:pt x="4353" y="21034"/>
                    <a:pt x="5725" y="21411"/>
                    <a:pt x="7439" y="21506"/>
                  </a:cubicBezTo>
                  <a:cubicBezTo>
                    <a:pt x="9153" y="21600"/>
                    <a:pt x="11210" y="21411"/>
                    <a:pt x="13610" y="20562"/>
                  </a:cubicBezTo>
                  <a:cubicBezTo>
                    <a:pt x="16010" y="19714"/>
                    <a:pt x="18753" y="18204"/>
                    <a:pt x="21496" y="16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374392" y="810197"/>
              <a:ext cx="22250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081" y="21600"/>
                  </a:moveTo>
                  <a:cubicBezTo>
                    <a:pt x="1655" y="21600"/>
                    <a:pt x="229" y="21600"/>
                    <a:pt x="25" y="20800"/>
                  </a:cubicBezTo>
                  <a:cubicBezTo>
                    <a:pt x="-179" y="20000"/>
                    <a:pt x="840" y="18400"/>
                    <a:pt x="4304" y="15200"/>
                  </a:cubicBezTo>
                  <a:cubicBezTo>
                    <a:pt x="7768" y="12000"/>
                    <a:pt x="13678" y="7200"/>
                    <a:pt x="16938" y="4400"/>
                  </a:cubicBezTo>
                  <a:cubicBezTo>
                    <a:pt x="20198" y="1600"/>
                    <a:pt x="20810" y="800"/>
                    <a:pt x="214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44892" y="787155"/>
              <a:ext cx="236158" cy="18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93" fill="norm" stroke="1" extrusionOk="0">
                  <a:moveTo>
                    <a:pt x="13417" y="453"/>
                  </a:moveTo>
                  <a:cubicBezTo>
                    <a:pt x="12453" y="-27"/>
                    <a:pt x="11488" y="-507"/>
                    <a:pt x="9367" y="1173"/>
                  </a:cubicBezTo>
                  <a:cubicBezTo>
                    <a:pt x="7246" y="2853"/>
                    <a:pt x="3967" y="6693"/>
                    <a:pt x="2135" y="10053"/>
                  </a:cubicBezTo>
                  <a:cubicBezTo>
                    <a:pt x="303" y="13413"/>
                    <a:pt x="-83" y="16293"/>
                    <a:pt x="13" y="18213"/>
                  </a:cubicBezTo>
                  <a:cubicBezTo>
                    <a:pt x="110" y="20133"/>
                    <a:pt x="688" y="21093"/>
                    <a:pt x="1942" y="21093"/>
                  </a:cubicBezTo>
                  <a:cubicBezTo>
                    <a:pt x="3196" y="21093"/>
                    <a:pt x="5124" y="20133"/>
                    <a:pt x="6860" y="18093"/>
                  </a:cubicBezTo>
                  <a:cubicBezTo>
                    <a:pt x="8596" y="16053"/>
                    <a:pt x="10138" y="12933"/>
                    <a:pt x="11103" y="10413"/>
                  </a:cubicBezTo>
                  <a:cubicBezTo>
                    <a:pt x="12067" y="7893"/>
                    <a:pt x="12453" y="5973"/>
                    <a:pt x="12549" y="5853"/>
                  </a:cubicBezTo>
                  <a:cubicBezTo>
                    <a:pt x="12646" y="5733"/>
                    <a:pt x="12453" y="7413"/>
                    <a:pt x="12453" y="9093"/>
                  </a:cubicBezTo>
                  <a:cubicBezTo>
                    <a:pt x="12453" y="10773"/>
                    <a:pt x="12646" y="12453"/>
                    <a:pt x="13706" y="13653"/>
                  </a:cubicBezTo>
                  <a:cubicBezTo>
                    <a:pt x="14767" y="14853"/>
                    <a:pt x="16696" y="15573"/>
                    <a:pt x="18142" y="15333"/>
                  </a:cubicBezTo>
                  <a:cubicBezTo>
                    <a:pt x="19588" y="15093"/>
                    <a:pt x="20553" y="13893"/>
                    <a:pt x="21517" y="12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12778" y="460947"/>
              <a:ext cx="88922" cy="46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02" fill="norm" stroke="1" extrusionOk="0">
                  <a:moveTo>
                    <a:pt x="6033" y="0"/>
                  </a:moveTo>
                  <a:cubicBezTo>
                    <a:pt x="3522" y="2712"/>
                    <a:pt x="1010" y="5424"/>
                    <a:pt x="256" y="8572"/>
                  </a:cubicBezTo>
                  <a:cubicBezTo>
                    <a:pt x="-497" y="11720"/>
                    <a:pt x="508" y="15304"/>
                    <a:pt x="2015" y="17483"/>
                  </a:cubicBezTo>
                  <a:cubicBezTo>
                    <a:pt x="3522" y="19663"/>
                    <a:pt x="5531" y="20438"/>
                    <a:pt x="7791" y="20922"/>
                  </a:cubicBezTo>
                  <a:cubicBezTo>
                    <a:pt x="10052" y="21406"/>
                    <a:pt x="12563" y="21600"/>
                    <a:pt x="14824" y="21455"/>
                  </a:cubicBezTo>
                  <a:cubicBezTo>
                    <a:pt x="17084" y="21309"/>
                    <a:pt x="19094" y="20825"/>
                    <a:pt x="21103" y="20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81050" y="708597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83027" y="714947"/>
              <a:ext cx="139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20"/>
                    <a:pt x="-1303" y="11040"/>
                    <a:pt x="240" y="14640"/>
                  </a:cubicBezTo>
                  <a:cubicBezTo>
                    <a:pt x="1783" y="18240"/>
                    <a:pt x="11040" y="1992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96950" y="594297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66876" y="666263"/>
              <a:ext cx="139625" cy="20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75" fill="norm" stroke="1" extrusionOk="0">
                  <a:moveTo>
                    <a:pt x="21266" y="1745"/>
                  </a:moveTo>
                  <a:cubicBezTo>
                    <a:pt x="15463" y="873"/>
                    <a:pt x="9660" y="0"/>
                    <a:pt x="5953" y="0"/>
                  </a:cubicBezTo>
                  <a:cubicBezTo>
                    <a:pt x="2245" y="0"/>
                    <a:pt x="633" y="873"/>
                    <a:pt x="150" y="2509"/>
                  </a:cubicBezTo>
                  <a:cubicBezTo>
                    <a:pt x="-334" y="4145"/>
                    <a:pt x="311" y="6545"/>
                    <a:pt x="2729" y="8945"/>
                  </a:cubicBezTo>
                  <a:cubicBezTo>
                    <a:pt x="5147" y="11345"/>
                    <a:pt x="9338" y="13745"/>
                    <a:pt x="11917" y="15382"/>
                  </a:cubicBezTo>
                  <a:cubicBezTo>
                    <a:pt x="14496" y="17018"/>
                    <a:pt x="15463" y="17891"/>
                    <a:pt x="15785" y="18873"/>
                  </a:cubicBezTo>
                  <a:cubicBezTo>
                    <a:pt x="16108" y="19855"/>
                    <a:pt x="15785" y="20945"/>
                    <a:pt x="14012" y="21273"/>
                  </a:cubicBezTo>
                  <a:cubicBezTo>
                    <a:pt x="12239" y="21600"/>
                    <a:pt x="9015" y="21164"/>
                    <a:pt x="6920" y="19636"/>
                  </a:cubicBezTo>
                  <a:cubicBezTo>
                    <a:pt x="4824" y="18109"/>
                    <a:pt x="3857" y="15491"/>
                    <a:pt x="2890" y="12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272116" y="393213"/>
              <a:ext cx="99485" cy="46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3677" y="1356"/>
                  </a:moveTo>
                  <a:cubicBezTo>
                    <a:pt x="4136" y="678"/>
                    <a:pt x="4596" y="0"/>
                    <a:pt x="4366" y="0"/>
                  </a:cubicBezTo>
                  <a:cubicBezTo>
                    <a:pt x="4136" y="0"/>
                    <a:pt x="3217" y="678"/>
                    <a:pt x="2528" y="2712"/>
                  </a:cubicBezTo>
                  <a:cubicBezTo>
                    <a:pt x="1838" y="4746"/>
                    <a:pt x="1379" y="8136"/>
                    <a:pt x="919" y="11139"/>
                  </a:cubicBezTo>
                  <a:cubicBezTo>
                    <a:pt x="460" y="14142"/>
                    <a:pt x="0" y="16757"/>
                    <a:pt x="0" y="18307"/>
                  </a:cubicBezTo>
                  <a:cubicBezTo>
                    <a:pt x="0" y="19857"/>
                    <a:pt x="460" y="20341"/>
                    <a:pt x="2987" y="20777"/>
                  </a:cubicBezTo>
                  <a:cubicBezTo>
                    <a:pt x="5515" y="21213"/>
                    <a:pt x="10111" y="21600"/>
                    <a:pt x="13557" y="21455"/>
                  </a:cubicBezTo>
                  <a:cubicBezTo>
                    <a:pt x="17004" y="21309"/>
                    <a:pt x="19302" y="20631"/>
                    <a:pt x="21600" y="19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241336" y="645097"/>
              <a:ext cx="9216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5175" y="21600"/>
                  </a:moveTo>
                  <a:cubicBezTo>
                    <a:pt x="2720" y="19800"/>
                    <a:pt x="266" y="18000"/>
                    <a:pt x="20" y="15300"/>
                  </a:cubicBezTo>
                  <a:cubicBezTo>
                    <a:pt x="-225" y="12600"/>
                    <a:pt x="1739" y="9000"/>
                    <a:pt x="5666" y="6300"/>
                  </a:cubicBezTo>
                  <a:cubicBezTo>
                    <a:pt x="9593" y="3600"/>
                    <a:pt x="15484" y="1800"/>
                    <a:pt x="213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492250" y="619697"/>
              <a:ext cx="31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48"/>
                    <a:pt x="7200" y="7897"/>
                    <a:pt x="3600" y="11497"/>
                  </a:cubicBezTo>
                  <a:cubicBezTo>
                    <a:pt x="0" y="15097"/>
                    <a:pt x="0" y="18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504314" y="518097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627452" y="312582"/>
              <a:ext cx="391848" cy="47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6" fill="norm" stroke="1" extrusionOk="0">
                  <a:moveTo>
                    <a:pt x="4403" y="13177"/>
                  </a:moveTo>
                  <a:cubicBezTo>
                    <a:pt x="3826" y="13082"/>
                    <a:pt x="3248" y="12988"/>
                    <a:pt x="2440" y="13225"/>
                  </a:cubicBezTo>
                  <a:cubicBezTo>
                    <a:pt x="1631" y="13461"/>
                    <a:pt x="592" y="14030"/>
                    <a:pt x="187" y="15309"/>
                  </a:cubicBezTo>
                  <a:cubicBezTo>
                    <a:pt x="-217" y="16588"/>
                    <a:pt x="14" y="18577"/>
                    <a:pt x="1054" y="19809"/>
                  </a:cubicBezTo>
                  <a:cubicBezTo>
                    <a:pt x="2093" y="21040"/>
                    <a:pt x="3941" y="21514"/>
                    <a:pt x="5732" y="21372"/>
                  </a:cubicBezTo>
                  <a:cubicBezTo>
                    <a:pt x="7522" y="21230"/>
                    <a:pt x="9255" y="20472"/>
                    <a:pt x="10294" y="19856"/>
                  </a:cubicBezTo>
                  <a:cubicBezTo>
                    <a:pt x="11334" y="19240"/>
                    <a:pt x="11680" y="18767"/>
                    <a:pt x="11854" y="18293"/>
                  </a:cubicBezTo>
                  <a:cubicBezTo>
                    <a:pt x="12027" y="17819"/>
                    <a:pt x="12027" y="17346"/>
                    <a:pt x="11449" y="17061"/>
                  </a:cubicBezTo>
                  <a:cubicBezTo>
                    <a:pt x="10872" y="16777"/>
                    <a:pt x="9717" y="16682"/>
                    <a:pt x="8908" y="16872"/>
                  </a:cubicBezTo>
                  <a:cubicBezTo>
                    <a:pt x="8100" y="17061"/>
                    <a:pt x="7638" y="17535"/>
                    <a:pt x="7580" y="17961"/>
                  </a:cubicBezTo>
                  <a:cubicBezTo>
                    <a:pt x="7522" y="18388"/>
                    <a:pt x="7869" y="18767"/>
                    <a:pt x="8388" y="18956"/>
                  </a:cubicBezTo>
                  <a:cubicBezTo>
                    <a:pt x="8908" y="19146"/>
                    <a:pt x="9601" y="19146"/>
                    <a:pt x="10236" y="19051"/>
                  </a:cubicBezTo>
                  <a:cubicBezTo>
                    <a:pt x="10872" y="18956"/>
                    <a:pt x="11449" y="18767"/>
                    <a:pt x="11796" y="19051"/>
                  </a:cubicBezTo>
                  <a:cubicBezTo>
                    <a:pt x="12142" y="19335"/>
                    <a:pt x="12258" y="20093"/>
                    <a:pt x="12604" y="20425"/>
                  </a:cubicBezTo>
                  <a:cubicBezTo>
                    <a:pt x="12951" y="20756"/>
                    <a:pt x="13528" y="20661"/>
                    <a:pt x="14684" y="19525"/>
                  </a:cubicBezTo>
                  <a:cubicBezTo>
                    <a:pt x="15839" y="18388"/>
                    <a:pt x="17571" y="16209"/>
                    <a:pt x="18726" y="13461"/>
                  </a:cubicBezTo>
                  <a:cubicBezTo>
                    <a:pt x="19881" y="10714"/>
                    <a:pt x="20459" y="7398"/>
                    <a:pt x="20517" y="5077"/>
                  </a:cubicBezTo>
                  <a:cubicBezTo>
                    <a:pt x="20574" y="2756"/>
                    <a:pt x="20112" y="1430"/>
                    <a:pt x="19593" y="719"/>
                  </a:cubicBezTo>
                  <a:cubicBezTo>
                    <a:pt x="19073" y="9"/>
                    <a:pt x="18495" y="-86"/>
                    <a:pt x="17976" y="56"/>
                  </a:cubicBezTo>
                  <a:cubicBezTo>
                    <a:pt x="17456" y="198"/>
                    <a:pt x="16994" y="577"/>
                    <a:pt x="16416" y="2188"/>
                  </a:cubicBezTo>
                  <a:cubicBezTo>
                    <a:pt x="15839" y="3798"/>
                    <a:pt x="15146" y="6640"/>
                    <a:pt x="15434" y="9577"/>
                  </a:cubicBezTo>
                  <a:cubicBezTo>
                    <a:pt x="15723" y="12514"/>
                    <a:pt x="16994" y="15546"/>
                    <a:pt x="18149" y="17488"/>
                  </a:cubicBezTo>
                  <a:cubicBezTo>
                    <a:pt x="19304" y="19430"/>
                    <a:pt x="20343" y="20282"/>
                    <a:pt x="21383" y="21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550952" y="202151"/>
              <a:ext cx="90649" cy="55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39" fill="norm" stroke="1" extrusionOk="0">
                  <a:moveTo>
                    <a:pt x="21024" y="1677"/>
                  </a:moveTo>
                  <a:cubicBezTo>
                    <a:pt x="18569" y="1098"/>
                    <a:pt x="16115" y="518"/>
                    <a:pt x="13660" y="229"/>
                  </a:cubicBezTo>
                  <a:cubicBezTo>
                    <a:pt x="11206" y="-61"/>
                    <a:pt x="8751" y="-61"/>
                    <a:pt x="7033" y="146"/>
                  </a:cubicBezTo>
                  <a:cubicBezTo>
                    <a:pt x="5315" y="353"/>
                    <a:pt x="4333" y="767"/>
                    <a:pt x="2860" y="2132"/>
                  </a:cubicBezTo>
                  <a:cubicBezTo>
                    <a:pt x="1388" y="3498"/>
                    <a:pt x="-576" y="5815"/>
                    <a:pt x="160" y="8753"/>
                  </a:cubicBezTo>
                  <a:cubicBezTo>
                    <a:pt x="897" y="11691"/>
                    <a:pt x="4333" y="15249"/>
                    <a:pt x="6788" y="17484"/>
                  </a:cubicBezTo>
                  <a:cubicBezTo>
                    <a:pt x="9242" y="19718"/>
                    <a:pt x="10715" y="20629"/>
                    <a:pt x="12188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495550" y="568897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8" y="15709"/>
                    <a:pt x="3456" y="9818"/>
                    <a:pt x="7056" y="6218"/>
                  </a:cubicBezTo>
                  <a:cubicBezTo>
                    <a:pt x="10656" y="2618"/>
                    <a:pt x="16128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667000" y="537147"/>
              <a:ext cx="203200" cy="20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0"/>
                  </a:moveTo>
                  <a:cubicBezTo>
                    <a:pt x="0" y="3563"/>
                    <a:pt x="0" y="7126"/>
                    <a:pt x="787" y="10577"/>
                  </a:cubicBezTo>
                  <a:cubicBezTo>
                    <a:pt x="1575" y="14029"/>
                    <a:pt x="3150" y="17369"/>
                    <a:pt x="4500" y="19262"/>
                  </a:cubicBezTo>
                  <a:cubicBezTo>
                    <a:pt x="5850" y="21155"/>
                    <a:pt x="6975" y="21600"/>
                    <a:pt x="7987" y="21155"/>
                  </a:cubicBezTo>
                  <a:cubicBezTo>
                    <a:pt x="9000" y="20709"/>
                    <a:pt x="9900" y="19373"/>
                    <a:pt x="10800" y="16924"/>
                  </a:cubicBezTo>
                  <a:cubicBezTo>
                    <a:pt x="11700" y="14474"/>
                    <a:pt x="12600" y="10911"/>
                    <a:pt x="12937" y="8462"/>
                  </a:cubicBezTo>
                  <a:cubicBezTo>
                    <a:pt x="13275" y="6012"/>
                    <a:pt x="13050" y="4676"/>
                    <a:pt x="12825" y="4565"/>
                  </a:cubicBezTo>
                  <a:cubicBezTo>
                    <a:pt x="12600" y="4454"/>
                    <a:pt x="12375" y="5567"/>
                    <a:pt x="12600" y="7460"/>
                  </a:cubicBezTo>
                  <a:cubicBezTo>
                    <a:pt x="12825" y="9353"/>
                    <a:pt x="13500" y="12025"/>
                    <a:pt x="14175" y="13918"/>
                  </a:cubicBezTo>
                  <a:cubicBezTo>
                    <a:pt x="14850" y="15810"/>
                    <a:pt x="15525" y="16924"/>
                    <a:pt x="16312" y="17814"/>
                  </a:cubicBezTo>
                  <a:cubicBezTo>
                    <a:pt x="17100" y="18705"/>
                    <a:pt x="18000" y="19373"/>
                    <a:pt x="18900" y="19373"/>
                  </a:cubicBezTo>
                  <a:cubicBezTo>
                    <a:pt x="19800" y="19373"/>
                    <a:pt x="20700" y="18705"/>
                    <a:pt x="21600" y="18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876550" y="533579"/>
              <a:ext cx="120650" cy="17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9691"/>
                  </a:moveTo>
                  <a:cubicBezTo>
                    <a:pt x="0" y="12519"/>
                    <a:pt x="0" y="15348"/>
                    <a:pt x="0" y="17405"/>
                  </a:cubicBezTo>
                  <a:cubicBezTo>
                    <a:pt x="0" y="19462"/>
                    <a:pt x="0" y="20748"/>
                    <a:pt x="189" y="20748"/>
                  </a:cubicBezTo>
                  <a:cubicBezTo>
                    <a:pt x="379" y="20748"/>
                    <a:pt x="758" y="19462"/>
                    <a:pt x="1516" y="16505"/>
                  </a:cubicBezTo>
                  <a:cubicBezTo>
                    <a:pt x="2274" y="13548"/>
                    <a:pt x="3411" y="8919"/>
                    <a:pt x="4358" y="5833"/>
                  </a:cubicBezTo>
                  <a:cubicBezTo>
                    <a:pt x="5305" y="2748"/>
                    <a:pt x="6063" y="1205"/>
                    <a:pt x="7389" y="433"/>
                  </a:cubicBezTo>
                  <a:cubicBezTo>
                    <a:pt x="8716" y="-338"/>
                    <a:pt x="10611" y="-338"/>
                    <a:pt x="12695" y="2619"/>
                  </a:cubicBezTo>
                  <a:cubicBezTo>
                    <a:pt x="14779" y="5576"/>
                    <a:pt x="17053" y="11491"/>
                    <a:pt x="18568" y="15091"/>
                  </a:cubicBezTo>
                  <a:cubicBezTo>
                    <a:pt x="20084" y="18691"/>
                    <a:pt x="20842" y="19976"/>
                    <a:pt x="21600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067993" y="492688"/>
              <a:ext cx="132407" cy="22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09" fill="norm" stroke="1" extrusionOk="0">
                  <a:moveTo>
                    <a:pt x="14247" y="3601"/>
                  </a:moveTo>
                  <a:cubicBezTo>
                    <a:pt x="13561" y="2601"/>
                    <a:pt x="12876" y="1601"/>
                    <a:pt x="11676" y="901"/>
                  </a:cubicBezTo>
                  <a:cubicBezTo>
                    <a:pt x="10476" y="201"/>
                    <a:pt x="8761" y="-199"/>
                    <a:pt x="7218" y="101"/>
                  </a:cubicBezTo>
                  <a:cubicBezTo>
                    <a:pt x="5676" y="401"/>
                    <a:pt x="4304" y="1401"/>
                    <a:pt x="2933" y="4701"/>
                  </a:cubicBezTo>
                  <a:cubicBezTo>
                    <a:pt x="1561" y="8001"/>
                    <a:pt x="190" y="13601"/>
                    <a:pt x="18" y="16801"/>
                  </a:cubicBezTo>
                  <a:cubicBezTo>
                    <a:pt x="-153" y="20001"/>
                    <a:pt x="876" y="20801"/>
                    <a:pt x="2418" y="21101"/>
                  </a:cubicBezTo>
                  <a:cubicBezTo>
                    <a:pt x="3961" y="21401"/>
                    <a:pt x="6018" y="21201"/>
                    <a:pt x="9276" y="18901"/>
                  </a:cubicBezTo>
                  <a:cubicBezTo>
                    <a:pt x="12533" y="16601"/>
                    <a:pt x="16990" y="12201"/>
                    <a:pt x="21447" y="7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226163" y="253513"/>
              <a:ext cx="94888" cy="42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02" fill="norm" stroke="1" extrusionOk="0">
                  <a:moveTo>
                    <a:pt x="2798" y="2128"/>
                  </a:moveTo>
                  <a:cubicBezTo>
                    <a:pt x="2798" y="1064"/>
                    <a:pt x="2798" y="0"/>
                    <a:pt x="2318" y="0"/>
                  </a:cubicBezTo>
                  <a:cubicBezTo>
                    <a:pt x="1838" y="0"/>
                    <a:pt x="878" y="1064"/>
                    <a:pt x="398" y="3671"/>
                  </a:cubicBezTo>
                  <a:cubicBezTo>
                    <a:pt x="-82" y="6278"/>
                    <a:pt x="-82" y="10428"/>
                    <a:pt x="158" y="13407"/>
                  </a:cubicBezTo>
                  <a:cubicBezTo>
                    <a:pt x="398" y="16386"/>
                    <a:pt x="878" y="18195"/>
                    <a:pt x="1838" y="19366"/>
                  </a:cubicBezTo>
                  <a:cubicBezTo>
                    <a:pt x="2798" y="20536"/>
                    <a:pt x="4238" y="21068"/>
                    <a:pt x="6638" y="21334"/>
                  </a:cubicBezTo>
                  <a:cubicBezTo>
                    <a:pt x="9038" y="21600"/>
                    <a:pt x="12398" y="21600"/>
                    <a:pt x="15038" y="20962"/>
                  </a:cubicBezTo>
                  <a:cubicBezTo>
                    <a:pt x="17678" y="20323"/>
                    <a:pt x="19598" y="19046"/>
                    <a:pt x="21518" y="17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201396" y="473647"/>
              <a:ext cx="13235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3953" y="21600"/>
                  </a:moveTo>
                  <a:cubicBezTo>
                    <a:pt x="1896" y="20400"/>
                    <a:pt x="-161" y="19200"/>
                    <a:pt x="10" y="17400"/>
                  </a:cubicBezTo>
                  <a:cubicBezTo>
                    <a:pt x="182" y="15600"/>
                    <a:pt x="2582" y="13200"/>
                    <a:pt x="6525" y="10200"/>
                  </a:cubicBezTo>
                  <a:cubicBezTo>
                    <a:pt x="10468" y="7200"/>
                    <a:pt x="15953" y="3600"/>
                    <a:pt x="214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380316" y="460947"/>
              <a:ext cx="42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386251" y="402056"/>
              <a:ext cx="23700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104" fill="norm" stroke="1" extrusionOk="0">
                  <a:moveTo>
                    <a:pt x="9353" y="20104"/>
                  </a:moveTo>
                  <a:cubicBezTo>
                    <a:pt x="3953" y="11210"/>
                    <a:pt x="-1447" y="2316"/>
                    <a:pt x="353" y="410"/>
                  </a:cubicBezTo>
                  <a:cubicBezTo>
                    <a:pt x="2153" y="-1496"/>
                    <a:pt x="11153" y="3586"/>
                    <a:pt x="20153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449209" y="459286"/>
              <a:ext cx="88847" cy="22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151" fill="norm" stroke="1" extrusionOk="0">
                  <a:moveTo>
                    <a:pt x="17809" y="159"/>
                  </a:moveTo>
                  <a:cubicBezTo>
                    <a:pt x="15297" y="-43"/>
                    <a:pt x="12785" y="-245"/>
                    <a:pt x="9772" y="865"/>
                  </a:cubicBezTo>
                  <a:cubicBezTo>
                    <a:pt x="6758" y="1976"/>
                    <a:pt x="3241" y="4398"/>
                    <a:pt x="1483" y="7628"/>
                  </a:cubicBezTo>
                  <a:cubicBezTo>
                    <a:pt x="-275" y="10858"/>
                    <a:pt x="-275" y="14895"/>
                    <a:pt x="478" y="17318"/>
                  </a:cubicBezTo>
                  <a:cubicBezTo>
                    <a:pt x="1232" y="19740"/>
                    <a:pt x="2739" y="20548"/>
                    <a:pt x="4748" y="20951"/>
                  </a:cubicBezTo>
                  <a:cubicBezTo>
                    <a:pt x="6758" y="21355"/>
                    <a:pt x="9269" y="21355"/>
                    <a:pt x="12785" y="18933"/>
                  </a:cubicBezTo>
                  <a:cubicBezTo>
                    <a:pt x="16302" y="16510"/>
                    <a:pt x="20823" y="11665"/>
                    <a:pt x="21074" y="8334"/>
                  </a:cubicBezTo>
                  <a:cubicBezTo>
                    <a:pt x="21325" y="5004"/>
                    <a:pt x="17306" y="3187"/>
                    <a:pt x="13288" y="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632200" y="430147"/>
              <a:ext cx="88900" cy="21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176"/>
                  </a:moveTo>
                  <a:cubicBezTo>
                    <a:pt x="0" y="6681"/>
                    <a:pt x="0" y="12187"/>
                    <a:pt x="1286" y="12187"/>
                  </a:cubicBezTo>
                  <a:cubicBezTo>
                    <a:pt x="2571" y="12187"/>
                    <a:pt x="5143" y="6681"/>
                    <a:pt x="7457" y="3611"/>
                  </a:cubicBezTo>
                  <a:cubicBezTo>
                    <a:pt x="9771" y="540"/>
                    <a:pt x="11829" y="-95"/>
                    <a:pt x="13629" y="11"/>
                  </a:cubicBezTo>
                  <a:cubicBezTo>
                    <a:pt x="15429" y="117"/>
                    <a:pt x="16971" y="964"/>
                    <a:pt x="18257" y="4670"/>
                  </a:cubicBezTo>
                  <a:cubicBezTo>
                    <a:pt x="19543" y="8376"/>
                    <a:pt x="20571" y="14940"/>
                    <a:pt x="2160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830777" y="0"/>
              <a:ext cx="389058" cy="66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6" fill="norm" stroke="1" extrusionOk="0">
                  <a:moveTo>
                    <a:pt x="8311" y="15756"/>
                  </a:moveTo>
                  <a:cubicBezTo>
                    <a:pt x="7261" y="15139"/>
                    <a:pt x="6210" y="14522"/>
                    <a:pt x="5042" y="14350"/>
                  </a:cubicBezTo>
                  <a:cubicBezTo>
                    <a:pt x="3875" y="14179"/>
                    <a:pt x="2590" y="14453"/>
                    <a:pt x="1656" y="15139"/>
                  </a:cubicBezTo>
                  <a:cubicBezTo>
                    <a:pt x="722" y="15825"/>
                    <a:pt x="139" y="16922"/>
                    <a:pt x="22" y="17607"/>
                  </a:cubicBezTo>
                  <a:cubicBezTo>
                    <a:pt x="-95" y="18293"/>
                    <a:pt x="255" y="18567"/>
                    <a:pt x="1306" y="18499"/>
                  </a:cubicBezTo>
                  <a:cubicBezTo>
                    <a:pt x="2357" y="18430"/>
                    <a:pt x="4108" y="18019"/>
                    <a:pt x="5159" y="17607"/>
                  </a:cubicBezTo>
                  <a:cubicBezTo>
                    <a:pt x="6210" y="17196"/>
                    <a:pt x="6560" y="16785"/>
                    <a:pt x="6969" y="16442"/>
                  </a:cubicBezTo>
                  <a:cubicBezTo>
                    <a:pt x="7377" y="16099"/>
                    <a:pt x="7844" y="15825"/>
                    <a:pt x="8020" y="15893"/>
                  </a:cubicBezTo>
                  <a:cubicBezTo>
                    <a:pt x="8195" y="15962"/>
                    <a:pt x="8078" y="16373"/>
                    <a:pt x="8020" y="16819"/>
                  </a:cubicBezTo>
                  <a:cubicBezTo>
                    <a:pt x="7961" y="17265"/>
                    <a:pt x="7961" y="17745"/>
                    <a:pt x="8195" y="18087"/>
                  </a:cubicBezTo>
                  <a:cubicBezTo>
                    <a:pt x="8428" y="18430"/>
                    <a:pt x="8895" y="18636"/>
                    <a:pt x="9479" y="18670"/>
                  </a:cubicBezTo>
                  <a:cubicBezTo>
                    <a:pt x="10063" y="18705"/>
                    <a:pt x="10763" y="18567"/>
                    <a:pt x="12048" y="17642"/>
                  </a:cubicBezTo>
                  <a:cubicBezTo>
                    <a:pt x="13332" y="16716"/>
                    <a:pt x="15200" y="15002"/>
                    <a:pt x="16776" y="12876"/>
                  </a:cubicBezTo>
                  <a:cubicBezTo>
                    <a:pt x="18353" y="10750"/>
                    <a:pt x="19637" y="8213"/>
                    <a:pt x="20396" y="6190"/>
                  </a:cubicBezTo>
                  <a:cubicBezTo>
                    <a:pt x="21155" y="4167"/>
                    <a:pt x="21388" y="2659"/>
                    <a:pt x="21447" y="1699"/>
                  </a:cubicBezTo>
                  <a:cubicBezTo>
                    <a:pt x="21505" y="739"/>
                    <a:pt x="21388" y="327"/>
                    <a:pt x="21038" y="122"/>
                  </a:cubicBezTo>
                  <a:cubicBezTo>
                    <a:pt x="20688" y="-84"/>
                    <a:pt x="20104" y="-84"/>
                    <a:pt x="19170" y="567"/>
                  </a:cubicBezTo>
                  <a:cubicBezTo>
                    <a:pt x="18236" y="1219"/>
                    <a:pt x="16951" y="2522"/>
                    <a:pt x="15901" y="4305"/>
                  </a:cubicBezTo>
                  <a:cubicBezTo>
                    <a:pt x="14850" y="6087"/>
                    <a:pt x="14033" y="8350"/>
                    <a:pt x="13741" y="10579"/>
                  </a:cubicBezTo>
                  <a:cubicBezTo>
                    <a:pt x="13449" y="12807"/>
                    <a:pt x="13682" y="15002"/>
                    <a:pt x="14383" y="16716"/>
                  </a:cubicBezTo>
                  <a:cubicBezTo>
                    <a:pt x="15083" y="18430"/>
                    <a:pt x="16251" y="19665"/>
                    <a:pt x="17127" y="20385"/>
                  </a:cubicBezTo>
                  <a:cubicBezTo>
                    <a:pt x="18002" y="21105"/>
                    <a:pt x="18586" y="21310"/>
                    <a:pt x="1917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0" y="810197"/>
              <a:ext cx="4284366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21600"/>
                  </a:moveTo>
                  <a:cubicBezTo>
                    <a:pt x="341" y="21260"/>
                    <a:pt x="683" y="20921"/>
                    <a:pt x="1051" y="20547"/>
                  </a:cubicBezTo>
                  <a:cubicBezTo>
                    <a:pt x="1419" y="20174"/>
                    <a:pt x="1813" y="19766"/>
                    <a:pt x="2181" y="19325"/>
                  </a:cubicBezTo>
                  <a:cubicBezTo>
                    <a:pt x="2549" y="18883"/>
                    <a:pt x="2891" y="18408"/>
                    <a:pt x="3259" y="17932"/>
                  </a:cubicBezTo>
                  <a:cubicBezTo>
                    <a:pt x="3627" y="17457"/>
                    <a:pt x="4021" y="16981"/>
                    <a:pt x="4443" y="16472"/>
                  </a:cubicBezTo>
                  <a:cubicBezTo>
                    <a:pt x="4864" y="15962"/>
                    <a:pt x="5312" y="15419"/>
                    <a:pt x="5707" y="14977"/>
                  </a:cubicBezTo>
                  <a:cubicBezTo>
                    <a:pt x="6101" y="14536"/>
                    <a:pt x="6443" y="14196"/>
                    <a:pt x="6795" y="13857"/>
                  </a:cubicBezTo>
                  <a:cubicBezTo>
                    <a:pt x="7147" y="13517"/>
                    <a:pt x="7509" y="13177"/>
                    <a:pt x="7861" y="12838"/>
                  </a:cubicBezTo>
                  <a:cubicBezTo>
                    <a:pt x="8213" y="12498"/>
                    <a:pt x="8555" y="12158"/>
                    <a:pt x="8907" y="11819"/>
                  </a:cubicBezTo>
                  <a:cubicBezTo>
                    <a:pt x="9259" y="11479"/>
                    <a:pt x="9621" y="11140"/>
                    <a:pt x="10000" y="10800"/>
                  </a:cubicBezTo>
                  <a:cubicBezTo>
                    <a:pt x="10379" y="10460"/>
                    <a:pt x="10773" y="10121"/>
                    <a:pt x="11157" y="9815"/>
                  </a:cubicBezTo>
                  <a:cubicBezTo>
                    <a:pt x="11541" y="9509"/>
                    <a:pt x="11915" y="9238"/>
                    <a:pt x="12283" y="8932"/>
                  </a:cubicBezTo>
                  <a:cubicBezTo>
                    <a:pt x="12651" y="8626"/>
                    <a:pt x="13013" y="8287"/>
                    <a:pt x="13387" y="7947"/>
                  </a:cubicBezTo>
                  <a:cubicBezTo>
                    <a:pt x="13760" y="7608"/>
                    <a:pt x="14144" y="7268"/>
                    <a:pt x="14501" y="6996"/>
                  </a:cubicBezTo>
                  <a:cubicBezTo>
                    <a:pt x="14859" y="6725"/>
                    <a:pt x="15189" y="6521"/>
                    <a:pt x="15525" y="6283"/>
                  </a:cubicBezTo>
                  <a:cubicBezTo>
                    <a:pt x="15861" y="6045"/>
                    <a:pt x="16203" y="5774"/>
                    <a:pt x="16597" y="5434"/>
                  </a:cubicBezTo>
                  <a:cubicBezTo>
                    <a:pt x="16992" y="5094"/>
                    <a:pt x="17440" y="4687"/>
                    <a:pt x="17861" y="4313"/>
                  </a:cubicBezTo>
                  <a:cubicBezTo>
                    <a:pt x="18283" y="3940"/>
                    <a:pt x="18677" y="3600"/>
                    <a:pt x="19083" y="3226"/>
                  </a:cubicBezTo>
                  <a:cubicBezTo>
                    <a:pt x="19488" y="2853"/>
                    <a:pt x="19904" y="2445"/>
                    <a:pt x="20293" y="2038"/>
                  </a:cubicBezTo>
                  <a:cubicBezTo>
                    <a:pt x="20683" y="1630"/>
                    <a:pt x="21045" y="1223"/>
                    <a:pt x="21269" y="951"/>
                  </a:cubicBezTo>
                  <a:cubicBezTo>
                    <a:pt x="21493" y="679"/>
                    <a:pt x="21579" y="543"/>
                    <a:pt x="21589" y="408"/>
                  </a:cubicBezTo>
                  <a:cubicBezTo>
                    <a:pt x="21600" y="272"/>
                    <a:pt x="21536" y="136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514849" y="422847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546600" y="68954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137149" y="269318"/>
              <a:ext cx="207848" cy="50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58" fill="norm" stroke="1" extrusionOk="0">
                  <a:moveTo>
                    <a:pt x="0" y="21558"/>
                  </a:moveTo>
                  <a:cubicBezTo>
                    <a:pt x="1309" y="18926"/>
                    <a:pt x="2618" y="16294"/>
                    <a:pt x="3818" y="13481"/>
                  </a:cubicBezTo>
                  <a:cubicBezTo>
                    <a:pt x="5018" y="10667"/>
                    <a:pt x="6109" y="7672"/>
                    <a:pt x="7091" y="5585"/>
                  </a:cubicBezTo>
                  <a:cubicBezTo>
                    <a:pt x="8073" y="3497"/>
                    <a:pt x="8945" y="2318"/>
                    <a:pt x="9709" y="1455"/>
                  </a:cubicBezTo>
                  <a:cubicBezTo>
                    <a:pt x="10473" y="593"/>
                    <a:pt x="11127" y="49"/>
                    <a:pt x="11782" y="3"/>
                  </a:cubicBezTo>
                  <a:cubicBezTo>
                    <a:pt x="12436" y="-42"/>
                    <a:pt x="13091" y="412"/>
                    <a:pt x="14073" y="2136"/>
                  </a:cubicBezTo>
                  <a:cubicBezTo>
                    <a:pt x="15055" y="3861"/>
                    <a:pt x="16364" y="6855"/>
                    <a:pt x="17455" y="9533"/>
                  </a:cubicBezTo>
                  <a:cubicBezTo>
                    <a:pt x="18545" y="12210"/>
                    <a:pt x="19418" y="14570"/>
                    <a:pt x="20182" y="15976"/>
                  </a:cubicBezTo>
                  <a:cubicBezTo>
                    <a:pt x="20945" y="17383"/>
                    <a:pt x="21600" y="17837"/>
                    <a:pt x="21382" y="17882"/>
                  </a:cubicBezTo>
                  <a:cubicBezTo>
                    <a:pt x="21164" y="17928"/>
                    <a:pt x="20073" y="17565"/>
                    <a:pt x="18982" y="17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193194" y="549847"/>
              <a:ext cx="19160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8669" y="21600"/>
                  </a:moveTo>
                  <a:cubicBezTo>
                    <a:pt x="7245" y="20700"/>
                    <a:pt x="5821" y="19800"/>
                    <a:pt x="4041" y="18675"/>
                  </a:cubicBezTo>
                  <a:cubicBezTo>
                    <a:pt x="2261" y="17550"/>
                    <a:pt x="124" y="16200"/>
                    <a:pt x="6" y="14850"/>
                  </a:cubicBezTo>
                  <a:cubicBezTo>
                    <a:pt x="-113" y="13500"/>
                    <a:pt x="1786" y="12150"/>
                    <a:pt x="5702" y="9675"/>
                  </a:cubicBezTo>
                  <a:cubicBezTo>
                    <a:pt x="9619" y="7200"/>
                    <a:pt x="15553" y="360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397764" y="530797"/>
              <a:ext cx="75936" cy="15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52" fill="norm" stroke="1" extrusionOk="0">
                  <a:moveTo>
                    <a:pt x="5325" y="0"/>
                  </a:moveTo>
                  <a:cubicBezTo>
                    <a:pt x="4125" y="6253"/>
                    <a:pt x="2925" y="12505"/>
                    <a:pt x="2025" y="16342"/>
                  </a:cubicBezTo>
                  <a:cubicBezTo>
                    <a:pt x="1125" y="20179"/>
                    <a:pt x="525" y="21600"/>
                    <a:pt x="225" y="21032"/>
                  </a:cubicBezTo>
                  <a:cubicBezTo>
                    <a:pt x="-75" y="20463"/>
                    <a:pt x="-75" y="17905"/>
                    <a:pt x="225" y="15063"/>
                  </a:cubicBezTo>
                  <a:cubicBezTo>
                    <a:pt x="525" y="12221"/>
                    <a:pt x="1125" y="9095"/>
                    <a:pt x="2325" y="6963"/>
                  </a:cubicBezTo>
                  <a:cubicBezTo>
                    <a:pt x="3525" y="4832"/>
                    <a:pt x="5325" y="3695"/>
                    <a:pt x="7725" y="3268"/>
                  </a:cubicBezTo>
                  <a:cubicBezTo>
                    <a:pt x="10125" y="2842"/>
                    <a:pt x="13125" y="3126"/>
                    <a:pt x="15525" y="5968"/>
                  </a:cubicBezTo>
                  <a:cubicBezTo>
                    <a:pt x="17925" y="8811"/>
                    <a:pt x="19725" y="14211"/>
                    <a:pt x="21525" y="19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530850" y="535030"/>
              <a:ext cx="128221" cy="39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0" fill="norm" stroke="1" extrusionOk="0">
                  <a:moveTo>
                    <a:pt x="0" y="1161"/>
                  </a:moveTo>
                  <a:cubicBezTo>
                    <a:pt x="708" y="581"/>
                    <a:pt x="1416" y="0"/>
                    <a:pt x="1948" y="0"/>
                  </a:cubicBezTo>
                  <a:cubicBezTo>
                    <a:pt x="2479" y="0"/>
                    <a:pt x="2833" y="581"/>
                    <a:pt x="3541" y="1277"/>
                  </a:cubicBezTo>
                  <a:cubicBezTo>
                    <a:pt x="4249" y="1974"/>
                    <a:pt x="5311" y="2787"/>
                    <a:pt x="6728" y="3252"/>
                  </a:cubicBezTo>
                  <a:cubicBezTo>
                    <a:pt x="8144" y="3716"/>
                    <a:pt x="9915" y="3832"/>
                    <a:pt x="11508" y="3716"/>
                  </a:cubicBezTo>
                  <a:cubicBezTo>
                    <a:pt x="13102" y="3600"/>
                    <a:pt x="14518" y="3252"/>
                    <a:pt x="15403" y="2787"/>
                  </a:cubicBezTo>
                  <a:cubicBezTo>
                    <a:pt x="16289" y="2323"/>
                    <a:pt x="16643" y="1742"/>
                    <a:pt x="16643" y="1800"/>
                  </a:cubicBezTo>
                  <a:cubicBezTo>
                    <a:pt x="16643" y="1858"/>
                    <a:pt x="16289" y="2555"/>
                    <a:pt x="16820" y="4703"/>
                  </a:cubicBezTo>
                  <a:cubicBezTo>
                    <a:pt x="17351" y="6852"/>
                    <a:pt x="18767" y="10452"/>
                    <a:pt x="19830" y="13297"/>
                  </a:cubicBezTo>
                  <a:cubicBezTo>
                    <a:pt x="20892" y="16142"/>
                    <a:pt x="21600" y="18232"/>
                    <a:pt x="21423" y="19510"/>
                  </a:cubicBezTo>
                  <a:cubicBezTo>
                    <a:pt x="21246" y="20787"/>
                    <a:pt x="20184" y="21252"/>
                    <a:pt x="17705" y="21426"/>
                  </a:cubicBezTo>
                  <a:cubicBezTo>
                    <a:pt x="15226" y="21600"/>
                    <a:pt x="11331" y="21484"/>
                    <a:pt x="8144" y="20903"/>
                  </a:cubicBezTo>
                  <a:cubicBezTo>
                    <a:pt x="4957" y="20323"/>
                    <a:pt x="2479" y="19277"/>
                    <a:pt x="0" y="18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197600" y="189634"/>
              <a:ext cx="120650" cy="49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4632"/>
                  </a:moveTo>
                  <a:cubicBezTo>
                    <a:pt x="20463" y="3524"/>
                    <a:pt x="19326" y="2416"/>
                    <a:pt x="18379" y="1632"/>
                  </a:cubicBezTo>
                  <a:cubicBezTo>
                    <a:pt x="17432" y="847"/>
                    <a:pt x="16674" y="386"/>
                    <a:pt x="15347" y="155"/>
                  </a:cubicBezTo>
                  <a:cubicBezTo>
                    <a:pt x="14021" y="-76"/>
                    <a:pt x="12126" y="-76"/>
                    <a:pt x="10232" y="339"/>
                  </a:cubicBezTo>
                  <a:cubicBezTo>
                    <a:pt x="8337" y="755"/>
                    <a:pt x="6442" y="1586"/>
                    <a:pt x="4737" y="3570"/>
                  </a:cubicBezTo>
                  <a:cubicBezTo>
                    <a:pt x="3032" y="5555"/>
                    <a:pt x="1516" y="8693"/>
                    <a:pt x="947" y="11647"/>
                  </a:cubicBezTo>
                  <a:cubicBezTo>
                    <a:pt x="379" y="14601"/>
                    <a:pt x="758" y="17370"/>
                    <a:pt x="758" y="18986"/>
                  </a:cubicBezTo>
                  <a:cubicBezTo>
                    <a:pt x="758" y="20601"/>
                    <a:pt x="379" y="21062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127750" y="505397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7" y="17486"/>
                    <a:pt x="12414" y="13371"/>
                    <a:pt x="16014" y="9771"/>
                  </a:cubicBezTo>
                  <a:cubicBezTo>
                    <a:pt x="19614" y="6171"/>
                    <a:pt x="20607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321606" y="479997"/>
              <a:ext cx="1172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545" y="0"/>
                  </a:moveTo>
                  <a:cubicBezTo>
                    <a:pt x="160" y="5700"/>
                    <a:pt x="-226" y="11400"/>
                    <a:pt x="160" y="14850"/>
                  </a:cubicBezTo>
                  <a:cubicBezTo>
                    <a:pt x="545" y="18300"/>
                    <a:pt x="1703" y="19500"/>
                    <a:pt x="3053" y="19500"/>
                  </a:cubicBezTo>
                  <a:cubicBezTo>
                    <a:pt x="4403" y="19500"/>
                    <a:pt x="5945" y="18300"/>
                    <a:pt x="7295" y="16950"/>
                  </a:cubicBezTo>
                  <a:cubicBezTo>
                    <a:pt x="8645" y="15600"/>
                    <a:pt x="9803" y="14100"/>
                    <a:pt x="10767" y="12150"/>
                  </a:cubicBezTo>
                  <a:cubicBezTo>
                    <a:pt x="11731" y="10200"/>
                    <a:pt x="12503" y="7800"/>
                    <a:pt x="12888" y="7500"/>
                  </a:cubicBezTo>
                  <a:cubicBezTo>
                    <a:pt x="13274" y="7200"/>
                    <a:pt x="13274" y="9000"/>
                    <a:pt x="13274" y="10800"/>
                  </a:cubicBezTo>
                  <a:cubicBezTo>
                    <a:pt x="13274" y="12600"/>
                    <a:pt x="13274" y="14400"/>
                    <a:pt x="14624" y="16200"/>
                  </a:cubicBezTo>
                  <a:cubicBezTo>
                    <a:pt x="15974" y="18000"/>
                    <a:pt x="18674" y="19800"/>
                    <a:pt x="213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470650" y="521184"/>
              <a:ext cx="63500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761"/>
                  </a:moveTo>
                  <a:cubicBezTo>
                    <a:pt x="0" y="4591"/>
                    <a:pt x="0" y="6422"/>
                    <a:pt x="360" y="8435"/>
                  </a:cubicBezTo>
                  <a:cubicBezTo>
                    <a:pt x="720" y="10449"/>
                    <a:pt x="1440" y="12646"/>
                    <a:pt x="1800" y="12829"/>
                  </a:cubicBezTo>
                  <a:cubicBezTo>
                    <a:pt x="2160" y="13012"/>
                    <a:pt x="2160" y="11181"/>
                    <a:pt x="2520" y="9351"/>
                  </a:cubicBezTo>
                  <a:cubicBezTo>
                    <a:pt x="2880" y="7520"/>
                    <a:pt x="3600" y="5690"/>
                    <a:pt x="5040" y="3859"/>
                  </a:cubicBezTo>
                  <a:cubicBezTo>
                    <a:pt x="6480" y="2029"/>
                    <a:pt x="8640" y="198"/>
                    <a:pt x="11160" y="15"/>
                  </a:cubicBezTo>
                  <a:cubicBezTo>
                    <a:pt x="13680" y="-168"/>
                    <a:pt x="16560" y="1296"/>
                    <a:pt x="18360" y="5140"/>
                  </a:cubicBezTo>
                  <a:cubicBezTo>
                    <a:pt x="20160" y="8985"/>
                    <a:pt x="20880" y="15208"/>
                    <a:pt x="2160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598972" y="486347"/>
              <a:ext cx="87579" cy="17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02" fill="norm" stroke="1" extrusionOk="0">
                  <a:moveTo>
                    <a:pt x="19736" y="1561"/>
                  </a:moveTo>
                  <a:cubicBezTo>
                    <a:pt x="17679" y="781"/>
                    <a:pt x="15622" y="0"/>
                    <a:pt x="13565" y="0"/>
                  </a:cubicBezTo>
                  <a:cubicBezTo>
                    <a:pt x="11508" y="0"/>
                    <a:pt x="9450" y="781"/>
                    <a:pt x="7136" y="3773"/>
                  </a:cubicBezTo>
                  <a:cubicBezTo>
                    <a:pt x="4822" y="6766"/>
                    <a:pt x="2250" y="11971"/>
                    <a:pt x="965" y="15224"/>
                  </a:cubicBezTo>
                  <a:cubicBezTo>
                    <a:pt x="-321" y="18477"/>
                    <a:pt x="-321" y="19778"/>
                    <a:pt x="965" y="20559"/>
                  </a:cubicBezTo>
                  <a:cubicBezTo>
                    <a:pt x="2250" y="21340"/>
                    <a:pt x="4822" y="21600"/>
                    <a:pt x="8422" y="21470"/>
                  </a:cubicBezTo>
                  <a:cubicBezTo>
                    <a:pt x="12022" y="21340"/>
                    <a:pt x="16650" y="20819"/>
                    <a:pt x="21279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750475" y="232347"/>
              <a:ext cx="72103" cy="40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55" fill="norm" stroke="1" extrusionOk="0">
                  <a:moveTo>
                    <a:pt x="12836" y="0"/>
                  </a:moveTo>
                  <a:cubicBezTo>
                    <a:pt x="10367" y="339"/>
                    <a:pt x="7899" y="679"/>
                    <a:pt x="6047" y="1979"/>
                  </a:cubicBezTo>
                  <a:cubicBezTo>
                    <a:pt x="4196" y="3280"/>
                    <a:pt x="2962" y="5541"/>
                    <a:pt x="2036" y="8255"/>
                  </a:cubicBezTo>
                  <a:cubicBezTo>
                    <a:pt x="1110" y="10970"/>
                    <a:pt x="493" y="14136"/>
                    <a:pt x="185" y="16115"/>
                  </a:cubicBezTo>
                  <a:cubicBezTo>
                    <a:pt x="-124" y="18094"/>
                    <a:pt x="-124" y="18886"/>
                    <a:pt x="802" y="19564"/>
                  </a:cubicBezTo>
                  <a:cubicBezTo>
                    <a:pt x="1727" y="20243"/>
                    <a:pt x="3579" y="20808"/>
                    <a:pt x="6047" y="21148"/>
                  </a:cubicBezTo>
                  <a:cubicBezTo>
                    <a:pt x="8516" y="21487"/>
                    <a:pt x="11602" y="21600"/>
                    <a:pt x="14379" y="21204"/>
                  </a:cubicBezTo>
                  <a:cubicBezTo>
                    <a:pt x="17156" y="20808"/>
                    <a:pt x="19625" y="19904"/>
                    <a:pt x="20550" y="19169"/>
                  </a:cubicBezTo>
                  <a:cubicBezTo>
                    <a:pt x="21476" y="18434"/>
                    <a:pt x="20859" y="17868"/>
                    <a:pt x="20242" y="17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750050" y="448247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6889750" y="460947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6905343" y="376280"/>
              <a:ext cx="9808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923219" y="448247"/>
              <a:ext cx="95249" cy="1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827" fill="norm" stroke="1" extrusionOk="0">
                  <a:moveTo>
                    <a:pt x="17550" y="0"/>
                  </a:moveTo>
                  <a:cubicBezTo>
                    <a:pt x="12495" y="790"/>
                    <a:pt x="7440" y="1580"/>
                    <a:pt x="4223" y="3688"/>
                  </a:cubicBezTo>
                  <a:cubicBezTo>
                    <a:pt x="1006" y="5795"/>
                    <a:pt x="-373" y="9220"/>
                    <a:pt x="87" y="12249"/>
                  </a:cubicBezTo>
                  <a:cubicBezTo>
                    <a:pt x="546" y="15278"/>
                    <a:pt x="2844" y="17912"/>
                    <a:pt x="5142" y="19493"/>
                  </a:cubicBezTo>
                  <a:cubicBezTo>
                    <a:pt x="7440" y="21073"/>
                    <a:pt x="9738" y="21600"/>
                    <a:pt x="12495" y="19098"/>
                  </a:cubicBezTo>
                  <a:cubicBezTo>
                    <a:pt x="15253" y="16595"/>
                    <a:pt x="18470" y="11063"/>
                    <a:pt x="19848" y="7639"/>
                  </a:cubicBezTo>
                  <a:cubicBezTo>
                    <a:pt x="21227" y="4215"/>
                    <a:pt x="20767" y="2898"/>
                    <a:pt x="19389" y="2107"/>
                  </a:cubicBezTo>
                  <a:cubicBezTo>
                    <a:pt x="18010" y="1317"/>
                    <a:pt x="15712" y="1054"/>
                    <a:pt x="13414" y="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7035800" y="435547"/>
              <a:ext cx="1345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0" y="0"/>
                  </a:moveTo>
                  <a:cubicBezTo>
                    <a:pt x="1687" y="3948"/>
                    <a:pt x="3375" y="7897"/>
                    <a:pt x="4387" y="10684"/>
                  </a:cubicBezTo>
                  <a:cubicBezTo>
                    <a:pt x="5400" y="13471"/>
                    <a:pt x="5737" y="15097"/>
                    <a:pt x="5569" y="15329"/>
                  </a:cubicBezTo>
                  <a:cubicBezTo>
                    <a:pt x="5400" y="15561"/>
                    <a:pt x="4725" y="14400"/>
                    <a:pt x="4725" y="12077"/>
                  </a:cubicBezTo>
                  <a:cubicBezTo>
                    <a:pt x="4725" y="9755"/>
                    <a:pt x="5400" y="6271"/>
                    <a:pt x="6244" y="4065"/>
                  </a:cubicBezTo>
                  <a:cubicBezTo>
                    <a:pt x="7087" y="1858"/>
                    <a:pt x="8100" y="929"/>
                    <a:pt x="10462" y="1394"/>
                  </a:cubicBezTo>
                  <a:cubicBezTo>
                    <a:pt x="12825" y="1858"/>
                    <a:pt x="16538" y="3716"/>
                    <a:pt x="18731" y="6852"/>
                  </a:cubicBezTo>
                  <a:cubicBezTo>
                    <a:pt x="20925" y="9987"/>
                    <a:pt x="21600" y="14400"/>
                    <a:pt x="21431" y="17071"/>
                  </a:cubicBezTo>
                  <a:cubicBezTo>
                    <a:pt x="21262" y="19742"/>
                    <a:pt x="20250" y="20671"/>
                    <a:pt x="192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7730066" y="261652"/>
              <a:ext cx="410634" cy="69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7237" y="7319"/>
                  </a:moveTo>
                  <a:cubicBezTo>
                    <a:pt x="7126" y="6993"/>
                    <a:pt x="7014" y="6666"/>
                    <a:pt x="6680" y="6438"/>
                  </a:cubicBezTo>
                  <a:cubicBezTo>
                    <a:pt x="6346" y="6210"/>
                    <a:pt x="5790" y="6079"/>
                    <a:pt x="4788" y="6373"/>
                  </a:cubicBezTo>
                  <a:cubicBezTo>
                    <a:pt x="3786" y="6666"/>
                    <a:pt x="2338" y="7384"/>
                    <a:pt x="1392" y="8363"/>
                  </a:cubicBezTo>
                  <a:cubicBezTo>
                    <a:pt x="445" y="9342"/>
                    <a:pt x="0" y="10582"/>
                    <a:pt x="0" y="11300"/>
                  </a:cubicBezTo>
                  <a:cubicBezTo>
                    <a:pt x="0" y="12018"/>
                    <a:pt x="445" y="12213"/>
                    <a:pt x="1670" y="11985"/>
                  </a:cubicBezTo>
                  <a:cubicBezTo>
                    <a:pt x="2895" y="11756"/>
                    <a:pt x="4899" y="11104"/>
                    <a:pt x="5901" y="10125"/>
                  </a:cubicBezTo>
                  <a:cubicBezTo>
                    <a:pt x="6903" y="9146"/>
                    <a:pt x="6903" y="7841"/>
                    <a:pt x="6736" y="7058"/>
                  </a:cubicBezTo>
                  <a:cubicBezTo>
                    <a:pt x="6569" y="6275"/>
                    <a:pt x="6235" y="6014"/>
                    <a:pt x="6346" y="5753"/>
                  </a:cubicBezTo>
                  <a:cubicBezTo>
                    <a:pt x="6458" y="5492"/>
                    <a:pt x="7014" y="5231"/>
                    <a:pt x="8462" y="4513"/>
                  </a:cubicBezTo>
                  <a:cubicBezTo>
                    <a:pt x="9909" y="3795"/>
                    <a:pt x="12247" y="2621"/>
                    <a:pt x="13639" y="1870"/>
                  </a:cubicBezTo>
                  <a:cubicBezTo>
                    <a:pt x="15031" y="1120"/>
                    <a:pt x="15476" y="793"/>
                    <a:pt x="15977" y="500"/>
                  </a:cubicBezTo>
                  <a:cubicBezTo>
                    <a:pt x="16478" y="206"/>
                    <a:pt x="17035" y="-55"/>
                    <a:pt x="17258" y="10"/>
                  </a:cubicBezTo>
                  <a:cubicBezTo>
                    <a:pt x="17480" y="76"/>
                    <a:pt x="17369" y="467"/>
                    <a:pt x="16478" y="1870"/>
                  </a:cubicBezTo>
                  <a:cubicBezTo>
                    <a:pt x="15588" y="3273"/>
                    <a:pt x="13918" y="5688"/>
                    <a:pt x="12581" y="8004"/>
                  </a:cubicBezTo>
                  <a:cubicBezTo>
                    <a:pt x="11245" y="10321"/>
                    <a:pt x="10243" y="12540"/>
                    <a:pt x="9687" y="14399"/>
                  </a:cubicBezTo>
                  <a:cubicBezTo>
                    <a:pt x="9130" y="16259"/>
                    <a:pt x="9019" y="17760"/>
                    <a:pt x="9297" y="18869"/>
                  </a:cubicBezTo>
                  <a:cubicBezTo>
                    <a:pt x="9575" y="19979"/>
                    <a:pt x="10243" y="20697"/>
                    <a:pt x="10856" y="21088"/>
                  </a:cubicBezTo>
                  <a:cubicBezTo>
                    <a:pt x="11468" y="21480"/>
                    <a:pt x="12025" y="21545"/>
                    <a:pt x="12748" y="21284"/>
                  </a:cubicBezTo>
                  <a:cubicBezTo>
                    <a:pt x="13472" y="21023"/>
                    <a:pt x="14363" y="20436"/>
                    <a:pt x="14920" y="19326"/>
                  </a:cubicBezTo>
                  <a:cubicBezTo>
                    <a:pt x="15476" y="18217"/>
                    <a:pt x="15699" y="16585"/>
                    <a:pt x="15699" y="15574"/>
                  </a:cubicBezTo>
                  <a:cubicBezTo>
                    <a:pt x="15699" y="14563"/>
                    <a:pt x="15476" y="14171"/>
                    <a:pt x="15087" y="13877"/>
                  </a:cubicBezTo>
                  <a:cubicBezTo>
                    <a:pt x="14697" y="13584"/>
                    <a:pt x="14140" y="13388"/>
                    <a:pt x="14140" y="13323"/>
                  </a:cubicBezTo>
                  <a:cubicBezTo>
                    <a:pt x="14140" y="13257"/>
                    <a:pt x="14697" y="13323"/>
                    <a:pt x="16033" y="13192"/>
                  </a:cubicBezTo>
                  <a:cubicBezTo>
                    <a:pt x="17369" y="13062"/>
                    <a:pt x="19485" y="12735"/>
                    <a:pt x="21600" y="12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8904816" y="309076"/>
              <a:ext cx="194734" cy="76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6809" y="6021"/>
                  </a:moveTo>
                  <a:cubicBezTo>
                    <a:pt x="5635" y="6613"/>
                    <a:pt x="4461" y="7205"/>
                    <a:pt x="4109" y="8507"/>
                  </a:cubicBezTo>
                  <a:cubicBezTo>
                    <a:pt x="3757" y="9809"/>
                    <a:pt x="4226" y="11821"/>
                    <a:pt x="4578" y="13774"/>
                  </a:cubicBezTo>
                  <a:cubicBezTo>
                    <a:pt x="4930" y="15727"/>
                    <a:pt x="5165" y="17620"/>
                    <a:pt x="5048" y="18804"/>
                  </a:cubicBezTo>
                  <a:cubicBezTo>
                    <a:pt x="4930" y="19987"/>
                    <a:pt x="4461" y="20461"/>
                    <a:pt x="3874" y="20845"/>
                  </a:cubicBezTo>
                  <a:cubicBezTo>
                    <a:pt x="3287" y="21230"/>
                    <a:pt x="2583" y="21526"/>
                    <a:pt x="1996" y="21467"/>
                  </a:cubicBezTo>
                  <a:cubicBezTo>
                    <a:pt x="1409" y="21408"/>
                    <a:pt x="939" y="20993"/>
                    <a:pt x="587" y="19721"/>
                  </a:cubicBezTo>
                  <a:cubicBezTo>
                    <a:pt x="235" y="18449"/>
                    <a:pt x="0" y="16318"/>
                    <a:pt x="0" y="14129"/>
                  </a:cubicBezTo>
                  <a:cubicBezTo>
                    <a:pt x="0" y="11939"/>
                    <a:pt x="235" y="9690"/>
                    <a:pt x="822" y="7649"/>
                  </a:cubicBezTo>
                  <a:cubicBezTo>
                    <a:pt x="1409" y="5607"/>
                    <a:pt x="2348" y="3773"/>
                    <a:pt x="3287" y="2559"/>
                  </a:cubicBezTo>
                  <a:cubicBezTo>
                    <a:pt x="4226" y="1346"/>
                    <a:pt x="5165" y="754"/>
                    <a:pt x="6339" y="399"/>
                  </a:cubicBezTo>
                  <a:cubicBezTo>
                    <a:pt x="7513" y="44"/>
                    <a:pt x="8922" y="-74"/>
                    <a:pt x="10800" y="44"/>
                  </a:cubicBezTo>
                  <a:cubicBezTo>
                    <a:pt x="12678" y="163"/>
                    <a:pt x="15026" y="518"/>
                    <a:pt x="17257" y="1405"/>
                  </a:cubicBezTo>
                  <a:cubicBezTo>
                    <a:pt x="19487" y="2293"/>
                    <a:pt x="21600" y="3713"/>
                    <a:pt x="21600" y="4867"/>
                  </a:cubicBezTo>
                  <a:cubicBezTo>
                    <a:pt x="21600" y="6021"/>
                    <a:pt x="19487" y="6909"/>
                    <a:pt x="15965" y="7590"/>
                  </a:cubicBezTo>
                  <a:cubicBezTo>
                    <a:pt x="12443" y="8270"/>
                    <a:pt x="7513" y="8744"/>
                    <a:pt x="2583" y="9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074150" y="657797"/>
              <a:ext cx="1079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086850" y="670497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184"/>
                    <a:pt x="8894" y="10368"/>
                    <a:pt x="5294" y="13968"/>
                  </a:cubicBezTo>
                  <a:cubicBezTo>
                    <a:pt x="1694" y="17568"/>
                    <a:pt x="847" y="195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9321799" y="384143"/>
              <a:ext cx="139701" cy="29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15709" y="3668"/>
                  </a:moveTo>
                  <a:cubicBezTo>
                    <a:pt x="16364" y="2309"/>
                    <a:pt x="17018" y="949"/>
                    <a:pt x="16364" y="345"/>
                  </a:cubicBezTo>
                  <a:cubicBezTo>
                    <a:pt x="15709" y="-259"/>
                    <a:pt x="13745" y="-108"/>
                    <a:pt x="11455" y="1100"/>
                  </a:cubicBezTo>
                  <a:cubicBezTo>
                    <a:pt x="9164" y="2309"/>
                    <a:pt x="6545" y="4575"/>
                    <a:pt x="4255" y="7293"/>
                  </a:cubicBezTo>
                  <a:cubicBezTo>
                    <a:pt x="1964" y="10012"/>
                    <a:pt x="0" y="13184"/>
                    <a:pt x="0" y="15752"/>
                  </a:cubicBezTo>
                  <a:cubicBezTo>
                    <a:pt x="0" y="18320"/>
                    <a:pt x="1964" y="20284"/>
                    <a:pt x="5891" y="20812"/>
                  </a:cubicBezTo>
                  <a:cubicBezTo>
                    <a:pt x="9818" y="21341"/>
                    <a:pt x="15709" y="20435"/>
                    <a:pt x="21600" y="19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9408392" y="454597"/>
              <a:ext cx="218209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8919" y="0"/>
                  </a:moveTo>
                  <a:cubicBezTo>
                    <a:pt x="17257" y="5122"/>
                    <a:pt x="15596" y="10243"/>
                    <a:pt x="13830" y="13695"/>
                  </a:cubicBezTo>
                  <a:cubicBezTo>
                    <a:pt x="12065" y="17146"/>
                    <a:pt x="10196" y="18928"/>
                    <a:pt x="8742" y="20041"/>
                  </a:cubicBezTo>
                  <a:cubicBezTo>
                    <a:pt x="7288" y="21155"/>
                    <a:pt x="6249" y="21600"/>
                    <a:pt x="5211" y="21600"/>
                  </a:cubicBezTo>
                  <a:cubicBezTo>
                    <a:pt x="4173" y="21600"/>
                    <a:pt x="3134" y="21155"/>
                    <a:pt x="2303" y="20487"/>
                  </a:cubicBezTo>
                  <a:cubicBezTo>
                    <a:pt x="1473" y="19819"/>
                    <a:pt x="849" y="18928"/>
                    <a:pt x="434" y="17814"/>
                  </a:cubicBezTo>
                  <a:cubicBezTo>
                    <a:pt x="19" y="16701"/>
                    <a:pt x="-189" y="15365"/>
                    <a:pt x="226" y="14586"/>
                  </a:cubicBezTo>
                  <a:cubicBezTo>
                    <a:pt x="642" y="13806"/>
                    <a:pt x="1680" y="13584"/>
                    <a:pt x="4069" y="14363"/>
                  </a:cubicBezTo>
                  <a:cubicBezTo>
                    <a:pt x="6457" y="15142"/>
                    <a:pt x="10196" y="16924"/>
                    <a:pt x="13311" y="18148"/>
                  </a:cubicBezTo>
                  <a:cubicBezTo>
                    <a:pt x="16426" y="19373"/>
                    <a:pt x="18919" y="20041"/>
                    <a:pt x="21411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9715499" y="384747"/>
              <a:ext cx="10316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0" y="0"/>
                  </a:moveTo>
                  <a:cubicBezTo>
                    <a:pt x="6353" y="2234"/>
                    <a:pt x="12706" y="4469"/>
                    <a:pt x="16518" y="7138"/>
                  </a:cubicBezTo>
                  <a:cubicBezTo>
                    <a:pt x="20329" y="9807"/>
                    <a:pt x="21600" y="12910"/>
                    <a:pt x="19906" y="15393"/>
                  </a:cubicBezTo>
                  <a:cubicBezTo>
                    <a:pt x="18212" y="17876"/>
                    <a:pt x="13553" y="19738"/>
                    <a:pt x="88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271866" y="264113"/>
              <a:ext cx="370734" cy="72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8" fill="norm" stroke="1" extrusionOk="0">
                  <a:moveTo>
                    <a:pt x="10082" y="7557"/>
                  </a:moveTo>
                  <a:cubicBezTo>
                    <a:pt x="9837" y="7053"/>
                    <a:pt x="9591" y="6549"/>
                    <a:pt x="9162" y="6266"/>
                  </a:cubicBezTo>
                  <a:cubicBezTo>
                    <a:pt x="8732" y="5982"/>
                    <a:pt x="8119" y="5920"/>
                    <a:pt x="6830" y="6266"/>
                  </a:cubicBezTo>
                  <a:cubicBezTo>
                    <a:pt x="5541" y="6612"/>
                    <a:pt x="3578" y="7368"/>
                    <a:pt x="2228" y="8124"/>
                  </a:cubicBezTo>
                  <a:cubicBezTo>
                    <a:pt x="878" y="8879"/>
                    <a:pt x="141" y="9635"/>
                    <a:pt x="19" y="10359"/>
                  </a:cubicBezTo>
                  <a:cubicBezTo>
                    <a:pt x="-104" y="11083"/>
                    <a:pt x="387" y="11776"/>
                    <a:pt x="1553" y="11934"/>
                  </a:cubicBezTo>
                  <a:cubicBezTo>
                    <a:pt x="2719" y="12091"/>
                    <a:pt x="4560" y="11713"/>
                    <a:pt x="5726" y="10926"/>
                  </a:cubicBezTo>
                  <a:cubicBezTo>
                    <a:pt x="6891" y="10139"/>
                    <a:pt x="7382" y="8942"/>
                    <a:pt x="7628" y="7714"/>
                  </a:cubicBezTo>
                  <a:cubicBezTo>
                    <a:pt x="7873" y="6486"/>
                    <a:pt x="7873" y="5227"/>
                    <a:pt x="8794" y="4188"/>
                  </a:cubicBezTo>
                  <a:cubicBezTo>
                    <a:pt x="9714" y="3149"/>
                    <a:pt x="11555" y="2330"/>
                    <a:pt x="13089" y="1700"/>
                  </a:cubicBezTo>
                  <a:cubicBezTo>
                    <a:pt x="14623" y="1071"/>
                    <a:pt x="15851" y="630"/>
                    <a:pt x="16832" y="346"/>
                  </a:cubicBezTo>
                  <a:cubicBezTo>
                    <a:pt x="17814" y="63"/>
                    <a:pt x="18551" y="-63"/>
                    <a:pt x="18796" y="31"/>
                  </a:cubicBezTo>
                  <a:cubicBezTo>
                    <a:pt x="19041" y="126"/>
                    <a:pt x="18796" y="441"/>
                    <a:pt x="17753" y="1669"/>
                  </a:cubicBezTo>
                  <a:cubicBezTo>
                    <a:pt x="16710" y="2897"/>
                    <a:pt x="14869" y="5038"/>
                    <a:pt x="13335" y="7085"/>
                  </a:cubicBezTo>
                  <a:cubicBezTo>
                    <a:pt x="11801" y="9131"/>
                    <a:pt x="10573" y="11083"/>
                    <a:pt x="9530" y="13099"/>
                  </a:cubicBezTo>
                  <a:cubicBezTo>
                    <a:pt x="8487" y="15114"/>
                    <a:pt x="7628" y="17192"/>
                    <a:pt x="7137" y="18546"/>
                  </a:cubicBezTo>
                  <a:cubicBezTo>
                    <a:pt x="6646" y="19900"/>
                    <a:pt x="6523" y="20529"/>
                    <a:pt x="6707" y="20939"/>
                  </a:cubicBezTo>
                  <a:cubicBezTo>
                    <a:pt x="6891" y="21348"/>
                    <a:pt x="7382" y="21537"/>
                    <a:pt x="8364" y="21506"/>
                  </a:cubicBezTo>
                  <a:cubicBezTo>
                    <a:pt x="9346" y="21474"/>
                    <a:pt x="10819" y="21222"/>
                    <a:pt x="11862" y="20592"/>
                  </a:cubicBezTo>
                  <a:cubicBezTo>
                    <a:pt x="12905" y="19963"/>
                    <a:pt x="13519" y="18955"/>
                    <a:pt x="13826" y="18262"/>
                  </a:cubicBezTo>
                  <a:cubicBezTo>
                    <a:pt x="14132" y="17570"/>
                    <a:pt x="14132" y="17192"/>
                    <a:pt x="13948" y="16782"/>
                  </a:cubicBezTo>
                  <a:cubicBezTo>
                    <a:pt x="13764" y="16373"/>
                    <a:pt x="13396" y="15932"/>
                    <a:pt x="14623" y="15397"/>
                  </a:cubicBezTo>
                  <a:cubicBezTo>
                    <a:pt x="15851" y="14862"/>
                    <a:pt x="18673" y="14232"/>
                    <a:pt x="21496" y="13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1025716" y="397447"/>
              <a:ext cx="86785" cy="34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21600" y="0"/>
                  </a:moveTo>
                  <a:cubicBezTo>
                    <a:pt x="17385" y="3975"/>
                    <a:pt x="13171" y="7951"/>
                    <a:pt x="10273" y="10800"/>
                  </a:cubicBezTo>
                  <a:cubicBezTo>
                    <a:pt x="7376" y="13649"/>
                    <a:pt x="5795" y="15372"/>
                    <a:pt x="3951" y="17161"/>
                  </a:cubicBezTo>
                  <a:cubicBezTo>
                    <a:pt x="2107" y="18950"/>
                    <a:pt x="0" y="20805"/>
                    <a:pt x="0" y="21202"/>
                  </a:cubicBezTo>
                  <a:cubicBezTo>
                    <a:pt x="0" y="21600"/>
                    <a:pt x="2107" y="20540"/>
                    <a:pt x="4478" y="19480"/>
                  </a:cubicBezTo>
                  <a:cubicBezTo>
                    <a:pt x="6849" y="18420"/>
                    <a:pt x="9483" y="17360"/>
                    <a:pt x="12117" y="16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1079527" y="344918"/>
              <a:ext cx="248874" cy="13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07" fill="norm" stroke="1" extrusionOk="0">
                  <a:moveTo>
                    <a:pt x="655" y="21207"/>
                  </a:moveTo>
                  <a:cubicBezTo>
                    <a:pt x="289" y="18881"/>
                    <a:pt x="-77" y="16555"/>
                    <a:pt x="15" y="14727"/>
                  </a:cubicBezTo>
                  <a:cubicBezTo>
                    <a:pt x="106" y="12899"/>
                    <a:pt x="655" y="11570"/>
                    <a:pt x="3309" y="9078"/>
                  </a:cubicBezTo>
                  <a:cubicBezTo>
                    <a:pt x="5964" y="6585"/>
                    <a:pt x="10723" y="2930"/>
                    <a:pt x="14109" y="1269"/>
                  </a:cubicBezTo>
                  <a:cubicBezTo>
                    <a:pt x="17496" y="-393"/>
                    <a:pt x="19509" y="-61"/>
                    <a:pt x="21523" y="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087100" y="562547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1201400" y="708597"/>
              <a:ext cx="120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5305"/>
                    <a:pt x="9853" y="10611"/>
                    <a:pt x="13453" y="14211"/>
                  </a:cubicBezTo>
                  <a:cubicBezTo>
                    <a:pt x="17053" y="17811"/>
                    <a:pt x="19326" y="197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208113" y="714947"/>
              <a:ext cx="12663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5874" y="2571"/>
                    <a:pt x="10562" y="5143"/>
                    <a:pt x="6844" y="7714"/>
                  </a:cubicBezTo>
                  <a:cubicBezTo>
                    <a:pt x="3126" y="10286"/>
                    <a:pt x="1001" y="12857"/>
                    <a:pt x="293" y="15171"/>
                  </a:cubicBezTo>
                  <a:cubicBezTo>
                    <a:pt x="-415" y="17486"/>
                    <a:pt x="293" y="19543"/>
                    <a:pt x="10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497968" y="431394"/>
              <a:ext cx="141583" cy="32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20" fill="norm" stroke="1" extrusionOk="0">
                  <a:moveTo>
                    <a:pt x="21247" y="1921"/>
                  </a:moveTo>
                  <a:cubicBezTo>
                    <a:pt x="19976" y="1371"/>
                    <a:pt x="18706" y="821"/>
                    <a:pt x="17276" y="408"/>
                  </a:cubicBezTo>
                  <a:cubicBezTo>
                    <a:pt x="15847" y="-5"/>
                    <a:pt x="14259" y="-280"/>
                    <a:pt x="12194" y="477"/>
                  </a:cubicBezTo>
                  <a:cubicBezTo>
                    <a:pt x="10129" y="1233"/>
                    <a:pt x="7588" y="3022"/>
                    <a:pt x="5365" y="5842"/>
                  </a:cubicBezTo>
                  <a:cubicBezTo>
                    <a:pt x="3141" y="8663"/>
                    <a:pt x="1235" y="12515"/>
                    <a:pt x="441" y="15198"/>
                  </a:cubicBezTo>
                  <a:cubicBezTo>
                    <a:pt x="-353" y="17881"/>
                    <a:pt x="-35" y="19394"/>
                    <a:pt x="1076" y="20219"/>
                  </a:cubicBezTo>
                  <a:cubicBezTo>
                    <a:pt x="2188" y="21045"/>
                    <a:pt x="4094" y="21182"/>
                    <a:pt x="6000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1636123" y="473647"/>
              <a:ext cx="22567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19302" y="5254"/>
                    <a:pt x="17082" y="10508"/>
                    <a:pt x="14760" y="14108"/>
                  </a:cubicBezTo>
                  <a:cubicBezTo>
                    <a:pt x="12439" y="17708"/>
                    <a:pt x="10016" y="19654"/>
                    <a:pt x="8200" y="20627"/>
                  </a:cubicBezTo>
                  <a:cubicBezTo>
                    <a:pt x="6383" y="21600"/>
                    <a:pt x="5172" y="21600"/>
                    <a:pt x="4061" y="21308"/>
                  </a:cubicBezTo>
                  <a:cubicBezTo>
                    <a:pt x="2951" y="21016"/>
                    <a:pt x="1942" y="20432"/>
                    <a:pt x="1235" y="19265"/>
                  </a:cubicBezTo>
                  <a:cubicBezTo>
                    <a:pt x="529" y="18097"/>
                    <a:pt x="125" y="16346"/>
                    <a:pt x="24" y="14984"/>
                  </a:cubicBezTo>
                  <a:cubicBezTo>
                    <a:pt x="-77" y="13622"/>
                    <a:pt x="125" y="12649"/>
                    <a:pt x="932" y="12162"/>
                  </a:cubicBezTo>
                  <a:cubicBezTo>
                    <a:pt x="1740" y="11676"/>
                    <a:pt x="3153" y="11676"/>
                    <a:pt x="5172" y="12746"/>
                  </a:cubicBezTo>
                  <a:cubicBezTo>
                    <a:pt x="7190" y="13816"/>
                    <a:pt x="9815" y="15957"/>
                    <a:pt x="12136" y="17611"/>
                  </a:cubicBezTo>
                  <a:cubicBezTo>
                    <a:pt x="14458" y="19265"/>
                    <a:pt x="16476" y="20432"/>
                    <a:pt x="184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1849100" y="410147"/>
              <a:ext cx="19219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7609" y="0"/>
                  </a:moveTo>
                  <a:cubicBezTo>
                    <a:pt x="19252" y="789"/>
                    <a:pt x="20896" y="1578"/>
                    <a:pt x="21248" y="3403"/>
                  </a:cubicBezTo>
                  <a:cubicBezTo>
                    <a:pt x="21600" y="5227"/>
                    <a:pt x="20661" y="8088"/>
                    <a:pt x="17726" y="11096"/>
                  </a:cubicBezTo>
                  <a:cubicBezTo>
                    <a:pt x="14791" y="14104"/>
                    <a:pt x="9861" y="17260"/>
                    <a:pt x="6574" y="19036"/>
                  </a:cubicBezTo>
                  <a:cubicBezTo>
                    <a:pt x="3287" y="20811"/>
                    <a:pt x="1643" y="212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613325" y="1911106"/>
              <a:ext cx="310726" cy="70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33" fill="norm" stroke="1" extrusionOk="0">
                  <a:moveTo>
                    <a:pt x="20688" y="1463"/>
                  </a:moveTo>
                  <a:cubicBezTo>
                    <a:pt x="16427" y="951"/>
                    <a:pt x="12166" y="440"/>
                    <a:pt x="9227" y="185"/>
                  </a:cubicBezTo>
                  <a:cubicBezTo>
                    <a:pt x="6288" y="-71"/>
                    <a:pt x="4672" y="-71"/>
                    <a:pt x="3423" y="249"/>
                  </a:cubicBezTo>
                  <a:cubicBezTo>
                    <a:pt x="2174" y="568"/>
                    <a:pt x="1292" y="1207"/>
                    <a:pt x="852" y="2421"/>
                  </a:cubicBezTo>
                  <a:cubicBezTo>
                    <a:pt x="411" y="3636"/>
                    <a:pt x="411" y="5425"/>
                    <a:pt x="558" y="7246"/>
                  </a:cubicBezTo>
                  <a:cubicBezTo>
                    <a:pt x="705" y="9067"/>
                    <a:pt x="999" y="10921"/>
                    <a:pt x="925" y="12966"/>
                  </a:cubicBezTo>
                  <a:cubicBezTo>
                    <a:pt x="852" y="15011"/>
                    <a:pt x="411" y="17247"/>
                    <a:pt x="190" y="18525"/>
                  </a:cubicBezTo>
                  <a:cubicBezTo>
                    <a:pt x="-30" y="19804"/>
                    <a:pt x="-30" y="20123"/>
                    <a:pt x="43" y="20443"/>
                  </a:cubicBezTo>
                  <a:cubicBezTo>
                    <a:pt x="117" y="20762"/>
                    <a:pt x="264" y="21082"/>
                    <a:pt x="778" y="21273"/>
                  </a:cubicBezTo>
                  <a:cubicBezTo>
                    <a:pt x="1292" y="21465"/>
                    <a:pt x="2174" y="21529"/>
                    <a:pt x="4599" y="21209"/>
                  </a:cubicBezTo>
                  <a:cubicBezTo>
                    <a:pt x="7023" y="20890"/>
                    <a:pt x="10990" y="20187"/>
                    <a:pt x="14076" y="19644"/>
                  </a:cubicBezTo>
                  <a:cubicBezTo>
                    <a:pt x="17162" y="19101"/>
                    <a:pt x="19366" y="18717"/>
                    <a:pt x="21570" y="18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663700" y="2321497"/>
              <a:ext cx="2413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6800"/>
                    <a:pt x="9474" y="12000"/>
                    <a:pt x="13074" y="8400"/>
                  </a:cubicBezTo>
                  <a:cubicBezTo>
                    <a:pt x="16674" y="4800"/>
                    <a:pt x="1913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240965" y="1884461"/>
              <a:ext cx="282430" cy="62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88" fill="norm" stroke="1" extrusionOk="0">
                  <a:moveTo>
                    <a:pt x="21164" y="3476"/>
                  </a:moveTo>
                  <a:cubicBezTo>
                    <a:pt x="21324" y="2450"/>
                    <a:pt x="21484" y="1425"/>
                    <a:pt x="21164" y="840"/>
                  </a:cubicBezTo>
                  <a:cubicBezTo>
                    <a:pt x="20844" y="254"/>
                    <a:pt x="20044" y="107"/>
                    <a:pt x="18204" y="34"/>
                  </a:cubicBezTo>
                  <a:cubicBezTo>
                    <a:pt x="16364" y="-39"/>
                    <a:pt x="13484" y="-39"/>
                    <a:pt x="10524" y="474"/>
                  </a:cubicBezTo>
                  <a:cubicBezTo>
                    <a:pt x="7564" y="986"/>
                    <a:pt x="4524" y="2011"/>
                    <a:pt x="2684" y="3402"/>
                  </a:cubicBezTo>
                  <a:cubicBezTo>
                    <a:pt x="844" y="4794"/>
                    <a:pt x="204" y="6551"/>
                    <a:pt x="44" y="8674"/>
                  </a:cubicBezTo>
                  <a:cubicBezTo>
                    <a:pt x="-116" y="10798"/>
                    <a:pt x="204" y="13287"/>
                    <a:pt x="284" y="15227"/>
                  </a:cubicBezTo>
                  <a:cubicBezTo>
                    <a:pt x="364" y="17168"/>
                    <a:pt x="204" y="18559"/>
                    <a:pt x="124" y="19474"/>
                  </a:cubicBezTo>
                  <a:cubicBezTo>
                    <a:pt x="44" y="20389"/>
                    <a:pt x="44" y="20829"/>
                    <a:pt x="924" y="21122"/>
                  </a:cubicBezTo>
                  <a:cubicBezTo>
                    <a:pt x="1804" y="21415"/>
                    <a:pt x="3564" y="21561"/>
                    <a:pt x="5964" y="21451"/>
                  </a:cubicBezTo>
                  <a:cubicBezTo>
                    <a:pt x="8364" y="21341"/>
                    <a:pt x="11404" y="20975"/>
                    <a:pt x="14444" y="20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540000" y="2085050"/>
              <a:ext cx="279400" cy="29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10"/>
                  </a:moveTo>
                  <a:cubicBezTo>
                    <a:pt x="982" y="-45"/>
                    <a:pt x="1964" y="-199"/>
                    <a:pt x="3518" y="881"/>
                  </a:cubicBezTo>
                  <a:cubicBezTo>
                    <a:pt x="5073" y="1961"/>
                    <a:pt x="7200" y="4275"/>
                    <a:pt x="9409" y="7207"/>
                  </a:cubicBezTo>
                  <a:cubicBezTo>
                    <a:pt x="11618" y="10138"/>
                    <a:pt x="13909" y="13687"/>
                    <a:pt x="15955" y="16155"/>
                  </a:cubicBezTo>
                  <a:cubicBezTo>
                    <a:pt x="18000" y="18624"/>
                    <a:pt x="19800" y="20012"/>
                    <a:pt x="2160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658796" y="2080197"/>
              <a:ext cx="19235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9927" y="0"/>
                    <a:pt x="18519" y="0"/>
                    <a:pt x="16875" y="884"/>
                  </a:cubicBezTo>
                  <a:cubicBezTo>
                    <a:pt x="15232" y="1768"/>
                    <a:pt x="13353" y="3537"/>
                    <a:pt x="10536" y="6189"/>
                  </a:cubicBezTo>
                  <a:cubicBezTo>
                    <a:pt x="7719" y="8842"/>
                    <a:pt x="3962" y="12379"/>
                    <a:pt x="1966" y="15032"/>
                  </a:cubicBezTo>
                  <a:cubicBezTo>
                    <a:pt x="-29" y="17684"/>
                    <a:pt x="-264" y="19453"/>
                    <a:pt x="206" y="20400"/>
                  </a:cubicBezTo>
                  <a:cubicBezTo>
                    <a:pt x="675" y="21347"/>
                    <a:pt x="1849" y="21474"/>
                    <a:pt x="30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894293" y="1855104"/>
              <a:ext cx="311717" cy="67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84" fill="norm" stroke="1" extrusionOk="0">
                  <a:moveTo>
                    <a:pt x="88" y="4154"/>
                  </a:moveTo>
                  <a:cubicBezTo>
                    <a:pt x="-55" y="3477"/>
                    <a:pt x="-198" y="2800"/>
                    <a:pt x="1161" y="2123"/>
                  </a:cubicBezTo>
                  <a:cubicBezTo>
                    <a:pt x="2520" y="1446"/>
                    <a:pt x="5381" y="769"/>
                    <a:pt x="7240" y="396"/>
                  </a:cubicBezTo>
                  <a:cubicBezTo>
                    <a:pt x="9100" y="24"/>
                    <a:pt x="9958" y="-44"/>
                    <a:pt x="10674" y="24"/>
                  </a:cubicBezTo>
                  <a:cubicBezTo>
                    <a:pt x="11389" y="91"/>
                    <a:pt x="11961" y="295"/>
                    <a:pt x="12533" y="1344"/>
                  </a:cubicBezTo>
                  <a:cubicBezTo>
                    <a:pt x="13105" y="2394"/>
                    <a:pt x="13677" y="4290"/>
                    <a:pt x="14107" y="6456"/>
                  </a:cubicBezTo>
                  <a:cubicBezTo>
                    <a:pt x="14536" y="8623"/>
                    <a:pt x="14822" y="11061"/>
                    <a:pt x="15966" y="13058"/>
                  </a:cubicBezTo>
                  <a:cubicBezTo>
                    <a:pt x="17111" y="15056"/>
                    <a:pt x="19113" y="16613"/>
                    <a:pt x="20186" y="17696"/>
                  </a:cubicBezTo>
                  <a:cubicBezTo>
                    <a:pt x="21259" y="18780"/>
                    <a:pt x="21402" y="19389"/>
                    <a:pt x="20329" y="19965"/>
                  </a:cubicBezTo>
                  <a:cubicBezTo>
                    <a:pt x="19256" y="20540"/>
                    <a:pt x="16968" y="21082"/>
                    <a:pt x="14965" y="21319"/>
                  </a:cubicBezTo>
                  <a:cubicBezTo>
                    <a:pt x="12962" y="21556"/>
                    <a:pt x="11246" y="21488"/>
                    <a:pt x="9529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886200" y="2149997"/>
              <a:ext cx="2794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891" y="11670"/>
                    <a:pt x="11782" y="3363"/>
                    <a:pt x="15382" y="870"/>
                  </a:cubicBezTo>
                  <a:cubicBezTo>
                    <a:pt x="18982" y="-1622"/>
                    <a:pt x="20291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3946031" y="2289747"/>
              <a:ext cx="295770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644" y="19938"/>
                  </a:moveTo>
                  <a:cubicBezTo>
                    <a:pt x="725" y="20769"/>
                    <a:pt x="-194" y="21600"/>
                    <a:pt x="36" y="21600"/>
                  </a:cubicBezTo>
                  <a:cubicBezTo>
                    <a:pt x="266" y="21600"/>
                    <a:pt x="1644" y="20769"/>
                    <a:pt x="5015" y="17031"/>
                  </a:cubicBezTo>
                  <a:cubicBezTo>
                    <a:pt x="8385" y="13292"/>
                    <a:pt x="13746" y="6646"/>
                    <a:pt x="16810" y="3323"/>
                  </a:cubicBezTo>
                  <a:cubicBezTo>
                    <a:pt x="19874" y="0"/>
                    <a:pt x="20640" y="0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847474" y="1820789"/>
              <a:ext cx="600827" cy="64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99" fill="norm" stroke="1" extrusionOk="0">
                  <a:moveTo>
                    <a:pt x="12873" y="1024"/>
                  </a:moveTo>
                  <a:cubicBezTo>
                    <a:pt x="13176" y="813"/>
                    <a:pt x="13479" y="602"/>
                    <a:pt x="13972" y="391"/>
                  </a:cubicBezTo>
                  <a:cubicBezTo>
                    <a:pt x="14465" y="180"/>
                    <a:pt x="15147" y="-31"/>
                    <a:pt x="15374" y="4"/>
                  </a:cubicBezTo>
                  <a:cubicBezTo>
                    <a:pt x="15601" y="39"/>
                    <a:pt x="15374" y="321"/>
                    <a:pt x="14048" y="1130"/>
                  </a:cubicBezTo>
                  <a:cubicBezTo>
                    <a:pt x="12721" y="1939"/>
                    <a:pt x="10296" y="3276"/>
                    <a:pt x="8060" y="4542"/>
                  </a:cubicBezTo>
                  <a:cubicBezTo>
                    <a:pt x="5825" y="5809"/>
                    <a:pt x="3778" y="7005"/>
                    <a:pt x="2641" y="7744"/>
                  </a:cubicBezTo>
                  <a:cubicBezTo>
                    <a:pt x="1505" y="8482"/>
                    <a:pt x="1277" y="8764"/>
                    <a:pt x="1391" y="8940"/>
                  </a:cubicBezTo>
                  <a:cubicBezTo>
                    <a:pt x="1505" y="9116"/>
                    <a:pt x="1959" y="9186"/>
                    <a:pt x="3324" y="9221"/>
                  </a:cubicBezTo>
                  <a:cubicBezTo>
                    <a:pt x="4688" y="9256"/>
                    <a:pt x="6961" y="9256"/>
                    <a:pt x="8401" y="9362"/>
                  </a:cubicBezTo>
                  <a:cubicBezTo>
                    <a:pt x="9841" y="9467"/>
                    <a:pt x="10448" y="9678"/>
                    <a:pt x="10713" y="10171"/>
                  </a:cubicBezTo>
                  <a:cubicBezTo>
                    <a:pt x="10978" y="10663"/>
                    <a:pt x="10902" y="11437"/>
                    <a:pt x="9955" y="12598"/>
                  </a:cubicBezTo>
                  <a:cubicBezTo>
                    <a:pt x="9008" y="13759"/>
                    <a:pt x="7189" y="15307"/>
                    <a:pt x="5446" y="16679"/>
                  </a:cubicBezTo>
                  <a:cubicBezTo>
                    <a:pt x="3702" y="18051"/>
                    <a:pt x="2035" y="19247"/>
                    <a:pt x="1088" y="19986"/>
                  </a:cubicBezTo>
                  <a:cubicBezTo>
                    <a:pt x="140" y="20725"/>
                    <a:pt x="-87" y="21006"/>
                    <a:pt x="27" y="21217"/>
                  </a:cubicBezTo>
                  <a:cubicBezTo>
                    <a:pt x="140" y="21428"/>
                    <a:pt x="595" y="21569"/>
                    <a:pt x="2111" y="21463"/>
                  </a:cubicBezTo>
                  <a:cubicBezTo>
                    <a:pt x="3627" y="21358"/>
                    <a:pt x="6204" y="21006"/>
                    <a:pt x="8667" y="20584"/>
                  </a:cubicBezTo>
                  <a:cubicBezTo>
                    <a:pt x="11130" y="20162"/>
                    <a:pt x="13479" y="19669"/>
                    <a:pt x="15601" y="19388"/>
                  </a:cubicBezTo>
                  <a:cubicBezTo>
                    <a:pt x="17724" y="19106"/>
                    <a:pt x="19618" y="19036"/>
                    <a:pt x="21513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742516" y="1984947"/>
              <a:ext cx="277285" cy="37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0"/>
                  </a:moveTo>
                  <a:cubicBezTo>
                    <a:pt x="19127" y="5032"/>
                    <a:pt x="16653" y="10064"/>
                    <a:pt x="14263" y="13561"/>
                  </a:cubicBezTo>
                  <a:cubicBezTo>
                    <a:pt x="11872" y="17059"/>
                    <a:pt x="9563" y="19023"/>
                    <a:pt x="7832" y="20127"/>
                  </a:cubicBezTo>
                  <a:cubicBezTo>
                    <a:pt x="6101" y="21232"/>
                    <a:pt x="4947" y="21477"/>
                    <a:pt x="3957" y="21539"/>
                  </a:cubicBezTo>
                  <a:cubicBezTo>
                    <a:pt x="2968" y="21600"/>
                    <a:pt x="2144" y="21477"/>
                    <a:pt x="1402" y="20741"/>
                  </a:cubicBezTo>
                  <a:cubicBezTo>
                    <a:pt x="660" y="20005"/>
                    <a:pt x="0" y="18655"/>
                    <a:pt x="0" y="16998"/>
                  </a:cubicBezTo>
                  <a:cubicBezTo>
                    <a:pt x="0" y="15341"/>
                    <a:pt x="660" y="13377"/>
                    <a:pt x="2061" y="12273"/>
                  </a:cubicBezTo>
                  <a:cubicBezTo>
                    <a:pt x="3463" y="11168"/>
                    <a:pt x="5606" y="10923"/>
                    <a:pt x="8162" y="11720"/>
                  </a:cubicBezTo>
                  <a:cubicBezTo>
                    <a:pt x="10718" y="12518"/>
                    <a:pt x="13685" y="14359"/>
                    <a:pt x="15911" y="16139"/>
                  </a:cubicBezTo>
                  <a:cubicBezTo>
                    <a:pt x="18137" y="17918"/>
                    <a:pt x="19621" y="19636"/>
                    <a:pt x="21105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6178550" y="228974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464300" y="1915115"/>
              <a:ext cx="197575" cy="80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18" fill="norm" stroke="1" extrusionOk="0">
                  <a:moveTo>
                    <a:pt x="5457" y="7463"/>
                  </a:moveTo>
                  <a:cubicBezTo>
                    <a:pt x="5002" y="8820"/>
                    <a:pt x="4547" y="10177"/>
                    <a:pt x="4434" y="11930"/>
                  </a:cubicBezTo>
                  <a:cubicBezTo>
                    <a:pt x="4320" y="13683"/>
                    <a:pt x="4547" y="15832"/>
                    <a:pt x="4661" y="17330"/>
                  </a:cubicBezTo>
                  <a:cubicBezTo>
                    <a:pt x="4775" y="18828"/>
                    <a:pt x="4775" y="19677"/>
                    <a:pt x="4661" y="20299"/>
                  </a:cubicBezTo>
                  <a:cubicBezTo>
                    <a:pt x="4547" y="20921"/>
                    <a:pt x="4320" y="21316"/>
                    <a:pt x="3865" y="21401"/>
                  </a:cubicBezTo>
                  <a:cubicBezTo>
                    <a:pt x="3411" y="21486"/>
                    <a:pt x="2728" y="21260"/>
                    <a:pt x="2046" y="20072"/>
                  </a:cubicBezTo>
                  <a:cubicBezTo>
                    <a:pt x="1364" y="18885"/>
                    <a:pt x="682" y="16736"/>
                    <a:pt x="341" y="14616"/>
                  </a:cubicBezTo>
                  <a:cubicBezTo>
                    <a:pt x="0" y="12495"/>
                    <a:pt x="0" y="10403"/>
                    <a:pt x="455" y="8226"/>
                  </a:cubicBezTo>
                  <a:cubicBezTo>
                    <a:pt x="909" y="6049"/>
                    <a:pt x="1819" y="3788"/>
                    <a:pt x="3411" y="2317"/>
                  </a:cubicBezTo>
                  <a:cubicBezTo>
                    <a:pt x="5002" y="847"/>
                    <a:pt x="7276" y="169"/>
                    <a:pt x="9891" y="27"/>
                  </a:cubicBezTo>
                  <a:cubicBezTo>
                    <a:pt x="12505" y="-114"/>
                    <a:pt x="15461" y="282"/>
                    <a:pt x="17735" y="1271"/>
                  </a:cubicBezTo>
                  <a:cubicBezTo>
                    <a:pt x="20008" y="2261"/>
                    <a:pt x="21600" y="3844"/>
                    <a:pt x="21145" y="5003"/>
                  </a:cubicBezTo>
                  <a:cubicBezTo>
                    <a:pt x="20691" y="6162"/>
                    <a:pt x="18189" y="6898"/>
                    <a:pt x="14324" y="7265"/>
                  </a:cubicBezTo>
                  <a:cubicBezTo>
                    <a:pt x="10459" y="7633"/>
                    <a:pt x="5229" y="7633"/>
                    <a:pt x="0" y="7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635750" y="2238947"/>
              <a:ext cx="209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708"/>
                    <a:pt x="10473" y="9415"/>
                    <a:pt x="14073" y="13015"/>
                  </a:cubicBezTo>
                  <a:cubicBezTo>
                    <a:pt x="17673" y="16615"/>
                    <a:pt x="19636" y="191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724138" y="2243845"/>
              <a:ext cx="121162" cy="18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81" fill="norm" stroke="1" extrusionOk="0">
                  <a:moveTo>
                    <a:pt x="21317" y="166"/>
                  </a:moveTo>
                  <a:cubicBezTo>
                    <a:pt x="19083" y="-76"/>
                    <a:pt x="16848" y="-319"/>
                    <a:pt x="13496" y="1501"/>
                  </a:cubicBezTo>
                  <a:cubicBezTo>
                    <a:pt x="10145" y="3321"/>
                    <a:pt x="5676" y="7205"/>
                    <a:pt x="3069" y="10481"/>
                  </a:cubicBezTo>
                  <a:cubicBezTo>
                    <a:pt x="462" y="13757"/>
                    <a:pt x="-283" y="16427"/>
                    <a:pt x="89" y="18126"/>
                  </a:cubicBezTo>
                  <a:cubicBezTo>
                    <a:pt x="462" y="19825"/>
                    <a:pt x="1951" y="20553"/>
                    <a:pt x="3441" y="2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926719" y="1999221"/>
              <a:ext cx="153531" cy="36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52" fill="norm" stroke="1" extrusionOk="0">
                  <a:moveTo>
                    <a:pt x="21462" y="1031"/>
                  </a:moveTo>
                  <a:cubicBezTo>
                    <a:pt x="20278" y="656"/>
                    <a:pt x="19095" y="282"/>
                    <a:pt x="17763" y="94"/>
                  </a:cubicBezTo>
                  <a:cubicBezTo>
                    <a:pt x="16432" y="-93"/>
                    <a:pt x="14952" y="-93"/>
                    <a:pt x="12437" y="968"/>
                  </a:cubicBezTo>
                  <a:cubicBezTo>
                    <a:pt x="9922" y="2030"/>
                    <a:pt x="6372" y="4152"/>
                    <a:pt x="3857" y="6961"/>
                  </a:cubicBezTo>
                  <a:cubicBezTo>
                    <a:pt x="1341" y="9771"/>
                    <a:pt x="-138" y="13267"/>
                    <a:pt x="10" y="15826"/>
                  </a:cubicBezTo>
                  <a:cubicBezTo>
                    <a:pt x="158" y="18386"/>
                    <a:pt x="1933" y="20009"/>
                    <a:pt x="4004" y="20758"/>
                  </a:cubicBezTo>
                  <a:cubicBezTo>
                    <a:pt x="6076" y="21507"/>
                    <a:pt x="8443" y="21382"/>
                    <a:pt x="10810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084604" y="2048447"/>
              <a:ext cx="205197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21367" y="0"/>
                  </a:moveTo>
                  <a:cubicBezTo>
                    <a:pt x="18943" y="5400"/>
                    <a:pt x="16518" y="10800"/>
                    <a:pt x="14314" y="14338"/>
                  </a:cubicBezTo>
                  <a:cubicBezTo>
                    <a:pt x="12110" y="17876"/>
                    <a:pt x="10126" y="19552"/>
                    <a:pt x="8583" y="20483"/>
                  </a:cubicBezTo>
                  <a:cubicBezTo>
                    <a:pt x="7040" y="21414"/>
                    <a:pt x="5938" y="21600"/>
                    <a:pt x="4836" y="21600"/>
                  </a:cubicBezTo>
                  <a:cubicBezTo>
                    <a:pt x="3734" y="21600"/>
                    <a:pt x="2632" y="21414"/>
                    <a:pt x="1861" y="20855"/>
                  </a:cubicBezTo>
                  <a:cubicBezTo>
                    <a:pt x="1089" y="20297"/>
                    <a:pt x="649" y="19366"/>
                    <a:pt x="318" y="18248"/>
                  </a:cubicBezTo>
                  <a:cubicBezTo>
                    <a:pt x="-13" y="17131"/>
                    <a:pt x="-233" y="15828"/>
                    <a:pt x="428" y="15176"/>
                  </a:cubicBezTo>
                  <a:cubicBezTo>
                    <a:pt x="1089" y="14524"/>
                    <a:pt x="2632" y="14524"/>
                    <a:pt x="5277" y="15362"/>
                  </a:cubicBezTo>
                  <a:cubicBezTo>
                    <a:pt x="7922" y="16200"/>
                    <a:pt x="11669" y="17876"/>
                    <a:pt x="14314" y="18807"/>
                  </a:cubicBezTo>
                  <a:cubicBezTo>
                    <a:pt x="16959" y="19738"/>
                    <a:pt x="18502" y="19924"/>
                    <a:pt x="20045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7416800" y="1997647"/>
              <a:ext cx="8498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1565"/>
                    <a:pt x="18514" y="3130"/>
                    <a:pt x="20057" y="5530"/>
                  </a:cubicBezTo>
                  <a:cubicBezTo>
                    <a:pt x="21600" y="7930"/>
                    <a:pt x="20057" y="11165"/>
                    <a:pt x="16200" y="13983"/>
                  </a:cubicBezTo>
                  <a:cubicBezTo>
                    <a:pt x="12343" y="16800"/>
                    <a:pt x="6171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763226" y="2619947"/>
              <a:ext cx="208824" cy="22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6" fill="norm" stroke="1" extrusionOk="0">
                  <a:moveTo>
                    <a:pt x="15634" y="0"/>
                  </a:moveTo>
                  <a:cubicBezTo>
                    <a:pt x="14761" y="4756"/>
                    <a:pt x="13889" y="9512"/>
                    <a:pt x="12689" y="12881"/>
                  </a:cubicBezTo>
                  <a:cubicBezTo>
                    <a:pt x="11489" y="16250"/>
                    <a:pt x="9961" y="18231"/>
                    <a:pt x="8761" y="19519"/>
                  </a:cubicBezTo>
                  <a:cubicBezTo>
                    <a:pt x="7561" y="20807"/>
                    <a:pt x="6689" y="21402"/>
                    <a:pt x="5489" y="21501"/>
                  </a:cubicBezTo>
                  <a:cubicBezTo>
                    <a:pt x="4289" y="21600"/>
                    <a:pt x="2761" y="21204"/>
                    <a:pt x="1780" y="20312"/>
                  </a:cubicBezTo>
                  <a:cubicBezTo>
                    <a:pt x="798" y="19420"/>
                    <a:pt x="361" y="18033"/>
                    <a:pt x="143" y="16349"/>
                  </a:cubicBezTo>
                  <a:cubicBezTo>
                    <a:pt x="-75" y="14664"/>
                    <a:pt x="-75" y="12683"/>
                    <a:pt x="361" y="11394"/>
                  </a:cubicBezTo>
                  <a:cubicBezTo>
                    <a:pt x="798" y="10106"/>
                    <a:pt x="1670" y="9512"/>
                    <a:pt x="3198" y="9413"/>
                  </a:cubicBezTo>
                  <a:cubicBezTo>
                    <a:pt x="4725" y="9314"/>
                    <a:pt x="6907" y="9710"/>
                    <a:pt x="9198" y="11097"/>
                  </a:cubicBezTo>
                  <a:cubicBezTo>
                    <a:pt x="11489" y="12484"/>
                    <a:pt x="13889" y="14862"/>
                    <a:pt x="15416" y="16448"/>
                  </a:cubicBezTo>
                  <a:cubicBezTo>
                    <a:pt x="16943" y="18033"/>
                    <a:pt x="17598" y="18826"/>
                    <a:pt x="18470" y="19222"/>
                  </a:cubicBezTo>
                  <a:cubicBezTo>
                    <a:pt x="19343" y="19618"/>
                    <a:pt x="20434" y="19618"/>
                    <a:pt x="21525" y="1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995673" y="2615713"/>
              <a:ext cx="103378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21099" y="1585"/>
                  </a:moveTo>
                  <a:cubicBezTo>
                    <a:pt x="19803" y="793"/>
                    <a:pt x="18507" y="0"/>
                    <a:pt x="16779" y="0"/>
                  </a:cubicBezTo>
                  <a:cubicBezTo>
                    <a:pt x="15051" y="0"/>
                    <a:pt x="12891" y="793"/>
                    <a:pt x="10083" y="3468"/>
                  </a:cubicBezTo>
                  <a:cubicBezTo>
                    <a:pt x="7275" y="6143"/>
                    <a:pt x="3819" y="10701"/>
                    <a:pt x="1875" y="13574"/>
                  </a:cubicBezTo>
                  <a:cubicBezTo>
                    <a:pt x="-69" y="16448"/>
                    <a:pt x="-501" y="17637"/>
                    <a:pt x="579" y="18925"/>
                  </a:cubicBezTo>
                  <a:cubicBezTo>
                    <a:pt x="1659" y="20213"/>
                    <a:pt x="4251" y="21600"/>
                    <a:pt x="7923" y="21600"/>
                  </a:cubicBezTo>
                  <a:cubicBezTo>
                    <a:pt x="11595" y="21600"/>
                    <a:pt x="16347" y="20213"/>
                    <a:pt x="21099" y="18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009019" y="2715197"/>
              <a:ext cx="134482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82" fill="norm" stroke="1" extrusionOk="0">
                  <a:moveTo>
                    <a:pt x="4230" y="10800"/>
                  </a:moveTo>
                  <a:cubicBezTo>
                    <a:pt x="2205" y="14400"/>
                    <a:pt x="180" y="18000"/>
                    <a:pt x="12" y="19800"/>
                  </a:cubicBezTo>
                  <a:cubicBezTo>
                    <a:pt x="-157" y="21600"/>
                    <a:pt x="1530" y="21600"/>
                    <a:pt x="5412" y="18000"/>
                  </a:cubicBezTo>
                  <a:cubicBezTo>
                    <a:pt x="9293" y="14400"/>
                    <a:pt x="15368" y="7200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187950" y="2530266"/>
              <a:ext cx="450850" cy="29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1724" y="21039"/>
                    <a:pt x="3448" y="20731"/>
                    <a:pt x="4614" y="20345"/>
                  </a:cubicBezTo>
                  <a:cubicBezTo>
                    <a:pt x="5780" y="19959"/>
                    <a:pt x="6389" y="19497"/>
                    <a:pt x="6490" y="19034"/>
                  </a:cubicBezTo>
                  <a:cubicBezTo>
                    <a:pt x="6592" y="18571"/>
                    <a:pt x="6186" y="18108"/>
                    <a:pt x="5628" y="17182"/>
                  </a:cubicBezTo>
                  <a:cubicBezTo>
                    <a:pt x="5070" y="16257"/>
                    <a:pt x="4361" y="14868"/>
                    <a:pt x="4006" y="12554"/>
                  </a:cubicBezTo>
                  <a:cubicBezTo>
                    <a:pt x="3651" y="10239"/>
                    <a:pt x="3651" y="6999"/>
                    <a:pt x="4056" y="4685"/>
                  </a:cubicBezTo>
                  <a:cubicBezTo>
                    <a:pt x="4462" y="2371"/>
                    <a:pt x="5273" y="982"/>
                    <a:pt x="6237" y="365"/>
                  </a:cubicBezTo>
                  <a:cubicBezTo>
                    <a:pt x="7200" y="-252"/>
                    <a:pt x="8315" y="-98"/>
                    <a:pt x="9380" y="905"/>
                  </a:cubicBezTo>
                  <a:cubicBezTo>
                    <a:pt x="10445" y="1908"/>
                    <a:pt x="11459" y="3759"/>
                    <a:pt x="11763" y="5765"/>
                  </a:cubicBezTo>
                  <a:cubicBezTo>
                    <a:pt x="12068" y="7771"/>
                    <a:pt x="11662" y="9931"/>
                    <a:pt x="11256" y="11859"/>
                  </a:cubicBezTo>
                  <a:cubicBezTo>
                    <a:pt x="10851" y="13788"/>
                    <a:pt x="10445" y="15485"/>
                    <a:pt x="10394" y="16719"/>
                  </a:cubicBezTo>
                  <a:cubicBezTo>
                    <a:pt x="10344" y="17954"/>
                    <a:pt x="10648" y="18725"/>
                    <a:pt x="12017" y="19342"/>
                  </a:cubicBezTo>
                  <a:cubicBezTo>
                    <a:pt x="13386" y="19959"/>
                    <a:pt x="15820" y="20422"/>
                    <a:pt x="17594" y="20191"/>
                  </a:cubicBezTo>
                  <a:cubicBezTo>
                    <a:pt x="19369" y="19959"/>
                    <a:pt x="20485" y="19034"/>
                    <a:pt x="21600" y="18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667933" y="3646236"/>
              <a:ext cx="325967" cy="62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7" fill="norm" stroke="1" extrusionOk="0">
                  <a:moveTo>
                    <a:pt x="19371" y="2053"/>
                  </a:moveTo>
                  <a:cubicBezTo>
                    <a:pt x="19510" y="1396"/>
                    <a:pt x="19649" y="740"/>
                    <a:pt x="19301" y="375"/>
                  </a:cubicBezTo>
                  <a:cubicBezTo>
                    <a:pt x="18953" y="10"/>
                    <a:pt x="18116" y="-63"/>
                    <a:pt x="16235" y="46"/>
                  </a:cubicBezTo>
                  <a:cubicBezTo>
                    <a:pt x="14354" y="156"/>
                    <a:pt x="11427" y="448"/>
                    <a:pt x="8849" y="1251"/>
                  </a:cubicBezTo>
                  <a:cubicBezTo>
                    <a:pt x="6271" y="2053"/>
                    <a:pt x="4042" y="3367"/>
                    <a:pt x="2578" y="5082"/>
                  </a:cubicBezTo>
                  <a:cubicBezTo>
                    <a:pt x="1115" y="6796"/>
                    <a:pt x="418" y="8913"/>
                    <a:pt x="140" y="11029"/>
                  </a:cubicBezTo>
                  <a:cubicBezTo>
                    <a:pt x="-139" y="13145"/>
                    <a:pt x="0" y="15261"/>
                    <a:pt x="558" y="17013"/>
                  </a:cubicBezTo>
                  <a:cubicBezTo>
                    <a:pt x="1115" y="18764"/>
                    <a:pt x="2091" y="20151"/>
                    <a:pt x="4320" y="20844"/>
                  </a:cubicBezTo>
                  <a:cubicBezTo>
                    <a:pt x="6550" y="21537"/>
                    <a:pt x="10034" y="21537"/>
                    <a:pt x="13100" y="21355"/>
                  </a:cubicBezTo>
                  <a:cubicBezTo>
                    <a:pt x="16166" y="21172"/>
                    <a:pt x="18813" y="20807"/>
                    <a:pt x="21461" y="20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708150" y="4067747"/>
              <a:ext cx="2349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9200"/>
                    <a:pt x="1168" y="16800"/>
                    <a:pt x="4768" y="13200"/>
                  </a:cubicBezTo>
                  <a:cubicBezTo>
                    <a:pt x="8368" y="9600"/>
                    <a:pt x="14984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059516" y="3651333"/>
              <a:ext cx="334435" cy="61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3024"/>
                  </a:moveTo>
                  <a:cubicBezTo>
                    <a:pt x="20916" y="2281"/>
                    <a:pt x="20233" y="1539"/>
                    <a:pt x="18661" y="945"/>
                  </a:cubicBezTo>
                  <a:cubicBezTo>
                    <a:pt x="17089" y="351"/>
                    <a:pt x="14628" y="-94"/>
                    <a:pt x="12372" y="17"/>
                  </a:cubicBezTo>
                  <a:cubicBezTo>
                    <a:pt x="10116" y="129"/>
                    <a:pt x="8066" y="797"/>
                    <a:pt x="6562" y="2096"/>
                  </a:cubicBezTo>
                  <a:cubicBezTo>
                    <a:pt x="5058" y="3395"/>
                    <a:pt x="4101" y="5325"/>
                    <a:pt x="3144" y="7774"/>
                  </a:cubicBezTo>
                  <a:cubicBezTo>
                    <a:pt x="2187" y="10224"/>
                    <a:pt x="1230" y="13193"/>
                    <a:pt x="684" y="15271"/>
                  </a:cubicBezTo>
                  <a:cubicBezTo>
                    <a:pt x="137" y="17349"/>
                    <a:pt x="0" y="18537"/>
                    <a:pt x="0" y="19316"/>
                  </a:cubicBezTo>
                  <a:cubicBezTo>
                    <a:pt x="0" y="20096"/>
                    <a:pt x="137" y="20467"/>
                    <a:pt x="820" y="20801"/>
                  </a:cubicBezTo>
                  <a:cubicBezTo>
                    <a:pt x="1504" y="21135"/>
                    <a:pt x="2734" y="21432"/>
                    <a:pt x="5058" y="21469"/>
                  </a:cubicBezTo>
                  <a:cubicBezTo>
                    <a:pt x="7382" y="21506"/>
                    <a:pt x="10800" y="21283"/>
                    <a:pt x="14218" y="2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311400" y="3908997"/>
              <a:ext cx="3238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71" y="2645"/>
                    <a:pt x="7341" y="5290"/>
                    <a:pt x="10941" y="8890"/>
                  </a:cubicBezTo>
                  <a:cubicBezTo>
                    <a:pt x="14541" y="12490"/>
                    <a:pt x="18071" y="170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444750" y="3964601"/>
              <a:ext cx="209550" cy="29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10"/>
                  </a:moveTo>
                  <a:cubicBezTo>
                    <a:pt x="20073" y="-41"/>
                    <a:pt x="18545" y="-192"/>
                    <a:pt x="16800" y="790"/>
                  </a:cubicBezTo>
                  <a:cubicBezTo>
                    <a:pt x="15055" y="1772"/>
                    <a:pt x="13091" y="3886"/>
                    <a:pt x="10255" y="7511"/>
                  </a:cubicBezTo>
                  <a:cubicBezTo>
                    <a:pt x="7418" y="11137"/>
                    <a:pt x="3709" y="16272"/>
                    <a:pt x="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665004" y="3619013"/>
              <a:ext cx="105243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392" y="4834"/>
                  </a:moveTo>
                  <a:cubicBezTo>
                    <a:pt x="-24" y="3625"/>
                    <a:pt x="-439" y="2417"/>
                    <a:pt x="1015" y="1510"/>
                  </a:cubicBezTo>
                  <a:cubicBezTo>
                    <a:pt x="2469" y="604"/>
                    <a:pt x="5792" y="0"/>
                    <a:pt x="9530" y="0"/>
                  </a:cubicBezTo>
                  <a:cubicBezTo>
                    <a:pt x="13269" y="0"/>
                    <a:pt x="17423" y="604"/>
                    <a:pt x="18461" y="1964"/>
                  </a:cubicBezTo>
                  <a:cubicBezTo>
                    <a:pt x="19499" y="3323"/>
                    <a:pt x="17423" y="5438"/>
                    <a:pt x="15761" y="6797"/>
                  </a:cubicBezTo>
                  <a:cubicBezTo>
                    <a:pt x="14099" y="8157"/>
                    <a:pt x="12853" y="8761"/>
                    <a:pt x="11607" y="9365"/>
                  </a:cubicBezTo>
                  <a:cubicBezTo>
                    <a:pt x="10361" y="9969"/>
                    <a:pt x="9115" y="10573"/>
                    <a:pt x="9530" y="10951"/>
                  </a:cubicBezTo>
                  <a:cubicBezTo>
                    <a:pt x="9946" y="11329"/>
                    <a:pt x="12023" y="11480"/>
                    <a:pt x="14307" y="12310"/>
                  </a:cubicBezTo>
                  <a:cubicBezTo>
                    <a:pt x="16592" y="13141"/>
                    <a:pt x="19084" y="14652"/>
                    <a:pt x="20123" y="15860"/>
                  </a:cubicBezTo>
                  <a:cubicBezTo>
                    <a:pt x="21161" y="17069"/>
                    <a:pt x="20746" y="17975"/>
                    <a:pt x="18253" y="18881"/>
                  </a:cubicBezTo>
                  <a:cubicBezTo>
                    <a:pt x="15761" y="19787"/>
                    <a:pt x="11192" y="20694"/>
                    <a:pt x="66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755899" y="3661822"/>
              <a:ext cx="245766" cy="68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19" fill="norm" stroke="1" extrusionOk="0">
                  <a:moveTo>
                    <a:pt x="1662" y="2768"/>
                  </a:moveTo>
                  <a:cubicBezTo>
                    <a:pt x="1846" y="2371"/>
                    <a:pt x="2031" y="1973"/>
                    <a:pt x="3138" y="1542"/>
                  </a:cubicBezTo>
                  <a:cubicBezTo>
                    <a:pt x="4246" y="1112"/>
                    <a:pt x="6277" y="648"/>
                    <a:pt x="8215" y="350"/>
                  </a:cubicBezTo>
                  <a:cubicBezTo>
                    <a:pt x="10154" y="52"/>
                    <a:pt x="12000" y="-81"/>
                    <a:pt x="13846" y="52"/>
                  </a:cubicBezTo>
                  <a:cubicBezTo>
                    <a:pt x="15692" y="184"/>
                    <a:pt x="17538" y="582"/>
                    <a:pt x="19015" y="1542"/>
                  </a:cubicBezTo>
                  <a:cubicBezTo>
                    <a:pt x="20492" y="2503"/>
                    <a:pt x="21600" y="4027"/>
                    <a:pt x="21415" y="5783"/>
                  </a:cubicBezTo>
                  <a:cubicBezTo>
                    <a:pt x="21231" y="7539"/>
                    <a:pt x="19754" y="9526"/>
                    <a:pt x="18738" y="11481"/>
                  </a:cubicBezTo>
                  <a:cubicBezTo>
                    <a:pt x="17723" y="13436"/>
                    <a:pt x="17169" y="15357"/>
                    <a:pt x="17169" y="16649"/>
                  </a:cubicBezTo>
                  <a:cubicBezTo>
                    <a:pt x="17169" y="17941"/>
                    <a:pt x="17723" y="18604"/>
                    <a:pt x="18092" y="19200"/>
                  </a:cubicBezTo>
                  <a:cubicBezTo>
                    <a:pt x="18462" y="19796"/>
                    <a:pt x="18646" y="20326"/>
                    <a:pt x="16708" y="20757"/>
                  </a:cubicBezTo>
                  <a:cubicBezTo>
                    <a:pt x="14769" y="21188"/>
                    <a:pt x="10708" y="21519"/>
                    <a:pt x="7569" y="21519"/>
                  </a:cubicBezTo>
                  <a:cubicBezTo>
                    <a:pt x="4431" y="21519"/>
                    <a:pt x="2215" y="21188"/>
                    <a:pt x="0" y="20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549650" y="4047474"/>
              <a:ext cx="2730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516" y="11040"/>
                    <a:pt x="7033" y="1783"/>
                    <a:pt x="10633" y="240"/>
                  </a:cubicBezTo>
                  <a:cubicBezTo>
                    <a:pt x="14233" y="-1303"/>
                    <a:pt x="17916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644900" y="4207447"/>
              <a:ext cx="2603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12" y="10800"/>
                    <a:pt x="7024" y="21600"/>
                    <a:pt x="10624" y="21600"/>
                  </a:cubicBezTo>
                  <a:cubicBezTo>
                    <a:pt x="14224" y="21600"/>
                    <a:pt x="17912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359087" y="3813848"/>
              <a:ext cx="403413" cy="4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90" fill="norm" stroke="1" extrusionOk="0">
                  <a:moveTo>
                    <a:pt x="20091" y="1260"/>
                  </a:moveTo>
                  <a:cubicBezTo>
                    <a:pt x="20203" y="733"/>
                    <a:pt x="20316" y="206"/>
                    <a:pt x="19979" y="48"/>
                  </a:cubicBezTo>
                  <a:cubicBezTo>
                    <a:pt x="19641" y="-110"/>
                    <a:pt x="18853" y="101"/>
                    <a:pt x="16604" y="1049"/>
                  </a:cubicBezTo>
                  <a:cubicBezTo>
                    <a:pt x="14353" y="1997"/>
                    <a:pt x="10641" y="3683"/>
                    <a:pt x="8504" y="4631"/>
                  </a:cubicBezTo>
                  <a:cubicBezTo>
                    <a:pt x="6366" y="5580"/>
                    <a:pt x="5804" y="5790"/>
                    <a:pt x="5354" y="6212"/>
                  </a:cubicBezTo>
                  <a:cubicBezTo>
                    <a:pt x="4903" y="6633"/>
                    <a:pt x="4566" y="7266"/>
                    <a:pt x="4791" y="7740"/>
                  </a:cubicBezTo>
                  <a:cubicBezTo>
                    <a:pt x="5016" y="8214"/>
                    <a:pt x="5804" y="8530"/>
                    <a:pt x="6985" y="8793"/>
                  </a:cubicBezTo>
                  <a:cubicBezTo>
                    <a:pt x="8166" y="9057"/>
                    <a:pt x="9741" y="9268"/>
                    <a:pt x="10754" y="9531"/>
                  </a:cubicBezTo>
                  <a:cubicBezTo>
                    <a:pt x="11766" y="9794"/>
                    <a:pt x="12216" y="10110"/>
                    <a:pt x="12385" y="10532"/>
                  </a:cubicBezTo>
                  <a:cubicBezTo>
                    <a:pt x="12554" y="10953"/>
                    <a:pt x="12441" y="11480"/>
                    <a:pt x="11316" y="12323"/>
                  </a:cubicBezTo>
                  <a:cubicBezTo>
                    <a:pt x="10191" y="13166"/>
                    <a:pt x="8054" y="14325"/>
                    <a:pt x="6085" y="15379"/>
                  </a:cubicBezTo>
                  <a:cubicBezTo>
                    <a:pt x="4116" y="16432"/>
                    <a:pt x="2316" y="17381"/>
                    <a:pt x="1247" y="18118"/>
                  </a:cubicBezTo>
                  <a:cubicBezTo>
                    <a:pt x="179" y="18856"/>
                    <a:pt x="-159" y="19383"/>
                    <a:pt x="66" y="19646"/>
                  </a:cubicBezTo>
                  <a:cubicBezTo>
                    <a:pt x="291" y="19910"/>
                    <a:pt x="1079" y="19910"/>
                    <a:pt x="3497" y="19910"/>
                  </a:cubicBezTo>
                  <a:cubicBezTo>
                    <a:pt x="5916" y="19910"/>
                    <a:pt x="9966" y="19910"/>
                    <a:pt x="13229" y="20173"/>
                  </a:cubicBezTo>
                  <a:cubicBezTo>
                    <a:pt x="16491" y="20436"/>
                    <a:pt x="18966" y="20963"/>
                    <a:pt x="21441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274608" y="4467797"/>
              <a:ext cx="23389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1503" y="0"/>
                  </a:moveTo>
                  <a:cubicBezTo>
                    <a:pt x="17611" y="4400"/>
                    <a:pt x="13719" y="8800"/>
                    <a:pt x="10508" y="11400"/>
                  </a:cubicBezTo>
                  <a:cubicBezTo>
                    <a:pt x="7298" y="14000"/>
                    <a:pt x="4768" y="14800"/>
                    <a:pt x="3114" y="14900"/>
                  </a:cubicBezTo>
                  <a:cubicBezTo>
                    <a:pt x="1460" y="15000"/>
                    <a:pt x="681" y="14400"/>
                    <a:pt x="292" y="13500"/>
                  </a:cubicBezTo>
                  <a:cubicBezTo>
                    <a:pt x="-97" y="12600"/>
                    <a:pt x="-97" y="11400"/>
                    <a:pt x="292" y="10500"/>
                  </a:cubicBezTo>
                  <a:cubicBezTo>
                    <a:pt x="681" y="9600"/>
                    <a:pt x="1460" y="9000"/>
                    <a:pt x="3017" y="8600"/>
                  </a:cubicBezTo>
                  <a:cubicBezTo>
                    <a:pt x="4573" y="8200"/>
                    <a:pt x="6908" y="8000"/>
                    <a:pt x="8952" y="8400"/>
                  </a:cubicBezTo>
                  <a:cubicBezTo>
                    <a:pt x="10995" y="8800"/>
                    <a:pt x="12746" y="9800"/>
                    <a:pt x="14400" y="12100"/>
                  </a:cubicBezTo>
                  <a:cubicBezTo>
                    <a:pt x="16054" y="14400"/>
                    <a:pt x="17611" y="18000"/>
                    <a:pt x="191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531518" y="4507721"/>
              <a:ext cx="218282" cy="17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882" fill="norm" stroke="1" extrusionOk="0">
                  <a:moveTo>
                    <a:pt x="21214" y="550"/>
                  </a:moveTo>
                  <a:cubicBezTo>
                    <a:pt x="17511" y="35"/>
                    <a:pt x="13808" y="-479"/>
                    <a:pt x="10414" y="807"/>
                  </a:cubicBezTo>
                  <a:cubicBezTo>
                    <a:pt x="7020" y="2092"/>
                    <a:pt x="3934" y="5178"/>
                    <a:pt x="2083" y="8135"/>
                  </a:cubicBezTo>
                  <a:cubicBezTo>
                    <a:pt x="231" y="11092"/>
                    <a:pt x="-386" y="13921"/>
                    <a:pt x="231" y="16107"/>
                  </a:cubicBezTo>
                  <a:cubicBezTo>
                    <a:pt x="848" y="18292"/>
                    <a:pt x="2700" y="19835"/>
                    <a:pt x="5888" y="20478"/>
                  </a:cubicBezTo>
                  <a:cubicBezTo>
                    <a:pt x="9077" y="21121"/>
                    <a:pt x="13603" y="20864"/>
                    <a:pt x="18128" y="20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597145" y="4607497"/>
              <a:ext cx="235206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18" fill="norm" stroke="1" extrusionOk="0">
                  <a:moveTo>
                    <a:pt x="2916" y="14400"/>
                  </a:moveTo>
                  <a:cubicBezTo>
                    <a:pt x="1566" y="16800"/>
                    <a:pt x="216" y="19200"/>
                    <a:pt x="23" y="20400"/>
                  </a:cubicBezTo>
                  <a:cubicBezTo>
                    <a:pt x="-170" y="21600"/>
                    <a:pt x="794" y="21600"/>
                    <a:pt x="4555" y="18000"/>
                  </a:cubicBezTo>
                  <a:cubicBezTo>
                    <a:pt x="8316" y="14400"/>
                    <a:pt x="14873" y="7200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794250" y="4414086"/>
              <a:ext cx="488950" cy="29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0288"/>
                  </a:moveTo>
                  <a:cubicBezTo>
                    <a:pt x="1216" y="20136"/>
                    <a:pt x="2431" y="19984"/>
                    <a:pt x="3740" y="19071"/>
                  </a:cubicBezTo>
                  <a:cubicBezTo>
                    <a:pt x="5049" y="18159"/>
                    <a:pt x="6452" y="16485"/>
                    <a:pt x="7106" y="14508"/>
                  </a:cubicBezTo>
                  <a:cubicBezTo>
                    <a:pt x="7761" y="12530"/>
                    <a:pt x="7668" y="10249"/>
                    <a:pt x="7247" y="8195"/>
                  </a:cubicBezTo>
                  <a:cubicBezTo>
                    <a:pt x="6826" y="6142"/>
                    <a:pt x="6078" y="4316"/>
                    <a:pt x="5657" y="3023"/>
                  </a:cubicBezTo>
                  <a:cubicBezTo>
                    <a:pt x="5236" y="1730"/>
                    <a:pt x="5143" y="970"/>
                    <a:pt x="5377" y="513"/>
                  </a:cubicBezTo>
                  <a:cubicBezTo>
                    <a:pt x="5610" y="57"/>
                    <a:pt x="6171" y="-95"/>
                    <a:pt x="7013" y="57"/>
                  </a:cubicBezTo>
                  <a:cubicBezTo>
                    <a:pt x="7855" y="209"/>
                    <a:pt x="8977" y="666"/>
                    <a:pt x="10005" y="1654"/>
                  </a:cubicBezTo>
                  <a:cubicBezTo>
                    <a:pt x="11034" y="2643"/>
                    <a:pt x="11969" y="4164"/>
                    <a:pt x="12062" y="6370"/>
                  </a:cubicBezTo>
                  <a:cubicBezTo>
                    <a:pt x="12156" y="8575"/>
                    <a:pt x="11408" y="11466"/>
                    <a:pt x="10847" y="13443"/>
                  </a:cubicBezTo>
                  <a:cubicBezTo>
                    <a:pt x="10286" y="15420"/>
                    <a:pt x="9912" y="16485"/>
                    <a:pt x="9631" y="17398"/>
                  </a:cubicBezTo>
                  <a:cubicBezTo>
                    <a:pt x="9351" y="18311"/>
                    <a:pt x="9164" y="19071"/>
                    <a:pt x="9257" y="19756"/>
                  </a:cubicBezTo>
                  <a:cubicBezTo>
                    <a:pt x="9351" y="20440"/>
                    <a:pt x="9725" y="21049"/>
                    <a:pt x="11174" y="21277"/>
                  </a:cubicBezTo>
                  <a:cubicBezTo>
                    <a:pt x="12623" y="21505"/>
                    <a:pt x="15148" y="21353"/>
                    <a:pt x="17065" y="21201"/>
                  </a:cubicBezTo>
                  <a:cubicBezTo>
                    <a:pt x="18982" y="21049"/>
                    <a:pt x="20291" y="20897"/>
                    <a:pt x="21600" y="20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272607" y="3828338"/>
              <a:ext cx="309043" cy="36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89" fill="norm" stroke="1" extrusionOk="0">
                  <a:moveTo>
                    <a:pt x="19558" y="2123"/>
                  </a:moveTo>
                  <a:cubicBezTo>
                    <a:pt x="19995" y="1130"/>
                    <a:pt x="20433" y="137"/>
                    <a:pt x="20652" y="13"/>
                  </a:cubicBezTo>
                  <a:cubicBezTo>
                    <a:pt x="20871" y="-111"/>
                    <a:pt x="20871" y="634"/>
                    <a:pt x="20068" y="2558"/>
                  </a:cubicBezTo>
                  <a:cubicBezTo>
                    <a:pt x="19266" y="4482"/>
                    <a:pt x="17660" y="7586"/>
                    <a:pt x="15398" y="10565"/>
                  </a:cubicBezTo>
                  <a:cubicBezTo>
                    <a:pt x="13136" y="13544"/>
                    <a:pt x="10217" y="16399"/>
                    <a:pt x="7955" y="18075"/>
                  </a:cubicBezTo>
                  <a:cubicBezTo>
                    <a:pt x="5693" y="19751"/>
                    <a:pt x="4087" y="20248"/>
                    <a:pt x="2920" y="20434"/>
                  </a:cubicBezTo>
                  <a:cubicBezTo>
                    <a:pt x="1752" y="20620"/>
                    <a:pt x="1023" y="20496"/>
                    <a:pt x="512" y="19565"/>
                  </a:cubicBezTo>
                  <a:cubicBezTo>
                    <a:pt x="1" y="18634"/>
                    <a:pt x="-291" y="16896"/>
                    <a:pt x="439" y="15344"/>
                  </a:cubicBezTo>
                  <a:cubicBezTo>
                    <a:pt x="1168" y="13792"/>
                    <a:pt x="2920" y="12427"/>
                    <a:pt x="5182" y="12179"/>
                  </a:cubicBezTo>
                  <a:cubicBezTo>
                    <a:pt x="7444" y="11930"/>
                    <a:pt x="10217" y="12799"/>
                    <a:pt x="12990" y="14537"/>
                  </a:cubicBezTo>
                  <a:cubicBezTo>
                    <a:pt x="15763" y="16275"/>
                    <a:pt x="18536" y="18882"/>
                    <a:pt x="21309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613400" y="3614042"/>
              <a:ext cx="114653" cy="31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506" fill="norm" stroke="1" extrusionOk="0">
                  <a:moveTo>
                    <a:pt x="0" y="4110"/>
                  </a:moveTo>
                  <a:cubicBezTo>
                    <a:pt x="386" y="2805"/>
                    <a:pt x="771" y="1501"/>
                    <a:pt x="1929" y="776"/>
                  </a:cubicBezTo>
                  <a:cubicBezTo>
                    <a:pt x="3086" y="51"/>
                    <a:pt x="5014" y="-94"/>
                    <a:pt x="7907" y="51"/>
                  </a:cubicBezTo>
                  <a:cubicBezTo>
                    <a:pt x="10800" y="196"/>
                    <a:pt x="14657" y="631"/>
                    <a:pt x="16971" y="1718"/>
                  </a:cubicBezTo>
                  <a:cubicBezTo>
                    <a:pt x="19286" y="2805"/>
                    <a:pt x="20057" y="4545"/>
                    <a:pt x="19671" y="5705"/>
                  </a:cubicBezTo>
                  <a:cubicBezTo>
                    <a:pt x="19286" y="6864"/>
                    <a:pt x="17743" y="7444"/>
                    <a:pt x="15429" y="8024"/>
                  </a:cubicBezTo>
                  <a:cubicBezTo>
                    <a:pt x="13114" y="8604"/>
                    <a:pt x="10029" y="9184"/>
                    <a:pt x="9064" y="9764"/>
                  </a:cubicBezTo>
                  <a:cubicBezTo>
                    <a:pt x="8100" y="10344"/>
                    <a:pt x="9257" y="10923"/>
                    <a:pt x="11764" y="12301"/>
                  </a:cubicBezTo>
                  <a:cubicBezTo>
                    <a:pt x="14271" y="13678"/>
                    <a:pt x="18129" y="15852"/>
                    <a:pt x="19864" y="17374"/>
                  </a:cubicBezTo>
                  <a:cubicBezTo>
                    <a:pt x="21600" y="18897"/>
                    <a:pt x="21214" y="19766"/>
                    <a:pt x="18129" y="20346"/>
                  </a:cubicBezTo>
                  <a:cubicBezTo>
                    <a:pt x="15043" y="20926"/>
                    <a:pt x="9257" y="21216"/>
                    <a:pt x="3471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969000" y="3731197"/>
              <a:ext cx="242888" cy="84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51" fill="norm" stroke="1" extrusionOk="0">
                  <a:moveTo>
                    <a:pt x="3323" y="8466"/>
                  </a:moveTo>
                  <a:cubicBezTo>
                    <a:pt x="3323" y="10366"/>
                    <a:pt x="3323" y="12265"/>
                    <a:pt x="3415" y="14083"/>
                  </a:cubicBezTo>
                  <a:cubicBezTo>
                    <a:pt x="3508" y="15902"/>
                    <a:pt x="3692" y="17638"/>
                    <a:pt x="3785" y="18696"/>
                  </a:cubicBezTo>
                  <a:cubicBezTo>
                    <a:pt x="3877" y="19755"/>
                    <a:pt x="3877" y="20135"/>
                    <a:pt x="3600" y="20569"/>
                  </a:cubicBezTo>
                  <a:cubicBezTo>
                    <a:pt x="3323" y="21003"/>
                    <a:pt x="2769" y="21491"/>
                    <a:pt x="2492" y="21546"/>
                  </a:cubicBezTo>
                  <a:cubicBezTo>
                    <a:pt x="2215" y="21600"/>
                    <a:pt x="2215" y="21220"/>
                    <a:pt x="2400" y="20080"/>
                  </a:cubicBezTo>
                  <a:cubicBezTo>
                    <a:pt x="2585" y="18941"/>
                    <a:pt x="2954" y="17041"/>
                    <a:pt x="3415" y="15060"/>
                  </a:cubicBezTo>
                  <a:cubicBezTo>
                    <a:pt x="3877" y="13079"/>
                    <a:pt x="4431" y="11017"/>
                    <a:pt x="5446" y="8873"/>
                  </a:cubicBezTo>
                  <a:cubicBezTo>
                    <a:pt x="6462" y="6730"/>
                    <a:pt x="7938" y="4505"/>
                    <a:pt x="9046" y="3066"/>
                  </a:cubicBezTo>
                  <a:cubicBezTo>
                    <a:pt x="10154" y="1628"/>
                    <a:pt x="10892" y="977"/>
                    <a:pt x="11631" y="570"/>
                  </a:cubicBezTo>
                  <a:cubicBezTo>
                    <a:pt x="12369" y="163"/>
                    <a:pt x="13108" y="0"/>
                    <a:pt x="13846" y="0"/>
                  </a:cubicBezTo>
                  <a:cubicBezTo>
                    <a:pt x="14585" y="0"/>
                    <a:pt x="15323" y="163"/>
                    <a:pt x="16800" y="950"/>
                  </a:cubicBezTo>
                  <a:cubicBezTo>
                    <a:pt x="18277" y="1737"/>
                    <a:pt x="20492" y="3148"/>
                    <a:pt x="21046" y="4586"/>
                  </a:cubicBezTo>
                  <a:cubicBezTo>
                    <a:pt x="21600" y="6024"/>
                    <a:pt x="20492" y="7489"/>
                    <a:pt x="17723" y="8412"/>
                  </a:cubicBezTo>
                  <a:cubicBezTo>
                    <a:pt x="14954" y="9335"/>
                    <a:pt x="10523" y="9715"/>
                    <a:pt x="7292" y="9742"/>
                  </a:cubicBezTo>
                  <a:cubicBezTo>
                    <a:pt x="4062" y="9769"/>
                    <a:pt x="2031" y="9443"/>
                    <a:pt x="0" y="9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235700" y="4093147"/>
              <a:ext cx="177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600"/>
                    <a:pt x="8743" y="9200"/>
                    <a:pt x="12343" y="12800"/>
                  </a:cubicBezTo>
                  <a:cubicBezTo>
                    <a:pt x="15943" y="16400"/>
                    <a:pt x="18771" y="19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264420" y="4105847"/>
              <a:ext cx="13003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21062" y="0"/>
                  </a:moveTo>
                  <a:cubicBezTo>
                    <a:pt x="16262" y="2340"/>
                    <a:pt x="11462" y="4680"/>
                    <a:pt x="7691" y="7740"/>
                  </a:cubicBezTo>
                  <a:cubicBezTo>
                    <a:pt x="3919" y="10800"/>
                    <a:pt x="1176" y="14580"/>
                    <a:pt x="319" y="17010"/>
                  </a:cubicBezTo>
                  <a:cubicBezTo>
                    <a:pt x="-538" y="19440"/>
                    <a:pt x="491" y="20520"/>
                    <a:pt x="15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502420" y="3793278"/>
              <a:ext cx="165081" cy="43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61" fill="norm" stroke="1" extrusionOk="0">
                  <a:moveTo>
                    <a:pt x="21057" y="3531"/>
                  </a:moveTo>
                  <a:cubicBezTo>
                    <a:pt x="20787" y="2902"/>
                    <a:pt x="20517" y="2273"/>
                    <a:pt x="19842" y="1644"/>
                  </a:cubicBezTo>
                  <a:cubicBezTo>
                    <a:pt x="19167" y="1014"/>
                    <a:pt x="18087" y="385"/>
                    <a:pt x="16737" y="123"/>
                  </a:cubicBezTo>
                  <a:cubicBezTo>
                    <a:pt x="15387" y="-139"/>
                    <a:pt x="13767" y="-34"/>
                    <a:pt x="11202" y="962"/>
                  </a:cubicBezTo>
                  <a:cubicBezTo>
                    <a:pt x="8637" y="1958"/>
                    <a:pt x="5127" y="3845"/>
                    <a:pt x="2832" y="6467"/>
                  </a:cubicBezTo>
                  <a:cubicBezTo>
                    <a:pt x="537" y="9088"/>
                    <a:pt x="-543" y="12444"/>
                    <a:pt x="267" y="15012"/>
                  </a:cubicBezTo>
                  <a:cubicBezTo>
                    <a:pt x="1077" y="17581"/>
                    <a:pt x="3777" y="19364"/>
                    <a:pt x="5937" y="20308"/>
                  </a:cubicBezTo>
                  <a:cubicBezTo>
                    <a:pt x="8097" y="21251"/>
                    <a:pt x="9717" y="21356"/>
                    <a:pt x="11337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697085" y="3832797"/>
              <a:ext cx="230765" cy="33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02" fill="norm" stroke="1" extrusionOk="0">
                  <a:moveTo>
                    <a:pt x="21408" y="0"/>
                  </a:moveTo>
                  <a:cubicBezTo>
                    <a:pt x="20623" y="4891"/>
                    <a:pt x="19837" y="9781"/>
                    <a:pt x="17579" y="13449"/>
                  </a:cubicBezTo>
                  <a:cubicBezTo>
                    <a:pt x="15321" y="17117"/>
                    <a:pt x="11590" y="19562"/>
                    <a:pt x="8644" y="20581"/>
                  </a:cubicBezTo>
                  <a:cubicBezTo>
                    <a:pt x="5699" y="21600"/>
                    <a:pt x="3539" y="21192"/>
                    <a:pt x="2263" y="20581"/>
                  </a:cubicBezTo>
                  <a:cubicBezTo>
                    <a:pt x="986" y="19970"/>
                    <a:pt x="593" y="19155"/>
                    <a:pt x="299" y="18408"/>
                  </a:cubicBezTo>
                  <a:cubicBezTo>
                    <a:pt x="4" y="17660"/>
                    <a:pt x="-192" y="16981"/>
                    <a:pt x="299" y="16642"/>
                  </a:cubicBezTo>
                  <a:cubicBezTo>
                    <a:pt x="790" y="16302"/>
                    <a:pt x="1968" y="16302"/>
                    <a:pt x="5208" y="17117"/>
                  </a:cubicBezTo>
                  <a:cubicBezTo>
                    <a:pt x="8448" y="17932"/>
                    <a:pt x="13750" y="19562"/>
                    <a:pt x="19052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042150" y="3832797"/>
              <a:ext cx="109052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3449" y="0"/>
                  </a:moveTo>
                  <a:cubicBezTo>
                    <a:pt x="16302" y="2317"/>
                    <a:pt x="19155" y="4634"/>
                    <a:pt x="20377" y="7159"/>
                  </a:cubicBezTo>
                  <a:cubicBezTo>
                    <a:pt x="21600" y="9683"/>
                    <a:pt x="21192" y="12414"/>
                    <a:pt x="17525" y="14855"/>
                  </a:cubicBezTo>
                  <a:cubicBezTo>
                    <a:pt x="13857" y="17297"/>
                    <a:pt x="6928" y="194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218774" y="3178747"/>
              <a:ext cx="2078803" cy="148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69" fill="norm" stroke="1" extrusionOk="0">
                  <a:moveTo>
                    <a:pt x="16452" y="3975"/>
                  </a:moveTo>
                  <a:cubicBezTo>
                    <a:pt x="16495" y="3636"/>
                    <a:pt x="16539" y="3297"/>
                    <a:pt x="16364" y="2896"/>
                  </a:cubicBezTo>
                  <a:cubicBezTo>
                    <a:pt x="16188" y="2496"/>
                    <a:pt x="15794" y="2034"/>
                    <a:pt x="15278" y="1571"/>
                  </a:cubicBezTo>
                  <a:cubicBezTo>
                    <a:pt x="14763" y="1109"/>
                    <a:pt x="14127" y="647"/>
                    <a:pt x="13382" y="370"/>
                  </a:cubicBezTo>
                  <a:cubicBezTo>
                    <a:pt x="12636" y="92"/>
                    <a:pt x="11781" y="0"/>
                    <a:pt x="10915" y="0"/>
                  </a:cubicBezTo>
                  <a:cubicBezTo>
                    <a:pt x="10048" y="0"/>
                    <a:pt x="9171" y="92"/>
                    <a:pt x="8316" y="277"/>
                  </a:cubicBezTo>
                  <a:cubicBezTo>
                    <a:pt x="7461" y="462"/>
                    <a:pt x="6627" y="740"/>
                    <a:pt x="5849" y="1140"/>
                  </a:cubicBezTo>
                  <a:cubicBezTo>
                    <a:pt x="5070" y="1541"/>
                    <a:pt x="4347" y="2064"/>
                    <a:pt x="3656" y="2619"/>
                  </a:cubicBezTo>
                  <a:cubicBezTo>
                    <a:pt x="2965" y="3174"/>
                    <a:pt x="2307" y="3759"/>
                    <a:pt x="1726" y="4468"/>
                  </a:cubicBezTo>
                  <a:cubicBezTo>
                    <a:pt x="1145" y="5177"/>
                    <a:pt x="641" y="6009"/>
                    <a:pt x="345" y="6902"/>
                  </a:cubicBezTo>
                  <a:cubicBezTo>
                    <a:pt x="49" y="7796"/>
                    <a:pt x="-39" y="8751"/>
                    <a:pt x="16" y="9768"/>
                  </a:cubicBezTo>
                  <a:cubicBezTo>
                    <a:pt x="71" y="10785"/>
                    <a:pt x="268" y="11863"/>
                    <a:pt x="586" y="12895"/>
                  </a:cubicBezTo>
                  <a:cubicBezTo>
                    <a:pt x="904" y="13928"/>
                    <a:pt x="1343" y="14914"/>
                    <a:pt x="1858" y="15823"/>
                  </a:cubicBezTo>
                  <a:cubicBezTo>
                    <a:pt x="2373" y="16732"/>
                    <a:pt x="2965" y="17563"/>
                    <a:pt x="3645" y="18288"/>
                  </a:cubicBezTo>
                  <a:cubicBezTo>
                    <a:pt x="4325" y="19012"/>
                    <a:pt x="5092" y="19628"/>
                    <a:pt x="5827" y="20090"/>
                  </a:cubicBezTo>
                  <a:cubicBezTo>
                    <a:pt x="6562" y="20552"/>
                    <a:pt x="7263" y="20860"/>
                    <a:pt x="7987" y="21092"/>
                  </a:cubicBezTo>
                  <a:cubicBezTo>
                    <a:pt x="8711" y="21323"/>
                    <a:pt x="9456" y="21477"/>
                    <a:pt x="10300" y="21538"/>
                  </a:cubicBezTo>
                  <a:cubicBezTo>
                    <a:pt x="11145" y="21600"/>
                    <a:pt x="12088" y="21569"/>
                    <a:pt x="13009" y="21431"/>
                  </a:cubicBezTo>
                  <a:cubicBezTo>
                    <a:pt x="13930" y="21292"/>
                    <a:pt x="14829" y="21045"/>
                    <a:pt x="15673" y="20706"/>
                  </a:cubicBezTo>
                  <a:cubicBezTo>
                    <a:pt x="16517" y="20367"/>
                    <a:pt x="17307" y="19936"/>
                    <a:pt x="18030" y="19397"/>
                  </a:cubicBezTo>
                  <a:cubicBezTo>
                    <a:pt x="18754" y="18858"/>
                    <a:pt x="19412" y="18211"/>
                    <a:pt x="19938" y="17425"/>
                  </a:cubicBezTo>
                  <a:cubicBezTo>
                    <a:pt x="20465" y="16639"/>
                    <a:pt x="20859" y="15715"/>
                    <a:pt x="21111" y="14744"/>
                  </a:cubicBezTo>
                  <a:cubicBezTo>
                    <a:pt x="21364" y="13773"/>
                    <a:pt x="21473" y="12757"/>
                    <a:pt x="21517" y="11663"/>
                  </a:cubicBezTo>
                  <a:cubicBezTo>
                    <a:pt x="21561" y="10569"/>
                    <a:pt x="21539" y="9398"/>
                    <a:pt x="21386" y="8350"/>
                  </a:cubicBezTo>
                  <a:cubicBezTo>
                    <a:pt x="21232" y="7303"/>
                    <a:pt x="20947" y="6378"/>
                    <a:pt x="20519" y="5608"/>
                  </a:cubicBezTo>
                  <a:cubicBezTo>
                    <a:pt x="20092" y="4838"/>
                    <a:pt x="19522" y="4221"/>
                    <a:pt x="18842" y="3775"/>
                  </a:cubicBezTo>
                  <a:cubicBezTo>
                    <a:pt x="18162" y="3328"/>
                    <a:pt x="17373" y="3050"/>
                    <a:pt x="16594" y="2881"/>
                  </a:cubicBezTo>
                  <a:cubicBezTo>
                    <a:pt x="15816" y="2712"/>
                    <a:pt x="15048" y="2650"/>
                    <a:pt x="14160" y="2819"/>
                  </a:cubicBezTo>
                  <a:cubicBezTo>
                    <a:pt x="13272" y="2989"/>
                    <a:pt x="12263" y="3389"/>
                    <a:pt x="11254" y="3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562605" y="4785297"/>
              <a:ext cx="3124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5250"/>
                    <a:pt x="1096" y="10500"/>
                    <a:pt x="376" y="13875"/>
                  </a:cubicBezTo>
                  <a:cubicBezTo>
                    <a:pt x="-344" y="17250"/>
                    <a:pt x="-344" y="18750"/>
                    <a:pt x="3256" y="19725"/>
                  </a:cubicBezTo>
                  <a:cubicBezTo>
                    <a:pt x="6856" y="20700"/>
                    <a:pt x="14056" y="21150"/>
                    <a:pt x="212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746250" y="4797997"/>
              <a:ext cx="25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57"/>
                    <a:pt x="0" y="7513"/>
                    <a:pt x="3600" y="11113"/>
                  </a:cubicBezTo>
                  <a:cubicBezTo>
                    <a:pt x="7200" y="14713"/>
                    <a:pt x="14400" y="181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727200" y="5413947"/>
              <a:ext cx="381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179"/>
                    <a:pt x="16800" y="6358"/>
                    <a:pt x="13800" y="9397"/>
                  </a:cubicBezTo>
                  <a:cubicBezTo>
                    <a:pt x="10800" y="12436"/>
                    <a:pt x="7200" y="15335"/>
                    <a:pt x="4800" y="17345"/>
                  </a:cubicBezTo>
                  <a:cubicBezTo>
                    <a:pt x="2400" y="19356"/>
                    <a:pt x="1200" y="204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454150" y="5356797"/>
              <a:ext cx="7048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2" y="19125"/>
                    <a:pt x="2465" y="16650"/>
                    <a:pt x="4281" y="13725"/>
                  </a:cubicBezTo>
                  <a:cubicBezTo>
                    <a:pt x="6097" y="10800"/>
                    <a:pt x="8497" y="7425"/>
                    <a:pt x="10962" y="5062"/>
                  </a:cubicBezTo>
                  <a:cubicBezTo>
                    <a:pt x="13427" y="2700"/>
                    <a:pt x="15957" y="1350"/>
                    <a:pt x="17741" y="675"/>
                  </a:cubicBezTo>
                  <a:cubicBezTo>
                    <a:pt x="19524" y="0"/>
                    <a:pt x="205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103232" y="5315166"/>
              <a:ext cx="322468" cy="63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33" fill="norm" stroke="1" extrusionOk="0">
                  <a:moveTo>
                    <a:pt x="21230" y="120"/>
                  </a:moveTo>
                  <a:cubicBezTo>
                    <a:pt x="19836" y="-23"/>
                    <a:pt x="18443" y="-167"/>
                    <a:pt x="16074" y="515"/>
                  </a:cubicBezTo>
                  <a:cubicBezTo>
                    <a:pt x="13705" y="1196"/>
                    <a:pt x="10360" y="2703"/>
                    <a:pt x="7643" y="4605"/>
                  </a:cubicBezTo>
                  <a:cubicBezTo>
                    <a:pt x="4925" y="6507"/>
                    <a:pt x="2835" y="8803"/>
                    <a:pt x="1511" y="11135"/>
                  </a:cubicBezTo>
                  <a:cubicBezTo>
                    <a:pt x="187" y="13468"/>
                    <a:pt x="-370" y="15836"/>
                    <a:pt x="257" y="17522"/>
                  </a:cubicBezTo>
                  <a:cubicBezTo>
                    <a:pt x="884" y="19208"/>
                    <a:pt x="2696" y="20213"/>
                    <a:pt x="6389" y="20751"/>
                  </a:cubicBezTo>
                  <a:cubicBezTo>
                    <a:pt x="10082" y="21289"/>
                    <a:pt x="15656" y="21361"/>
                    <a:pt x="2123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559050" y="5460489"/>
              <a:ext cx="203286" cy="47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852" fill="norm" stroke="1" extrusionOk="0">
                  <a:moveTo>
                    <a:pt x="1984" y="9047"/>
                  </a:moveTo>
                  <a:cubicBezTo>
                    <a:pt x="1322" y="10340"/>
                    <a:pt x="661" y="11632"/>
                    <a:pt x="661" y="13894"/>
                  </a:cubicBezTo>
                  <a:cubicBezTo>
                    <a:pt x="661" y="16155"/>
                    <a:pt x="1322" y="19386"/>
                    <a:pt x="1653" y="20447"/>
                  </a:cubicBezTo>
                  <a:cubicBezTo>
                    <a:pt x="1984" y="21509"/>
                    <a:pt x="1984" y="20401"/>
                    <a:pt x="2204" y="18094"/>
                  </a:cubicBezTo>
                  <a:cubicBezTo>
                    <a:pt x="2424" y="15786"/>
                    <a:pt x="2865" y="12278"/>
                    <a:pt x="4298" y="9371"/>
                  </a:cubicBezTo>
                  <a:cubicBezTo>
                    <a:pt x="5731" y="6463"/>
                    <a:pt x="8155" y="4155"/>
                    <a:pt x="10359" y="2678"/>
                  </a:cubicBezTo>
                  <a:cubicBezTo>
                    <a:pt x="12563" y="1201"/>
                    <a:pt x="14547" y="555"/>
                    <a:pt x="16090" y="232"/>
                  </a:cubicBezTo>
                  <a:cubicBezTo>
                    <a:pt x="17633" y="-91"/>
                    <a:pt x="18735" y="-91"/>
                    <a:pt x="19727" y="324"/>
                  </a:cubicBezTo>
                  <a:cubicBezTo>
                    <a:pt x="20718" y="740"/>
                    <a:pt x="21600" y="1571"/>
                    <a:pt x="20939" y="3094"/>
                  </a:cubicBezTo>
                  <a:cubicBezTo>
                    <a:pt x="20278" y="4617"/>
                    <a:pt x="18073" y="6832"/>
                    <a:pt x="15429" y="8401"/>
                  </a:cubicBezTo>
                  <a:cubicBezTo>
                    <a:pt x="12784" y="9971"/>
                    <a:pt x="9698" y="10894"/>
                    <a:pt x="7053" y="11309"/>
                  </a:cubicBezTo>
                  <a:cubicBezTo>
                    <a:pt x="4408" y="11724"/>
                    <a:pt x="2204" y="11632"/>
                    <a:pt x="0" y="1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755900" y="5712397"/>
              <a:ext cx="1968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5214"/>
                    <a:pt x="8826" y="10428"/>
                    <a:pt x="12426" y="14028"/>
                  </a:cubicBezTo>
                  <a:cubicBezTo>
                    <a:pt x="16026" y="17628"/>
                    <a:pt x="18813" y="196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825750" y="5718747"/>
              <a:ext cx="1079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273"/>
                    <a:pt x="10588" y="6545"/>
                    <a:pt x="6988" y="10145"/>
                  </a:cubicBezTo>
                  <a:cubicBezTo>
                    <a:pt x="3388" y="13745"/>
                    <a:pt x="1694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081239" y="5504583"/>
              <a:ext cx="150912" cy="33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489" fill="norm" stroke="1" extrusionOk="0">
                  <a:moveTo>
                    <a:pt x="20533" y="1519"/>
                  </a:moveTo>
                  <a:cubicBezTo>
                    <a:pt x="18805" y="840"/>
                    <a:pt x="17077" y="161"/>
                    <a:pt x="15493" y="25"/>
                  </a:cubicBezTo>
                  <a:cubicBezTo>
                    <a:pt x="13909" y="-111"/>
                    <a:pt x="12469" y="297"/>
                    <a:pt x="10021" y="1859"/>
                  </a:cubicBezTo>
                  <a:cubicBezTo>
                    <a:pt x="7573" y="3421"/>
                    <a:pt x="4117" y="6138"/>
                    <a:pt x="1957" y="8923"/>
                  </a:cubicBezTo>
                  <a:cubicBezTo>
                    <a:pt x="-203" y="11708"/>
                    <a:pt x="-1067" y="14561"/>
                    <a:pt x="1957" y="16666"/>
                  </a:cubicBezTo>
                  <a:cubicBezTo>
                    <a:pt x="4981" y="18772"/>
                    <a:pt x="11893" y="20131"/>
                    <a:pt x="18805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255658" y="5572697"/>
              <a:ext cx="268593" cy="25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33" fill="norm" stroke="1" extrusionOk="0">
                  <a:moveTo>
                    <a:pt x="19388" y="0"/>
                  </a:moveTo>
                  <a:cubicBezTo>
                    <a:pt x="17869" y="4780"/>
                    <a:pt x="16351" y="9561"/>
                    <a:pt x="14325" y="13013"/>
                  </a:cubicBezTo>
                  <a:cubicBezTo>
                    <a:pt x="12300" y="16466"/>
                    <a:pt x="9769" y="18590"/>
                    <a:pt x="7997" y="19830"/>
                  </a:cubicBezTo>
                  <a:cubicBezTo>
                    <a:pt x="6225" y="21069"/>
                    <a:pt x="5213" y="21423"/>
                    <a:pt x="4285" y="21511"/>
                  </a:cubicBezTo>
                  <a:cubicBezTo>
                    <a:pt x="3357" y="21600"/>
                    <a:pt x="2513" y="21423"/>
                    <a:pt x="1838" y="20803"/>
                  </a:cubicBezTo>
                  <a:cubicBezTo>
                    <a:pt x="1163" y="20184"/>
                    <a:pt x="657" y="19121"/>
                    <a:pt x="319" y="18059"/>
                  </a:cubicBezTo>
                  <a:cubicBezTo>
                    <a:pt x="-18" y="16997"/>
                    <a:pt x="-187" y="15934"/>
                    <a:pt x="319" y="15138"/>
                  </a:cubicBezTo>
                  <a:cubicBezTo>
                    <a:pt x="825" y="14341"/>
                    <a:pt x="2007" y="13810"/>
                    <a:pt x="4622" y="13898"/>
                  </a:cubicBezTo>
                  <a:cubicBezTo>
                    <a:pt x="7238" y="13987"/>
                    <a:pt x="11288" y="14695"/>
                    <a:pt x="14325" y="15669"/>
                  </a:cubicBezTo>
                  <a:cubicBezTo>
                    <a:pt x="17363" y="16643"/>
                    <a:pt x="19388" y="17882"/>
                    <a:pt x="21413" y="19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619500" y="5452047"/>
              <a:ext cx="11649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600" fill="norm" stroke="1" extrusionOk="0">
                  <a:moveTo>
                    <a:pt x="0" y="0"/>
                  </a:moveTo>
                  <a:cubicBezTo>
                    <a:pt x="6703" y="1994"/>
                    <a:pt x="13407" y="3988"/>
                    <a:pt x="17131" y="6148"/>
                  </a:cubicBezTo>
                  <a:cubicBezTo>
                    <a:pt x="20855" y="8308"/>
                    <a:pt x="21600" y="10634"/>
                    <a:pt x="18807" y="13237"/>
                  </a:cubicBezTo>
                  <a:cubicBezTo>
                    <a:pt x="16014" y="15840"/>
                    <a:pt x="9683" y="18720"/>
                    <a:pt x="3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816350" y="5344097"/>
              <a:ext cx="191585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6968" y="0"/>
                  </a:moveTo>
                  <a:cubicBezTo>
                    <a:pt x="8129" y="0"/>
                    <a:pt x="9290" y="0"/>
                    <a:pt x="11265" y="565"/>
                  </a:cubicBezTo>
                  <a:cubicBezTo>
                    <a:pt x="13239" y="1129"/>
                    <a:pt x="16026" y="2259"/>
                    <a:pt x="18116" y="4129"/>
                  </a:cubicBezTo>
                  <a:cubicBezTo>
                    <a:pt x="20206" y="6000"/>
                    <a:pt x="21600" y="8612"/>
                    <a:pt x="20787" y="10941"/>
                  </a:cubicBezTo>
                  <a:cubicBezTo>
                    <a:pt x="19974" y="13271"/>
                    <a:pt x="16955" y="15318"/>
                    <a:pt x="13123" y="17047"/>
                  </a:cubicBezTo>
                  <a:cubicBezTo>
                    <a:pt x="9290" y="18776"/>
                    <a:pt x="4645" y="201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631950" y="6779197"/>
              <a:ext cx="31750" cy="4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1440" y="4141"/>
                    <a:pt x="2880" y="8282"/>
                    <a:pt x="3600" y="11639"/>
                  </a:cubicBezTo>
                  <a:cubicBezTo>
                    <a:pt x="4320" y="14997"/>
                    <a:pt x="4320" y="17571"/>
                    <a:pt x="4320" y="19194"/>
                  </a:cubicBezTo>
                  <a:cubicBezTo>
                    <a:pt x="4320" y="20817"/>
                    <a:pt x="4320" y="21488"/>
                    <a:pt x="7200" y="21544"/>
                  </a:cubicBezTo>
                  <a:cubicBezTo>
                    <a:pt x="10080" y="21600"/>
                    <a:pt x="15840" y="21040"/>
                    <a:pt x="21600" y="20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352550" y="6722047"/>
              <a:ext cx="539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8360"/>
                    <a:pt x="5929" y="15120"/>
                    <a:pt x="8767" y="11880"/>
                  </a:cubicBezTo>
                  <a:cubicBezTo>
                    <a:pt x="11605" y="8640"/>
                    <a:pt x="14315" y="5400"/>
                    <a:pt x="16433" y="3420"/>
                  </a:cubicBezTo>
                  <a:cubicBezTo>
                    <a:pt x="18551" y="1440"/>
                    <a:pt x="20075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939713" y="6734747"/>
              <a:ext cx="187537" cy="51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60" fill="norm" stroke="1" extrusionOk="0">
                  <a:moveTo>
                    <a:pt x="18384" y="0"/>
                  </a:moveTo>
                  <a:cubicBezTo>
                    <a:pt x="15744" y="0"/>
                    <a:pt x="13104" y="0"/>
                    <a:pt x="10224" y="1022"/>
                  </a:cubicBezTo>
                  <a:cubicBezTo>
                    <a:pt x="7344" y="2044"/>
                    <a:pt x="4224" y="4089"/>
                    <a:pt x="2304" y="6578"/>
                  </a:cubicBezTo>
                  <a:cubicBezTo>
                    <a:pt x="384" y="9067"/>
                    <a:pt x="-336" y="12000"/>
                    <a:pt x="144" y="14489"/>
                  </a:cubicBezTo>
                  <a:cubicBezTo>
                    <a:pt x="624" y="16978"/>
                    <a:pt x="2304" y="19022"/>
                    <a:pt x="5424" y="20178"/>
                  </a:cubicBezTo>
                  <a:cubicBezTo>
                    <a:pt x="8544" y="21333"/>
                    <a:pt x="13104" y="21600"/>
                    <a:pt x="15984" y="21556"/>
                  </a:cubicBezTo>
                  <a:cubicBezTo>
                    <a:pt x="18864" y="21511"/>
                    <a:pt x="20064" y="21156"/>
                    <a:pt x="21264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2175933" y="6817830"/>
              <a:ext cx="189532" cy="54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2" fill="norm" stroke="1" extrusionOk="0">
                  <a:moveTo>
                    <a:pt x="960" y="6760"/>
                  </a:moveTo>
                  <a:cubicBezTo>
                    <a:pt x="480" y="9439"/>
                    <a:pt x="0" y="12119"/>
                    <a:pt x="0" y="14295"/>
                  </a:cubicBezTo>
                  <a:cubicBezTo>
                    <a:pt x="0" y="16472"/>
                    <a:pt x="480" y="18146"/>
                    <a:pt x="720" y="19360"/>
                  </a:cubicBezTo>
                  <a:cubicBezTo>
                    <a:pt x="960" y="20574"/>
                    <a:pt x="960" y="21328"/>
                    <a:pt x="1080" y="21453"/>
                  </a:cubicBezTo>
                  <a:cubicBezTo>
                    <a:pt x="1200" y="21579"/>
                    <a:pt x="1440" y="21077"/>
                    <a:pt x="1800" y="19444"/>
                  </a:cubicBezTo>
                  <a:cubicBezTo>
                    <a:pt x="2160" y="17812"/>
                    <a:pt x="2640" y="15049"/>
                    <a:pt x="3240" y="12202"/>
                  </a:cubicBezTo>
                  <a:cubicBezTo>
                    <a:pt x="3840" y="9356"/>
                    <a:pt x="4560" y="6426"/>
                    <a:pt x="5880" y="4416"/>
                  </a:cubicBezTo>
                  <a:cubicBezTo>
                    <a:pt x="7200" y="2407"/>
                    <a:pt x="9120" y="1319"/>
                    <a:pt x="10680" y="732"/>
                  </a:cubicBezTo>
                  <a:cubicBezTo>
                    <a:pt x="12240" y="146"/>
                    <a:pt x="13440" y="63"/>
                    <a:pt x="14880" y="21"/>
                  </a:cubicBezTo>
                  <a:cubicBezTo>
                    <a:pt x="16320" y="-21"/>
                    <a:pt x="18000" y="-21"/>
                    <a:pt x="19320" y="230"/>
                  </a:cubicBezTo>
                  <a:cubicBezTo>
                    <a:pt x="20640" y="481"/>
                    <a:pt x="21600" y="984"/>
                    <a:pt x="21480" y="2030"/>
                  </a:cubicBezTo>
                  <a:cubicBezTo>
                    <a:pt x="21360" y="3077"/>
                    <a:pt x="20160" y="4667"/>
                    <a:pt x="17520" y="6091"/>
                  </a:cubicBezTo>
                  <a:cubicBezTo>
                    <a:pt x="14880" y="7514"/>
                    <a:pt x="10800" y="8770"/>
                    <a:pt x="6720" y="10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362200" y="7064947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393928" y="7033197"/>
              <a:ext cx="12067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6017" y="4320"/>
                    <a:pt x="10803" y="8640"/>
                    <a:pt x="7452" y="11520"/>
                  </a:cubicBezTo>
                  <a:cubicBezTo>
                    <a:pt x="4100" y="14400"/>
                    <a:pt x="2610" y="15840"/>
                    <a:pt x="1493" y="17160"/>
                  </a:cubicBezTo>
                  <a:cubicBezTo>
                    <a:pt x="376" y="18480"/>
                    <a:pt x="-369" y="19680"/>
                    <a:pt x="190" y="20400"/>
                  </a:cubicBezTo>
                  <a:cubicBezTo>
                    <a:pt x="748" y="21120"/>
                    <a:pt x="2610" y="21360"/>
                    <a:pt x="44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599898" y="6893497"/>
              <a:ext cx="11790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21108" y="0"/>
                  </a:moveTo>
                  <a:cubicBezTo>
                    <a:pt x="19213" y="0"/>
                    <a:pt x="17319" y="0"/>
                    <a:pt x="15045" y="900"/>
                  </a:cubicBezTo>
                  <a:cubicBezTo>
                    <a:pt x="12771" y="1800"/>
                    <a:pt x="10119" y="3600"/>
                    <a:pt x="7466" y="6480"/>
                  </a:cubicBezTo>
                  <a:cubicBezTo>
                    <a:pt x="4813" y="9360"/>
                    <a:pt x="2161" y="13320"/>
                    <a:pt x="834" y="15840"/>
                  </a:cubicBezTo>
                  <a:cubicBezTo>
                    <a:pt x="-492" y="18360"/>
                    <a:pt x="-492" y="19440"/>
                    <a:pt x="2729" y="20160"/>
                  </a:cubicBezTo>
                  <a:cubicBezTo>
                    <a:pt x="5950" y="20880"/>
                    <a:pt x="12392" y="21240"/>
                    <a:pt x="188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2750191" y="6931597"/>
              <a:ext cx="17715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21522" y="0"/>
                  </a:moveTo>
                  <a:cubicBezTo>
                    <a:pt x="19979" y="3497"/>
                    <a:pt x="18436" y="6994"/>
                    <a:pt x="15736" y="10286"/>
                  </a:cubicBezTo>
                  <a:cubicBezTo>
                    <a:pt x="13036" y="13577"/>
                    <a:pt x="9179" y="16663"/>
                    <a:pt x="6608" y="18309"/>
                  </a:cubicBezTo>
                  <a:cubicBezTo>
                    <a:pt x="4036" y="19954"/>
                    <a:pt x="2751" y="20160"/>
                    <a:pt x="1851" y="19646"/>
                  </a:cubicBezTo>
                  <a:cubicBezTo>
                    <a:pt x="951" y="19131"/>
                    <a:pt x="436" y="17897"/>
                    <a:pt x="179" y="16560"/>
                  </a:cubicBezTo>
                  <a:cubicBezTo>
                    <a:pt x="-78" y="15223"/>
                    <a:pt x="-78" y="13783"/>
                    <a:pt x="308" y="12651"/>
                  </a:cubicBezTo>
                  <a:cubicBezTo>
                    <a:pt x="693" y="11520"/>
                    <a:pt x="1465" y="10697"/>
                    <a:pt x="2622" y="10286"/>
                  </a:cubicBezTo>
                  <a:cubicBezTo>
                    <a:pt x="3779" y="9874"/>
                    <a:pt x="5322" y="9874"/>
                    <a:pt x="7508" y="11109"/>
                  </a:cubicBezTo>
                  <a:cubicBezTo>
                    <a:pt x="9693" y="12343"/>
                    <a:pt x="12522" y="14811"/>
                    <a:pt x="14579" y="16766"/>
                  </a:cubicBezTo>
                  <a:cubicBezTo>
                    <a:pt x="16636" y="18720"/>
                    <a:pt x="17922" y="20160"/>
                    <a:pt x="192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028950" y="6868097"/>
              <a:ext cx="10041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0" y="0"/>
                  </a:moveTo>
                  <a:cubicBezTo>
                    <a:pt x="3967" y="1200"/>
                    <a:pt x="7935" y="2400"/>
                    <a:pt x="11902" y="4714"/>
                  </a:cubicBezTo>
                  <a:cubicBezTo>
                    <a:pt x="15869" y="7029"/>
                    <a:pt x="19837" y="10457"/>
                    <a:pt x="20718" y="13286"/>
                  </a:cubicBezTo>
                  <a:cubicBezTo>
                    <a:pt x="21600" y="16114"/>
                    <a:pt x="19396" y="18343"/>
                    <a:pt x="15429" y="19629"/>
                  </a:cubicBezTo>
                  <a:cubicBezTo>
                    <a:pt x="11461" y="20914"/>
                    <a:pt x="5731" y="21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149600" y="6791897"/>
              <a:ext cx="12354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600" fill="norm" stroke="1" extrusionOk="0">
                  <a:moveTo>
                    <a:pt x="9561" y="0"/>
                  </a:moveTo>
                  <a:cubicBezTo>
                    <a:pt x="14164" y="2925"/>
                    <a:pt x="18767" y="5850"/>
                    <a:pt x="20184" y="8662"/>
                  </a:cubicBezTo>
                  <a:cubicBezTo>
                    <a:pt x="21600" y="11475"/>
                    <a:pt x="19830" y="14175"/>
                    <a:pt x="15934" y="16312"/>
                  </a:cubicBezTo>
                  <a:cubicBezTo>
                    <a:pt x="12039" y="18450"/>
                    <a:pt x="6020" y="200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949450" y="6244209"/>
              <a:ext cx="774700" cy="43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649" y="19714"/>
                    <a:pt x="1298" y="17957"/>
                    <a:pt x="2390" y="15477"/>
                  </a:cubicBezTo>
                  <a:cubicBezTo>
                    <a:pt x="3482" y="12996"/>
                    <a:pt x="5016" y="9793"/>
                    <a:pt x="6315" y="7260"/>
                  </a:cubicBezTo>
                  <a:cubicBezTo>
                    <a:pt x="7613" y="4728"/>
                    <a:pt x="8675" y="2868"/>
                    <a:pt x="9325" y="1783"/>
                  </a:cubicBezTo>
                  <a:cubicBezTo>
                    <a:pt x="9974" y="698"/>
                    <a:pt x="10210" y="388"/>
                    <a:pt x="10475" y="181"/>
                  </a:cubicBezTo>
                  <a:cubicBezTo>
                    <a:pt x="10741" y="-26"/>
                    <a:pt x="11036" y="-129"/>
                    <a:pt x="11508" y="284"/>
                  </a:cubicBezTo>
                  <a:cubicBezTo>
                    <a:pt x="11980" y="698"/>
                    <a:pt x="12630" y="1628"/>
                    <a:pt x="13603" y="3437"/>
                  </a:cubicBezTo>
                  <a:cubicBezTo>
                    <a:pt x="14577" y="5245"/>
                    <a:pt x="15875" y="7932"/>
                    <a:pt x="17203" y="10619"/>
                  </a:cubicBezTo>
                  <a:cubicBezTo>
                    <a:pt x="18531" y="13306"/>
                    <a:pt x="19889" y="15993"/>
                    <a:pt x="20626" y="17595"/>
                  </a:cubicBezTo>
                  <a:cubicBezTo>
                    <a:pt x="21364" y="19197"/>
                    <a:pt x="21482" y="19714"/>
                    <a:pt x="21600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019550" y="6882913"/>
              <a:ext cx="4127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2" y="10800"/>
                    <a:pt x="9305" y="0"/>
                    <a:pt x="12905" y="0"/>
                  </a:cubicBezTo>
                  <a:cubicBezTo>
                    <a:pt x="16505" y="0"/>
                    <a:pt x="19052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121150" y="7020497"/>
              <a:ext cx="279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5840"/>
                    <a:pt x="12436" y="10080"/>
                    <a:pt x="16036" y="6480"/>
                  </a:cubicBezTo>
                  <a:cubicBezTo>
                    <a:pt x="19636" y="2880"/>
                    <a:pt x="2061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149849" y="6544247"/>
              <a:ext cx="698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2860"/>
                    <a:pt x="9164" y="5721"/>
                    <a:pt x="12436" y="8729"/>
                  </a:cubicBezTo>
                  <a:cubicBezTo>
                    <a:pt x="15709" y="11737"/>
                    <a:pt x="17673" y="14893"/>
                    <a:pt x="18982" y="17063"/>
                  </a:cubicBezTo>
                  <a:cubicBezTo>
                    <a:pt x="20291" y="19233"/>
                    <a:pt x="20945" y="204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883149" y="6525197"/>
              <a:ext cx="539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" y="19636"/>
                    <a:pt x="169" y="17673"/>
                    <a:pt x="1355" y="14891"/>
                  </a:cubicBezTo>
                  <a:cubicBezTo>
                    <a:pt x="2541" y="12109"/>
                    <a:pt x="4828" y="8509"/>
                    <a:pt x="7496" y="5891"/>
                  </a:cubicBezTo>
                  <a:cubicBezTo>
                    <a:pt x="10165" y="3273"/>
                    <a:pt x="13214" y="1636"/>
                    <a:pt x="15628" y="818"/>
                  </a:cubicBezTo>
                  <a:cubicBezTo>
                    <a:pt x="18042" y="0"/>
                    <a:pt x="1982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690136" y="6390652"/>
              <a:ext cx="285214" cy="60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07" fill="norm" stroke="1" extrusionOk="0">
                  <a:moveTo>
                    <a:pt x="12825" y="1164"/>
                  </a:moveTo>
                  <a:cubicBezTo>
                    <a:pt x="12666" y="715"/>
                    <a:pt x="12507" y="267"/>
                    <a:pt x="12030" y="80"/>
                  </a:cubicBezTo>
                  <a:cubicBezTo>
                    <a:pt x="11554" y="-107"/>
                    <a:pt x="10760" y="-32"/>
                    <a:pt x="9172" y="1051"/>
                  </a:cubicBezTo>
                  <a:cubicBezTo>
                    <a:pt x="7583" y="2135"/>
                    <a:pt x="5201" y="4228"/>
                    <a:pt x="3375" y="6620"/>
                  </a:cubicBezTo>
                  <a:cubicBezTo>
                    <a:pt x="1548" y="9011"/>
                    <a:pt x="277" y="11702"/>
                    <a:pt x="39" y="13869"/>
                  </a:cubicBezTo>
                  <a:cubicBezTo>
                    <a:pt x="-199" y="16037"/>
                    <a:pt x="595" y="17681"/>
                    <a:pt x="3930" y="18877"/>
                  </a:cubicBezTo>
                  <a:cubicBezTo>
                    <a:pt x="7266" y="20073"/>
                    <a:pt x="13142" y="20820"/>
                    <a:pt x="16477" y="21157"/>
                  </a:cubicBezTo>
                  <a:cubicBezTo>
                    <a:pt x="19813" y="21493"/>
                    <a:pt x="20607" y="21418"/>
                    <a:pt x="21401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051550" y="6524722"/>
              <a:ext cx="213560" cy="61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78" fill="norm" stroke="1" extrusionOk="0">
                  <a:moveTo>
                    <a:pt x="623" y="7536"/>
                  </a:moveTo>
                  <a:cubicBezTo>
                    <a:pt x="415" y="7020"/>
                    <a:pt x="208" y="6504"/>
                    <a:pt x="104" y="6578"/>
                  </a:cubicBezTo>
                  <a:cubicBezTo>
                    <a:pt x="0" y="6652"/>
                    <a:pt x="0" y="7315"/>
                    <a:pt x="208" y="8937"/>
                  </a:cubicBezTo>
                  <a:cubicBezTo>
                    <a:pt x="415" y="10559"/>
                    <a:pt x="831" y="13139"/>
                    <a:pt x="1246" y="15203"/>
                  </a:cubicBezTo>
                  <a:cubicBezTo>
                    <a:pt x="1662" y="17267"/>
                    <a:pt x="2077" y="18815"/>
                    <a:pt x="2285" y="19847"/>
                  </a:cubicBezTo>
                  <a:cubicBezTo>
                    <a:pt x="2492" y="20880"/>
                    <a:pt x="2492" y="21396"/>
                    <a:pt x="2388" y="21469"/>
                  </a:cubicBezTo>
                  <a:cubicBezTo>
                    <a:pt x="2285" y="21543"/>
                    <a:pt x="2077" y="21174"/>
                    <a:pt x="2077" y="19553"/>
                  </a:cubicBezTo>
                  <a:cubicBezTo>
                    <a:pt x="2077" y="17931"/>
                    <a:pt x="2285" y="15056"/>
                    <a:pt x="2804" y="12402"/>
                  </a:cubicBezTo>
                  <a:cubicBezTo>
                    <a:pt x="3323" y="9748"/>
                    <a:pt x="4154" y="7315"/>
                    <a:pt x="4777" y="5398"/>
                  </a:cubicBezTo>
                  <a:cubicBezTo>
                    <a:pt x="5400" y="3482"/>
                    <a:pt x="5815" y="2081"/>
                    <a:pt x="6335" y="1233"/>
                  </a:cubicBezTo>
                  <a:cubicBezTo>
                    <a:pt x="6854" y="385"/>
                    <a:pt x="7477" y="90"/>
                    <a:pt x="9346" y="17"/>
                  </a:cubicBezTo>
                  <a:cubicBezTo>
                    <a:pt x="11215" y="-57"/>
                    <a:pt x="14331" y="90"/>
                    <a:pt x="16927" y="975"/>
                  </a:cubicBezTo>
                  <a:cubicBezTo>
                    <a:pt x="19523" y="1860"/>
                    <a:pt x="21600" y="3482"/>
                    <a:pt x="20769" y="5030"/>
                  </a:cubicBezTo>
                  <a:cubicBezTo>
                    <a:pt x="19938" y="6578"/>
                    <a:pt x="16200" y="8052"/>
                    <a:pt x="12254" y="8863"/>
                  </a:cubicBezTo>
                  <a:cubicBezTo>
                    <a:pt x="8308" y="9674"/>
                    <a:pt x="4154" y="9821"/>
                    <a:pt x="0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324599" y="6785547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33"/>
                    <a:pt x="9000" y="9067"/>
                    <a:pt x="12600" y="12667"/>
                  </a:cubicBezTo>
                  <a:cubicBezTo>
                    <a:pt x="16200" y="16267"/>
                    <a:pt x="18900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326301" y="6772847"/>
              <a:ext cx="18244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5193" y="4447"/>
                    <a:pt x="8986" y="8894"/>
                    <a:pt x="5262" y="12071"/>
                  </a:cubicBezTo>
                  <a:cubicBezTo>
                    <a:pt x="1538" y="15247"/>
                    <a:pt x="297" y="17153"/>
                    <a:pt x="48" y="18529"/>
                  </a:cubicBezTo>
                  <a:cubicBezTo>
                    <a:pt x="-200" y="19906"/>
                    <a:pt x="545" y="20753"/>
                    <a:pt x="12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630344" y="6551752"/>
              <a:ext cx="145106" cy="31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59" fill="norm" stroke="1" extrusionOk="0">
                  <a:moveTo>
                    <a:pt x="21460" y="775"/>
                  </a:moveTo>
                  <a:cubicBezTo>
                    <a:pt x="19582" y="490"/>
                    <a:pt x="17703" y="206"/>
                    <a:pt x="15825" y="64"/>
                  </a:cubicBezTo>
                  <a:cubicBezTo>
                    <a:pt x="13947" y="-78"/>
                    <a:pt x="12069" y="-78"/>
                    <a:pt x="9721" y="1059"/>
                  </a:cubicBezTo>
                  <a:cubicBezTo>
                    <a:pt x="7373" y="2196"/>
                    <a:pt x="4556" y="4469"/>
                    <a:pt x="2677" y="7383"/>
                  </a:cubicBezTo>
                  <a:cubicBezTo>
                    <a:pt x="799" y="10296"/>
                    <a:pt x="-140" y="13848"/>
                    <a:pt x="17" y="16335"/>
                  </a:cubicBezTo>
                  <a:cubicBezTo>
                    <a:pt x="173" y="18822"/>
                    <a:pt x="1425" y="20243"/>
                    <a:pt x="4399" y="20883"/>
                  </a:cubicBezTo>
                  <a:cubicBezTo>
                    <a:pt x="7373" y="21522"/>
                    <a:pt x="12069" y="21380"/>
                    <a:pt x="16764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801908" y="6626797"/>
              <a:ext cx="259292" cy="23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83" fill="norm" stroke="1" extrusionOk="0">
                  <a:moveTo>
                    <a:pt x="21512" y="0"/>
                  </a:moveTo>
                  <a:cubicBezTo>
                    <a:pt x="18351" y="5643"/>
                    <a:pt x="15190" y="11286"/>
                    <a:pt x="12556" y="14886"/>
                  </a:cubicBezTo>
                  <a:cubicBezTo>
                    <a:pt x="9922" y="18486"/>
                    <a:pt x="7814" y="20043"/>
                    <a:pt x="6146" y="20822"/>
                  </a:cubicBezTo>
                  <a:cubicBezTo>
                    <a:pt x="4478" y="21600"/>
                    <a:pt x="3249" y="21600"/>
                    <a:pt x="2283" y="20627"/>
                  </a:cubicBezTo>
                  <a:cubicBezTo>
                    <a:pt x="1317" y="19654"/>
                    <a:pt x="614" y="17708"/>
                    <a:pt x="263" y="15957"/>
                  </a:cubicBezTo>
                  <a:cubicBezTo>
                    <a:pt x="-88" y="14205"/>
                    <a:pt x="-88" y="12649"/>
                    <a:pt x="263" y="11578"/>
                  </a:cubicBezTo>
                  <a:cubicBezTo>
                    <a:pt x="614" y="10508"/>
                    <a:pt x="1317" y="9924"/>
                    <a:pt x="2546" y="9535"/>
                  </a:cubicBezTo>
                  <a:cubicBezTo>
                    <a:pt x="3775" y="9146"/>
                    <a:pt x="5532" y="8951"/>
                    <a:pt x="7990" y="10508"/>
                  </a:cubicBezTo>
                  <a:cubicBezTo>
                    <a:pt x="10449" y="12065"/>
                    <a:pt x="13610" y="15373"/>
                    <a:pt x="16771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105650" y="6510768"/>
              <a:ext cx="155713" cy="40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66" fill="norm" stroke="1" extrusionOk="0">
                  <a:moveTo>
                    <a:pt x="12096" y="92"/>
                  </a:moveTo>
                  <a:cubicBezTo>
                    <a:pt x="13536" y="-21"/>
                    <a:pt x="14976" y="-134"/>
                    <a:pt x="16704" y="431"/>
                  </a:cubicBezTo>
                  <a:cubicBezTo>
                    <a:pt x="18432" y="997"/>
                    <a:pt x="20448" y="2241"/>
                    <a:pt x="21024" y="4672"/>
                  </a:cubicBezTo>
                  <a:cubicBezTo>
                    <a:pt x="21600" y="7104"/>
                    <a:pt x="20736" y="10723"/>
                    <a:pt x="16992" y="13719"/>
                  </a:cubicBezTo>
                  <a:cubicBezTo>
                    <a:pt x="13248" y="16716"/>
                    <a:pt x="6624" y="19091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218238" y="6236692"/>
              <a:ext cx="252413" cy="23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72" fill="norm" stroke="1" extrusionOk="0">
                  <a:moveTo>
                    <a:pt x="6885" y="8351"/>
                  </a:moveTo>
                  <a:cubicBezTo>
                    <a:pt x="7065" y="7386"/>
                    <a:pt x="7245" y="6422"/>
                    <a:pt x="7065" y="6326"/>
                  </a:cubicBezTo>
                  <a:cubicBezTo>
                    <a:pt x="6885" y="6229"/>
                    <a:pt x="6345" y="7001"/>
                    <a:pt x="5445" y="9315"/>
                  </a:cubicBezTo>
                  <a:cubicBezTo>
                    <a:pt x="4545" y="11629"/>
                    <a:pt x="3285" y="15486"/>
                    <a:pt x="2295" y="17897"/>
                  </a:cubicBezTo>
                  <a:cubicBezTo>
                    <a:pt x="1305" y="20308"/>
                    <a:pt x="585" y="21272"/>
                    <a:pt x="225" y="21272"/>
                  </a:cubicBezTo>
                  <a:cubicBezTo>
                    <a:pt x="-135" y="21272"/>
                    <a:pt x="-135" y="20308"/>
                    <a:pt x="765" y="17318"/>
                  </a:cubicBezTo>
                  <a:cubicBezTo>
                    <a:pt x="1665" y="14329"/>
                    <a:pt x="3465" y="9315"/>
                    <a:pt x="5085" y="6036"/>
                  </a:cubicBezTo>
                  <a:cubicBezTo>
                    <a:pt x="6705" y="2758"/>
                    <a:pt x="8145" y="1215"/>
                    <a:pt x="9405" y="443"/>
                  </a:cubicBezTo>
                  <a:cubicBezTo>
                    <a:pt x="10665" y="-328"/>
                    <a:pt x="11745" y="-328"/>
                    <a:pt x="13365" y="2372"/>
                  </a:cubicBezTo>
                  <a:cubicBezTo>
                    <a:pt x="14985" y="5072"/>
                    <a:pt x="17145" y="10472"/>
                    <a:pt x="18585" y="13654"/>
                  </a:cubicBezTo>
                  <a:cubicBezTo>
                    <a:pt x="20025" y="16836"/>
                    <a:pt x="20745" y="17801"/>
                    <a:pt x="21465" y="18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308850" y="6366447"/>
              <a:ext cx="239459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7821" y="0"/>
                  </a:moveTo>
                  <a:cubicBezTo>
                    <a:pt x="8752" y="0"/>
                    <a:pt x="9683" y="0"/>
                    <a:pt x="10334" y="159"/>
                  </a:cubicBezTo>
                  <a:cubicBezTo>
                    <a:pt x="10986" y="319"/>
                    <a:pt x="11359" y="637"/>
                    <a:pt x="13128" y="1880"/>
                  </a:cubicBezTo>
                  <a:cubicBezTo>
                    <a:pt x="14897" y="3122"/>
                    <a:pt x="18062" y="5288"/>
                    <a:pt x="19738" y="7327"/>
                  </a:cubicBezTo>
                  <a:cubicBezTo>
                    <a:pt x="21414" y="9366"/>
                    <a:pt x="21600" y="11278"/>
                    <a:pt x="19738" y="13221"/>
                  </a:cubicBezTo>
                  <a:cubicBezTo>
                    <a:pt x="17876" y="15165"/>
                    <a:pt x="13966" y="17140"/>
                    <a:pt x="10334" y="18542"/>
                  </a:cubicBezTo>
                  <a:cubicBezTo>
                    <a:pt x="6703" y="19943"/>
                    <a:pt x="3352" y="207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8" name="Drawing"/>
          <p:cNvGrpSpPr/>
          <p:nvPr/>
        </p:nvGrpSpPr>
        <p:grpSpPr>
          <a:xfrm>
            <a:off x="525909" y="1149775"/>
            <a:ext cx="12286567" cy="7759275"/>
            <a:chOff x="0" y="0"/>
            <a:chExt cx="12286565" cy="7759274"/>
          </a:xfrm>
        </p:grpSpPr>
        <p:sp>
          <p:nvSpPr>
            <p:cNvPr id="2452" name="Line"/>
            <p:cNvSpPr/>
            <p:nvPr/>
          </p:nvSpPr>
          <p:spPr>
            <a:xfrm>
              <a:off x="2087773" y="300119"/>
              <a:ext cx="262868" cy="57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19" fill="norm" stroke="1" extrusionOk="0">
                  <a:moveTo>
                    <a:pt x="16794" y="3692"/>
                  </a:moveTo>
                  <a:cubicBezTo>
                    <a:pt x="16622" y="2593"/>
                    <a:pt x="16449" y="1493"/>
                    <a:pt x="15239" y="786"/>
                  </a:cubicBezTo>
                  <a:cubicBezTo>
                    <a:pt x="14030" y="79"/>
                    <a:pt x="11783" y="-235"/>
                    <a:pt x="9537" y="197"/>
                  </a:cubicBezTo>
                  <a:cubicBezTo>
                    <a:pt x="7290" y="629"/>
                    <a:pt x="5044" y="1807"/>
                    <a:pt x="3489" y="3496"/>
                  </a:cubicBezTo>
                  <a:cubicBezTo>
                    <a:pt x="1934" y="5185"/>
                    <a:pt x="1070" y="7384"/>
                    <a:pt x="551" y="9819"/>
                  </a:cubicBezTo>
                  <a:cubicBezTo>
                    <a:pt x="33" y="12254"/>
                    <a:pt x="-140" y="14924"/>
                    <a:pt x="119" y="16809"/>
                  </a:cubicBezTo>
                  <a:cubicBezTo>
                    <a:pt x="378" y="18694"/>
                    <a:pt x="1070" y="19794"/>
                    <a:pt x="2970" y="20462"/>
                  </a:cubicBezTo>
                  <a:cubicBezTo>
                    <a:pt x="4871" y="21129"/>
                    <a:pt x="7982" y="21365"/>
                    <a:pt x="11265" y="21129"/>
                  </a:cubicBezTo>
                  <a:cubicBezTo>
                    <a:pt x="14548" y="20894"/>
                    <a:pt x="18004" y="20187"/>
                    <a:pt x="21460" y="19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096640" y="691724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2517856" y="281633"/>
              <a:ext cx="277285" cy="57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1800"/>
                  </a:moveTo>
                  <a:cubicBezTo>
                    <a:pt x="19951" y="1167"/>
                    <a:pt x="18302" y="534"/>
                    <a:pt x="16159" y="217"/>
                  </a:cubicBezTo>
                  <a:cubicBezTo>
                    <a:pt x="14015" y="-99"/>
                    <a:pt x="11377" y="-99"/>
                    <a:pt x="8656" y="415"/>
                  </a:cubicBezTo>
                  <a:cubicBezTo>
                    <a:pt x="5936" y="930"/>
                    <a:pt x="3133" y="1958"/>
                    <a:pt x="1649" y="3343"/>
                  </a:cubicBezTo>
                  <a:cubicBezTo>
                    <a:pt x="165" y="4727"/>
                    <a:pt x="0" y="6468"/>
                    <a:pt x="0" y="8644"/>
                  </a:cubicBezTo>
                  <a:cubicBezTo>
                    <a:pt x="0" y="10820"/>
                    <a:pt x="165" y="13431"/>
                    <a:pt x="165" y="15448"/>
                  </a:cubicBezTo>
                  <a:cubicBezTo>
                    <a:pt x="165" y="17466"/>
                    <a:pt x="0" y="18890"/>
                    <a:pt x="0" y="19800"/>
                  </a:cubicBezTo>
                  <a:cubicBezTo>
                    <a:pt x="0" y="20710"/>
                    <a:pt x="165" y="21105"/>
                    <a:pt x="1566" y="21303"/>
                  </a:cubicBezTo>
                  <a:cubicBezTo>
                    <a:pt x="2968" y="21501"/>
                    <a:pt x="5606" y="21501"/>
                    <a:pt x="8327" y="21145"/>
                  </a:cubicBezTo>
                  <a:cubicBezTo>
                    <a:pt x="11047" y="20789"/>
                    <a:pt x="13850" y="20077"/>
                    <a:pt x="16653" y="19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2801490" y="444074"/>
              <a:ext cx="304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50" y="2259"/>
                    <a:pt x="5700" y="4518"/>
                    <a:pt x="8475" y="6918"/>
                  </a:cubicBezTo>
                  <a:cubicBezTo>
                    <a:pt x="11250" y="9318"/>
                    <a:pt x="13950" y="11859"/>
                    <a:pt x="16125" y="14329"/>
                  </a:cubicBezTo>
                  <a:cubicBezTo>
                    <a:pt x="18300" y="16800"/>
                    <a:pt x="1995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964155" y="456774"/>
              <a:ext cx="12308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1289" y="0"/>
                  </a:moveTo>
                  <a:cubicBezTo>
                    <a:pt x="19458" y="0"/>
                    <a:pt x="17628" y="0"/>
                    <a:pt x="15614" y="581"/>
                  </a:cubicBezTo>
                  <a:cubicBezTo>
                    <a:pt x="13601" y="1161"/>
                    <a:pt x="11404" y="2323"/>
                    <a:pt x="8842" y="4703"/>
                  </a:cubicBezTo>
                  <a:cubicBezTo>
                    <a:pt x="6279" y="7084"/>
                    <a:pt x="3350" y="10684"/>
                    <a:pt x="1703" y="13529"/>
                  </a:cubicBezTo>
                  <a:cubicBezTo>
                    <a:pt x="55" y="16374"/>
                    <a:pt x="-311" y="18465"/>
                    <a:pt x="238" y="19684"/>
                  </a:cubicBezTo>
                  <a:cubicBezTo>
                    <a:pt x="787" y="20903"/>
                    <a:pt x="2252" y="21252"/>
                    <a:pt x="37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3106290" y="190925"/>
              <a:ext cx="211708" cy="29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70" fill="norm" stroke="1" extrusionOk="0">
                  <a:moveTo>
                    <a:pt x="0" y="2695"/>
                  </a:moveTo>
                  <a:cubicBezTo>
                    <a:pt x="1711" y="1776"/>
                    <a:pt x="3422" y="857"/>
                    <a:pt x="5026" y="398"/>
                  </a:cubicBezTo>
                  <a:cubicBezTo>
                    <a:pt x="6630" y="-62"/>
                    <a:pt x="8127" y="-62"/>
                    <a:pt x="9410" y="91"/>
                  </a:cubicBezTo>
                  <a:cubicBezTo>
                    <a:pt x="10693" y="244"/>
                    <a:pt x="11762" y="551"/>
                    <a:pt x="12083" y="1470"/>
                  </a:cubicBezTo>
                  <a:cubicBezTo>
                    <a:pt x="12404" y="2389"/>
                    <a:pt x="11976" y="3921"/>
                    <a:pt x="11442" y="4993"/>
                  </a:cubicBezTo>
                  <a:cubicBezTo>
                    <a:pt x="10907" y="6066"/>
                    <a:pt x="10265" y="6678"/>
                    <a:pt x="10051" y="7368"/>
                  </a:cubicBezTo>
                  <a:cubicBezTo>
                    <a:pt x="9838" y="8057"/>
                    <a:pt x="10051" y="8823"/>
                    <a:pt x="11335" y="9742"/>
                  </a:cubicBezTo>
                  <a:cubicBezTo>
                    <a:pt x="12618" y="10661"/>
                    <a:pt x="14970" y="11734"/>
                    <a:pt x="16788" y="12729"/>
                  </a:cubicBezTo>
                  <a:cubicBezTo>
                    <a:pt x="18606" y="13725"/>
                    <a:pt x="19889" y="14644"/>
                    <a:pt x="20638" y="15564"/>
                  </a:cubicBezTo>
                  <a:cubicBezTo>
                    <a:pt x="21386" y="16483"/>
                    <a:pt x="21600" y="17402"/>
                    <a:pt x="21172" y="18244"/>
                  </a:cubicBezTo>
                  <a:cubicBezTo>
                    <a:pt x="20745" y="19087"/>
                    <a:pt x="19675" y="19853"/>
                    <a:pt x="17750" y="20466"/>
                  </a:cubicBezTo>
                  <a:cubicBezTo>
                    <a:pt x="15826" y="21078"/>
                    <a:pt x="13046" y="21538"/>
                    <a:pt x="11335" y="21461"/>
                  </a:cubicBezTo>
                  <a:cubicBezTo>
                    <a:pt x="9624" y="21385"/>
                    <a:pt x="8982" y="20772"/>
                    <a:pt x="8341" y="20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290440" y="140125"/>
              <a:ext cx="362039" cy="85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79" fill="norm" stroke="1" extrusionOk="0">
                  <a:moveTo>
                    <a:pt x="6742" y="2219"/>
                  </a:moveTo>
                  <a:cubicBezTo>
                    <a:pt x="6492" y="1899"/>
                    <a:pt x="6243" y="1579"/>
                    <a:pt x="7054" y="1259"/>
                  </a:cubicBezTo>
                  <a:cubicBezTo>
                    <a:pt x="7866" y="939"/>
                    <a:pt x="9739" y="619"/>
                    <a:pt x="11549" y="406"/>
                  </a:cubicBezTo>
                  <a:cubicBezTo>
                    <a:pt x="13360" y="192"/>
                    <a:pt x="15108" y="86"/>
                    <a:pt x="16294" y="32"/>
                  </a:cubicBezTo>
                  <a:cubicBezTo>
                    <a:pt x="17480" y="-21"/>
                    <a:pt x="18104" y="-21"/>
                    <a:pt x="18666" y="139"/>
                  </a:cubicBezTo>
                  <a:cubicBezTo>
                    <a:pt x="19228" y="299"/>
                    <a:pt x="19727" y="619"/>
                    <a:pt x="19852" y="1606"/>
                  </a:cubicBezTo>
                  <a:cubicBezTo>
                    <a:pt x="19977" y="2592"/>
                    <a:pt x="19727" y="4246"/>
                    <a:pt x="19165" y="6059"/>
                  </a:cubicBezTo>
                  <a:cubicBezTo>
                    <a:pt x="18603" y="7872"/>
                    <a:pt x="17729" y="9846"/>
                    <a:pt x="17542" y="11526"/>
                  </a:cubicBezTo>
                  <a:cubicBezTo>
                    <a:pt x="17355" y="13206"/>
                    <a:pt x="17854" y="14592"/>
                    <a:pt x="18666" y="15632"/>
                  </a:cubicBezTo>
                  <a:cubicBezTo>
                    <a:pt x="19477" y="16672"/>
                    <a:pt x="20601" y="17366"/>
                    <a:pt x="21101" y="17846"/>
                  </a:cubicBezTo>
                  <a:cubicBezTo>
                    <a:pt x="21600" y="18326"/>
                    <a:pt x="21475" y="18592"/>
                    <a:pt x="19727" y="18992"/>
                  </a:cubicBezTo>
                  <a:cubicBezTo>
                    <a:pt x="17979" y="19392"/>
                    <a:pt x="14608" y="19926"/>
                    <a:pt x="11050" y="20379"/>
                  </a:cubicBezTo>
                  <a:cubicBezTo>
                    <a:pt x="7491" y="20832"/>
                    <a:pt x="3746" y="21206"/>
                    <a:pt x="0" y="21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81775" y="623096"/>
              <a:ext cx="416366" cy="25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04" fill="norm" stroke="1" extrusionOk="0">
                  <a:moveTo>
                    <a:pt x="11314" y="6170"/>
                  </a:moveTo>
                  <a:cubicBezTo>
                    <a:pt x="11532" y="5299"/>
                    <a:pt x="11750" y="4428"/>
                    <a:pt x="11259" y="3209"/>
                  </a:cubicBezTo>
                  <a:cubicBezTo>
                    <a:pt x="10768" y="1990"/>
                    <a:pt x="9568" y="422"/>
                    <a:pt x="8204" y="73"/>
                  </a:cubicBezTo>
                  <a:cubicBezTo>
                    <a:pt x="6841" y="-275"/>
                    <a:pt x="5314" y="596"/>
                    <a:pt x="3895" y="3035"/>
                  </a:cubicBezTo>
                  <a:cubicBezTo>
                    <a:pt x="2477" y="5473"/>
                    <a:pt x="1168" y="9480"/>
                    <a:pt x="514" y="12441"/>
                  </a:cubicBezTo>
                  <a:cubicBezTo>
                    <a:pt x="-141" y="15402"/>
                    <a:pt x="-141" y="17319"/>
                    <a:pt x="350" y="18799"/>
                  </a:cubicBezTo>
                  <a:cubicBezTo>
                    <a:pt x="841" y="20280"/>
                    <a:pt x="1823" y="21325"/>
                    <a:pt x="3404" y="21064"/>
                  </a:cubicBezTo>
                  <a:cubicBezTo>
                    <a:pt x="4986" y="20802"/>
                    <a:pt x="7168" y="19235"/>
                    <a:pt x="8750" y="17057"/>
                  </a:cubicBezTo>
                  <a:cubicBezTo>
                    <a:pt x="10332" y="14880"/>
                    <a:pt x="11314" y="12093"/>
                    <a:pt x="11859" y="10177"/>
                  </a:cubicBezTo>
                  <a:cubicBezTo>
                    <a:pt x="12404" y="8260"/>
                    <a:pt x="12514" y="7215"/>
                    <a:pt x="12568" y="7215"/>
                  </a:cubicBezTo>
                  <a:cubicBezTo>
                    <a:pt x="12623" y="7215"/>
                    <a:pt x="12623" y="8260"/>
                    <a:pt x="13114" y="10090"/>
                  </a:cubicBezTo>
                  <a:cubicBezTo>
                    <a:pt x="13604" y="11919"/>
                    <a:pt x="14586" y="14531"/>
                    <a:pt x="15841" y="16012"/>
                  </a:cubicBezTo>
                  <a:cubicBezTo>
                    <a:pt x="17095" y="17493"/>
                    <a:pt x="18623" y="17841"/>
                    <a:pt x="19604" y="17667"/>
                  </a:cubicBezTo>
                  <a:cubicBezTo>
                    <a:pt x="20586" y="17493"/>
                    <a:pt x="21023" y="16796"/>
                    <a:pt x="21459" y="16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525140" y="67267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575940" y="79332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8000"/>
                    <a:pt x="9931" y="14400"/>
                    <a:pt x="13531" y="10800"/>
                  </a:cubicBezTo>
                  <a:cubicBezTo>
                    <a:pt x="17131" y="7200"/>
                    <a:pt x="1936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249290" y="647274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18000"/>
                    <a:pt x="288" y="14400"/>
                    <a:pt x="1296" y="11520"/>
                  </a:cubicBezTo>
                  <a:cubicBezTo>
                    <a:pt x="2304" y="8640"/>
                    <a:pt x="4176" y="6480"/>
                    <a:pt x="7704" y="4680"/>
                  </a:cubicBezTo>
                  <a:cubicBezTo>
                    <a:pt x="11232" y="2880"/>
                    <a:pt x="1641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311661" y="780624"/>
              <a:ext cx="324980" cy="5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903" fill="norm" stroke="1" extrusionOk="0">
                  <a:moveTo>
                    <a:pt x="1758" y="11172"/>
                  </a:moveTo>
                  <a:cubicBezTo>
                    <a:pt x="917" y="14152"/>
                    <a:pt x="75" y="17131"/>
                    <a:pt x="5" y="18993"/>
                  </a:cubicBezTo>
                  <a:cubicBezTo>
                    <a:pt x="-65" y="20855"/>
                    <a:pt x="636" y="21600"/>
                    <a:pt x="3091" y="20110"/>
                  </a:cubicBezTo>
                  <a:cubicBezTo>
                    <a:pt x="5545" y="18621"/>
                    <a:pt x="9753" y="14897"/>
                    <a:pt x="13119" y="11172"/>
                  </a:cubicBezTo>
                  <a:cubicBezTo>
                    <a:pt x="16486" y="7448"/>
                    <a:pt x="19010" y="3724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247018" y="363257"/>
              <a:ext cx="602473" cy="62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94" fill="norm" stroke="1" extrusionOk="0">
                  <a:moveTo>
                    <a:pt x="14020" y="1472"/>
                  </a:moveTo>
                  <a:cubicBezTo>
                    <a:pt x="14322" y="1254"/>
                    <a:pt x="14624" y="1035"/>
                    <a:pt x="14889" y="743"/>
                  </a:cubicBezTo>
                  <a:cubicBezTo>
                    <a:pt x="15153" y="451"/>
                    <a:pt x="15380" y="86"/>
                    <a:pt x="15266" y="13"/>
                  </a:cubicBezTo>
                  <a:cubicBezTo>
                    <a:pt x="15153" y="-60"/>
                    <a:pt x="14700" y="159"/>
                    <a:pt x="13303" y="925"/>
                  </a:cubicBezTo>
                  <a:cubicBezTo>
                    <a:pt x="11905" y="1691"/>
                    <a:pt x="9564" y="3005"/>
                    <a:pt x="7374" y="4355"/>
                  </a:cubicBezTo>
                  <a:cubicBezTo>
                    <a:pt x="5184" y="5705"/>
                    <a:pt x="3145" y="7091"/>
                    <a:pt x="1974" y="7894"/>
                  </a:cubicBezTo>
                  <a:cubicBezTo>
                    <a:pt x="803" y="8697"/>
                    <a:pt x="501" y="8916"/>
                    <a:pt x="275" y="9208"/>
                  </a:cubicBezTo>
                  <a:cubicBezTo>
                    <a:pt x="48" y="9499"/>
                    <a:pt x="-103" y="9864"/>
                    <a:pt x="86" y="10156"/>
                  </a:cubicBezTo>
                  <a:cubicBezTo>
                    <a:pt x="275" y="10448"/>
                    <a:pt x="803" y="10667"/>
                    <a:pt x="2352" y="10776"/>
                  </a:cubicBezTo>
                  <a:cubicBezTo>
                    <a:pt x="3900" y="10886"/>
                    <a:pt x="6468" y="10886"/>
                    <a:pt x="8054" y="10959"/>
                  </a:cubicBezTo>
                  <a:cubicBezTo>
                    <a:pt x="9640" y="11032"/>
                    <a:pt x="10244" y="11178"/>
                    <a:pt x="10659" y="11397"/>
                  </a:cubicBezTo>
                  <a:cubicBezTo>
                    <a:pt x="11075" y="11616"/>
                    <a:pt x="11301" y="11908"/>
                    <a:pt x="10924" y="12528"/>
                  </a:cubicBezTo>
                  <a:cubicBezTo>
                    <a:pt x="10546" y="13148"/>
                    <a:pt x="9564" y="14097"/>
                    <a:pt x="8280" y="15045"/>
                  </a:cubicBezTo>
                  <a:cubicBezTo>
                    <a:pt x="6996" y="15994"/>
                    <a:pt x="5410" y="16943"/>
                    <a:pt x="4164" y="17745"/>
                  </a:cubicBezTo>
                  <a:cubicBezTo>
                    <a:pt x="2918" y="18548"/>
                    <a:pt x="2012" y="19205"/>
                    <a:pt x="1407" y="19789"/>
                  </a:cubicBezTo>
                  <a:cubicBezTo>
                    <a:pt x="803" y="20372"/>
                    <a:pt x="501" y="20883"/>
                    <a:pt x="539" y="21175"/>
                  </a:cubicBezTo>
                  <a:cubicBezTo>
                    <a:pt x="577" y="21467"/>
                    <a:pt x="954" y="21540"/>
                    <a:pt x="2163" y="21467"/>
                  </a:cubicBezTo>
                  <a:cubicBezTo>
                    <a:pt x="3371" y="21394"/>
                    <a:pt x="5410" y="21175"/>
                    <a:pt x="7638" y="20883"/>
                  </a:cubicBezTo>
                  <a:cubicBezTo>
                    <a:pt x="9866" y="20591"/>
                    <a:pt x="12283" y="20226"/>
                    <a:pt x="14624" y="19935"/>
                  </a:cubicBezTo>
                  <a:cubicBezTo>
                    <a:pt x="16966" y="19643"/>
                    <a:pt x="19231" y="19424"/>
                    <a:pt x="21497" y="19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6053940" y="463124"/>
              <a:ext cx="360701" cy="39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71" fill="norm" stroke="1" extrusionOk="0">
                  <a:moveTo>
                    <a:pt x="18763" y="0"/>
                  </a:moveTo>
                  <a:cubicBezTo>
                    <a:pt x="18260" y="2643"/>
                    <a:pt x="17758" y="5285"/>
                    <a:pt x="16377" y="8330"/>
                  </a:cubicBezTo>
                  <a:cubicBezTo>
                    <a:pt x="14995" y="11374"/>
                    <a:pt x="12735" y="14821"/>
                    <a:pt x="10412" y="17234"/>
                  </a:cubicBezTo>
                  <a:cubicBezTo>
                    <a:pt x="8088" y="19647"/>
                    <a:pt x="5702" y="21026"/>
                    <a:pt x="4007" y="21313"/>
                  </a:cubicBezTo>
                  <a:cubicBezTo>
                    <a:pt x="2312" y="21600"/>
                    <a:pt x="1307" y="20796"/>
                    <a:pt x="679" y="19647"/>
                  </a:cubicBezTo>
                  <a:cubicBezTo>
                    <a:pt x="51" y="18498"/>
                    <a:pt x="-200" y="17004"/>
                    <a:pt x="177" y="15855"/>
                  </a:cubicBezTo>
                  <a:cubicBezTo>
                    <a:pt x="553" y="14706"/>
                    <a:pt x="1558" y="13902"/>
                    <a:pt x="3002" y="13615"/>
                  </a:cubicBezTo>
                  <a:cubicBezTo>
                    <a:pt x="4447" y="13328"/>
                    <a:pt x="6330" y="13557"/>
                    <a:pt x="9470" y="14706"/>
                  </a:cubicBezTo>
                  <a:cubicBezTo>
                    <a:pt x="12609" y="15855"/>
                    <a:pt x="17005" y="17923"/>
                    <a:pt x="21400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6459090" y="825074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802784" y="487441"/>
              <a:ext cx="170129" cy="75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82" fill="norm" stroke="1" extrusionOk="0">
                  <a:moveTo>
                    <a:pt x="2218" y="5626"/>
                  </a:moveTo>
                  <a:cubicBezTo>
                    <a:pt x="2990" y="7852"/>
                    <a:pt x="3761" y="10078"/>
                    <a:pt x="4275" y="12214"/>
                  </a:cubicBezTo>
                  <a:cubicBezTo>
                    <a:pt x="4790" y="14350"/>
                    <a:pt x="5047" y="16396"/>
                    <a:pt x="5175" y="17810"/>
                  </a:cubicBezTo>
                  <a:cubicBezTo>
                    <a:pt x="5304" y="19224"/>
                    <a:pt x="5304" y="20006"/>
                    <a:pt x="5047" y="20577"/>
                  </a:cubicBezTo>
                  <a:cubicBezTo>
                    <a:pt x="4790" y="21149"/>
                    <a:pt x="4275" y="21510"/>
                    <a:pt x="3761" y="21480"/>
                  </a:cubicBezTo>
                  <a:cubicBezTo>
                    <a:pt x="3247" y="21450"/>
                    <a:pt x="2733" y="21029"/>
                    <a:pt x="2090" y="19705"/>
                  </a:cubicBezTo>
                  <a:cubicBezTo>
                    <a:pt x="1447" y="18381"/>
                    <a:pt x="675" y="16155"/>
                    <a:pt x="290" y="13718"/>
                  </a:cubicBezTo>
                  <a:cubicBezTo>
                    <a:pt x="-96" y="11282"/>
                    <a:pt x="-96" y="8634"/>
                    <a:pt x="290" y="6498"/>
                  </a:cubicBezTo>
                  <a:cubicBezTo>
                    <a:pt x="675" y="4362"/>
                    <a:pt x="1447" y="2738"/>
                    <a:pt x="2218" y="1745"/>
                  </a:cubicBezTo>
                  <a:cubicBezTo>
                    <a:pt x="2990" y="752"/>
                    <a:pt x="3761" y="391"/>
                    <a:pt x="4790" y="181"/>
                  </a:cubicBezTo>
                  <a:cubicBezTo>
                    <a:pt x="5818" y="-30"/>
                    <a:pt x="7104" y="-90"/>
                    <a:pt x="9675" y="181"/>
                  </a:cubicBezTo>
                  <a:cubicBezTo>
                    <a:pt x="12247" y="452"/>
                    <a:pt x="16104" y="1053"/>
                    <a:pt x="18418" y="2016"/>
                  </a:cubicBezTo>
                  <a:cubicBezTo>
                    <a:pt x="20733" y="2979"/>
                    <a:pt x="21504" y="4302"/>
                    <a:pt x="19575" y="5475"/>
                  </a:cubicBezTo>
                  <a:cubicBezTo>
                    <a:pt x="17647" y="6649"/>
                    <a:pt x="13018" y="7672"/>
                    <a:pt x="9418" y="8093"/>
                  </a:cubicBezTo>
                  <a:cubicBezTo>
                    <a:pt x="5818" y="8514"/>
                    <a:pt x="3247" y="8333"/>
                    <a:pt x="675" y="8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6395590" y="212957"/>
              <a:ext cx="166818" cy="29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06" fill="norm" stroke="1" extrusionOk="0">
                  <a:moveTo>
                    <a:pt x="4050" y="2498"/>
                  </a:moveTo>
                  <a:cubicBezTo>
                    <a:pt x="3780" y="1726"/>
                    <a:pt x="3510" y="955"/>
                    <a:pt x="4050" y="492"/>
                  </a:cubicBezTo>
                  <a:cubicBezTo>
                    <a:pt x="4590" y="29"/>
                    <a:pt x="5940" y="-125"/>
                    <a:pt x="8235" y="106"/>
                  </a:cubicBezTo>
                  <a:cubicBezTo>
                    <a:pt x="10530" y="338"/>
                    <a:pt x="13770" y="955"/>
                    <a:pt x="15795" y="2035"/>
                  </a:cubicBezTo>
                  <a:cubicBezTo>
                    <a:pt x="17820" y="3115"/>
                    <a:pt x="18630" y="4658"/>
                    <a:pt x="18765" y="5892"/>
                  </a:cubicBezTo>
                  <a:cubicBezTo>
                    <a:pt x="18900" y="7126"/>
                    <a:pt x="18360" y="8052"/>
                    <a:pt x="17280" y="8978"/>
                  </a:cubicBezTo>
                  <a:cubicBezTo>
                    <a:pt x="16200" y="9904"/>
                    <a:pt x="14580" y="10829"/>
                    <a:pt x="14445" y="11369"/>
                  </a:cubicBezTo>
                  <a:cubicBezTo>
                    <a:pt x="14310" y="11909"/>
                    <a:pt x="15660" y="12064"/>
                    <a:pt x="17010" y="12449"/>
                  </a:cubicBezTo>
                  <a:cubicBezTo>
                    <a:pt x="18360" y="12835"/>
                    <a:pt x="19710" y="13452"/>
                    <a:pt x="20520" y="14301"/>
                  </a:cubicBezTo>
                  <a:cubicBezTo>
                    <a:pt x="21330" y="15149"/>
                    <a:pt x="21600" y="16229"/>
                    <a:pt x="20790" y="17309"/>
                  </a:cubicBezTo>
                  <a:cubicBezTo>
                    <a:pt x="19980" y="18389"/>
                    <a:pt x="18090" y="19469"/>
                    <a:pt x="14850" y="20241"/>
                  </a:cubicBezTo>
                  <a:cubicBezTo>
                    <a:pt x="11610" y="21012"/>
                    <a:pt x="7020" y="21475"/>
                    <a:pt x="4320" y="21398"/>
                  </a:cubicBezTo>
                  <a:cubicBezTo>
                    <a:pt x="1620" y="21321"/>
                    <a:pt x="810" y="20704"/>
                    <a:pt x="0" y="20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005190" y="812374"/>
              <a:ext cx="171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6267" y="3600"/>
                  </a:cubicBezTo>
                  <a:cubicBezTo>
                    <a:pt x="9867" y="7200"/>
                    <a:pt x="1573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7070136" y="826016"/>
              <a:ext cx="87455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1" fill="norm" stroke="1" extrusionOk="0">
                  <a:moveTo>
                    <a:pt x="21249" y="1481"/>
                  </a:moveTo>
                  <a:cubicBezTo>
                    <a:pt x="19192" y="681"/>
                    <a:pt x="17135" y="-119"/>
                    <a:pt x="15078" y="14"/>
                  </a:cubicBezTo>
                  <a:cubicBezTo>
                    <a:pt x="13020" y="148"/>
                    <a:pt x="10963" y="1214"/>
                    <a:pt x="8392" y="4014"/>
                  </a:cubicBezTo>
                  <a:cubicBezTo>
                    <a:pt x="5820" y="6814"/>
                    <a:pt x="2735" y="11348"/>
                    <a:pt x="1192" y="14548"/>
                  </a:cubicBezTo>
                  <a:cubicBezTo>
                    <a:pt x="-351" y="17748"/>
                    <a:pt x="-351" y="19614"/>
                    <a:pt x="935" y="20548"/>
                  </a:cubicBezTo>
                  <a:cubicBezTo>
                    <a:pt x="2220" y="21481"/>
                    <a:pt x="4792" y="21481"/>
                    <a:pt x="7363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7301322" y="495580"/>
              <a:ext cx="135669" cy="34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23" fill="norm" stroke="1" extrusionOk="0">
                  <a:moveTo>
                    <a:pt x="21299" y="353"/>
                  </a:moveTo>
                  <a:cubicBezTo>
                    <a:pt x="19637" y="88"/>
                    <a:pt x="17976" y="-177"/>
                    <a:pt x="15151" y="154"/>
                  </a:cubicBezTo>
                  <a:cubicBezTo>
                    <a:pt x="12327" y="486"/>
                    <a:pt x="8339" y="1413"/>
                    <a:pt x="5182" y="3401"/>
                  </a:cubicBezTo>
                  <a:cubicBezTo>
                    <a:pt x="2025" y="5389"/>
                    <a:pt x="-301" y="8436"/>
                    <a:pt x="31" y="11551"/>
                  </a:cubicBezTo>
                  <a:cubicBezTo>
                    <a:pt x="364" y="14665"/>
                    <a:pt x="3354" y="17845"/>
                    <a:pt x="6511" y="19502"/>
                  </a:cubicBezTo>
                  <a:cubicBezTo>
                    <a:pt x="9668" y="21158"/>
                    <a:pt x="12991" y="21290"/>
                    <a:pt x="16314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425379" y="539324"/>
              <a:ext cx="233862" cy="27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17" fill="norm" stroke="1" extrusionOk="0">
                  <a:moveTo>
                    <a:pt x="19165" y="0"/>
                  </a:moveTo>
                  <a:cubicBezTo>
                    <a:pt x="18581" y="3133"/>
                    <a:pt x="17997" y="6266"/>
                    <a:pt x="16635" y="9398"/>
                  </a:cubicBezTo>
                  <a:cubicBezTo>
                    <a:pt x="15273" y="12531"/>
                    <a:pt x="13132" y="15664"/>
                    <a:pt x="10992" y="17725"/>
                  </a:cubicBezTo>
                  <a:cubicBezTo>
                    <a:pt x="8851" y="19786"/>
                    <a:pt x="6711" y="20776"/>
                    <a:pt x="5154" y="21188"/>
                  </a:cubicBezTo>
                  <a:cubicBezTo>
                    <a:pt x="3597" y="21600"/>
                    <a:pt x="2624" y="21435"/>
                    <a:pt x="1846" y="20858"/>
                  </a:cubicBezTo>
                  <a:cubicBezTo>
                    <a:pt x="1068" y="20281"/>
                    <a:pt x="484" y="19292"/>
                    <a:pt x="192" y="17973"/>
                  </a:cubicBezTo>
                  <a:cubicBezTo>
                    <a:pt x="-100" y="16653"/>
                    <a:pt x="-100" y="15005"/>
                    <a:pt x="484" y="14098"/>
                  </a:cubicBezTo>
                  <a:cubicBezTo>
                    <a:pt x="1068" y="13191"/>
                    <a:pt x="2235" y="13026"/>
                    <a:pt x="5154" y="13438"/>
                  </a:cubicBezTo>
                  <a:cubicBezTo>
                    <a:pt x="8073" y="13850"/>
                    <a:pt x="12743" y="14840"/>
                    <a:pt x="15759" y="15499"/>
                  </a:cubicBezTo>
                  <a:cubicBezTo>
                    <a:pt x="18776" y="16159"/>
                    <a:pt x="20138" y="16489"/>
                    <a:pt x="21500" y="16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7735440" y="431374"/>
              <a:ext cx="129646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1314" y="0"/>
                  </a:moveTo>
                  <a:cubicBezTo>
                    <a:pt x="14743" y="1758"/>
                    <a:pt x="18171" y="3516"/>
                    <a:pt x="19886" y="5609"/>
                  </a:cubicBezTo>
                  <a:cubicBezTo>
                    <a:pt x="21600" y="7702"/>
                    <a:pt x="21600" y="10130"/>
                    <a:pt x="18000" y="12851"/>
                  </a:cubicBezTo>
                  <a:cubicBezTo>
                    <a:pt x="14400" y="15572"/>
                    <a:pt x="7200" y="185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205871" y="1146807"/>
              <a:ext cx="21182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6269" y="5745"/>
                  </a:moveTo>
                  <a:cubicBezTo>
                    <a:pt x="16269" y="4596"/>
                    <a:pt x="16269" y="3447"/>
                    <a:pt x="16804" y="2298"/>
                  </a:cubicBezTo>
                  <a:cubicBezTo>
                    <a:pt x="17339" y="1149"/>
                    <a:pt x="18408" y="0"/>
                    <a:pt x="19156" y="0"/>
                  </a:cubicBezTo>
                  <a:cubicBezTo>
                    <a:pt x="19905" y="0"/>
                    <a:pt x="20333" y="1149"/>
                    <a:pt x="20119" y="3677"/>
                  </a:cubicBezTo>
                  <a:cubicBezTo>
                    <a:pt x="19905" y="6204"/>
                    <a:pt x="19050" y="10111"/>
                    <a:pt x="17232" y="13328"/>
                  </a:cubicBezTo>
                  <a:cubicBezTo>
                    <a:pt x="15414" y="16545"/>
                    <a:pt x="12634" y="19072"/>
                    <a:pt x="9960" y="20221"/>
                  </a:cubicBezTo>
                  <a:cubicBezTo>
                    <a:pt x="7287" y="21370"/>
                    <a:pt x="4721" y="21140"/>
                    <a:pt x="3010" y="20221"/>
                  </a:cubicBezTo>
                  <a:cubicBezTo>
                    <a:pt x="1299" y="19302"/>
                    <a:pt x="444" y="17694"/>
                    <a:pt x="123" y="16315"/>
                  </a:cubicBezTo>
                  <a:cubicBezTo>
                    <a:pt x="-198" y="14936"/>
                    <a:pt x="16" y="13787"/>
                    <a:pt x="1941" y="13098"/>
                  </a:cubicBezTo>
                  <a:cubicBezTo>
                    <a:pt x="3865" y="12409"/>
                    <a:pt x="7501" y="12179"/>
                    <a:pt x="11030" y="13672"/>
                  </a:cubicBezTo>
                  <a:cubicBezTo>
                    <a:pt x="14558" y="15166"/>
                    <a:pt x="17980" y="18383"/>
                    <a:pt x="214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482224" y="1147133"/>
              <a:ext cx="202167" cy="21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050" fill="norm" stroke="1" extrusionOk="0">
                  <a:moveTo>
                    <a:pt x="14589" y="2694"/>
                  </a:moveTo>
                  <a:cubicBezTo>
                    <a:pt x="14143" y="1645"/>
                    <a:pt x="13698" y="597"/>
                    <a:pt x="12918" y="177"/>
                  </a:cubicBezTo>
                  <a:cubicBezTo>
                    <a:pt x="12139" y="-242"/>
                    <a:pt x="11026" y="-32"/>
                    <a:pt x="8910" y="2065"/>
                  </a:cubicBezTo>
                  <a:cubicBezTo>
                    <a:pt x="6795" y="4162"/>
                    <a:pt x="3677" y="8146"/>
                    <a:pt x="1896" y="10977"/>
                  </a:cubicBezTo>
                  <a:cubicBezTo>
                    <a:pt x="114" y="13808"/>
                    <a:pt x="-331" y="15486"/>
                    <a:pt x="226" y="17164"/>
                  </a:cubicBezTo>
                  <a:cubicBezTo>
                    <a:pt x="782" y="18841"/>
                    <a:pt x="2341" y="20519"/>
                    <a:pt x="5347" y="20939"/>
                  </a:cubicBezTo>
                  <a:cubicBezTo>
                    <a:pt x="8354" y="21358"/>
                    <a:pt x="12807" y="20519"/>
                    <a:pt x="15702" y="19575"/>
                  </a:cubicBezTo>
                  <a:cubicBezTo>
                    <a:pt x="18597" y="18632"/>
                    <a:pt x="19933" y="17583"/>
                    <a:pt x="21269" y="16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553741" y="1250524"/>
              <a:ext cx="200500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90" fill="norm" stroke="1" extrusionOk="0">
                  <a:moveTo>
                    <a:pt x="4438" y="16200"/>
                  </a:moveTo>
                  <a:cubicBezTo>
                    <a:pt x="2413" y="18360"/>
                    <a:pt x="388" y="20520"/>
                    <a:pt x="50" y="21060"/>
                  </a:cubicBezTo>
                  <a:cubicBezTo>
                    <a:pt x="-287" y="21600"/>
                    <a:pt x="1063" y="20520"/>
                    <a:pt x="4325" y="16740"/>
                  </a:cubicBezTo>
                  <a:cubicBezTo>
                    <a:pt x="7588" y="12960"/>
                    <a:pt x="12763" y="6480"/>
                    <a:pt x="15913" y="3240"/>
                  </a:cubicBezTo>
                  <a:cubicBezTo>
                    <a:pt x="19063" y="0"/>
                    <a:pt x="20188" y="0"/>
                    <a:pt x="213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766940" y="1038772"/>
              <a:ext cx="438151" cy="30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1565" y="20422"/>
                    <a:pt x="3130" y="19387"/>
                    <a:pt x="4174" y="18795"/>
                  </a:cubicBezTo>
                  <a:cubicBezTo>
                    <a:pt x="5217" y="18203"/>
                    <a:pt x="5739" y="18055"/>
                    <a:pt x="6209" y="17759"/>
                  </a:cubicBezTo>
                  <a:cubicBezTo>
                    <a:pt x="6678" y="17463"/>
                    <a:pt x="7096" y="17020"/>
                    <a:pt x="7096" y="16428"/>
                  </a:cubicBezTo>
                  <a:cubicBezTo>
                    <a:pt x="7096" y="15836"/>
                    <a:pt x="6678" y="15096"/>
                    <a:pt x="6470" y="13395"/>
                  </a:cubicBezTo>
                  <a:cubicBezTo>
                    <a:pt x="6261" y="11694"/>
                    <a:pt x="6261" y="9031"/>
                    <a:pt x="6626" y="7033"/>
                  </a:cubicBezTo>
                  <a:cubicBezTo>
                    <a:pt x="6991" y="5036"/>
                    <a:pt x="7722" y="3705"/>
                    <a:pt x="8400" y="2669"/>
                  </a:cubicBezTo>
                  <a:cubicBezTo>
                    <a:pt x="9078" y="1633"/>
                    <a:pt x="9704" y="894"/>
                    <a:pt x="10278" y="450"/>
                  </a:cubicBezTo>
                  <a:cubicBezTo>
                    <a:pt x="10852" y="6"/>
                    <a:pt x="11374" y="-142"/>
                    <a:pt x="11687" y="154"/>
                  </a:cubicBezTo>
                  <a:cubicBezTo>
                    <a:pt x="12000" y="450"/>
                    <a:pt x="12104" y="1190"/>
                    <a:pt x="12000" y="2965"/>
                  </a:cubicBezTo>
                  <a:cubicBezTo>
                    <a:pt x="11896" y="4740"/>
                    <a:pt x="11583" y="7551"/>
                    <a:pt x="11113" y="9844"/>
                  </a:cubicBezTo>
                  <a:cubicBezTo>
                    <a:pt x="10643" y="12137"/>
                    <a:pt x="10017" y="13913"/>
                    <a:pt x="9600" y="15244"/>
                  </a:cubicBezTo>
                  <a:cubicBezTo>
                    <a:pt x="9183" y="16576"/>
                    <a:pt x="8974" y="17463"/>
                    <a:pt x="9130" y="17981"/>
                  </a:cubicBezTo>
                  <a:cubicBezTo>
                    <a:pt x="9287" y="18499"/>
                    <a:pt x="9809" y="18647"/>
                    <a:pt x="11687" y="18425"/>
                  </a:cubicBezTo>
                  <a:cubicBezTo>
                    <a:pt x="13565" y="18203"/>
                    <a:pt x="16800" y="17611"/>
                    <a:pt x="18678" y="17390"/>
                  </a:cubicBezTo>
                  <a:cubicBezTo>
                    <a:pt x="20557" y="17168"/>
                    <a:pt x="21078" y="17316"/>
                    <a:pt x="21600" y="17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240871" y="2187579"/>
              <a:ext cx="423970" cy="28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85" fill="norm" stroke="1" extrusionOk="0">
                  <a:moveTo>
                    <a:pt x="12436" y="8848"/>
                  </a:moveTo>
                  <a:cubicBezTo>
                    <a:pt x="12436" y="7248"/>
                    <a:pt x="12436" y="5648"/>
                    <a:pt x="12062" y="4128"/>
                  </a:cubicBezTo>
                  <a:cubicBezTo>
                    <a:pt x="11687" y="2608"/>
                    <a:pt x="10939" y="1168"/>
                    <a:pt x="9763" y="448"/>
                  </a:cubicBezTo>
                  <a:cubicBezTo>
                    <a:pt x="8586" y="-272"/>
                    <a:pt x="6982" y="-272"/>
                    <a:pt x="5325" y="1568"/>
                  </a:cubicBezTo>
                  <a:cubicBezTo>
                    <a:pt x="3668" y="3408"/>
                    <a:pt x="1957" y="7088"/>
                    <a:pt x="994" y="10368"/>
                  </a:cubicBezTo>
                  <a:cubicBezTo>
                    <a:pt x="32" y="13648"/>
                    <a:pt x="-182" y="16528"/>
                    <a:pt x="139" y="18448"/>
                  </a:cubicBezTo>
                  <a:cubicBezTo>
                    <a:pt x="460" y="20368"/>
                    <a:pt x="1315" y="21328"/>
                    <a:pt x="2866" y="21168"/>
                  </a:cubicBezTo>
                  <a:cubicBezTo>
                    <a:pt x="4416" y="21008"/>
                    <a:pt x="6662" y="19728"/>
                    <a:pt x="8479" y="17248"/>
                  </a:cubicBezTo>
                  <a:cubicBezTo>
                    <a:pt x="10297" y="14768"/>
                    <a:pt x="11687" y="11088"/>
                    <a:pt x="12436" y="8608"/>
                  </a:cubicBezTo>
                  <a:cubicBezTo>
                    <a:pt x="13184" y="6128"/>
                    <a:pt x="13291" y="4848"/>
                    <a:pt x="13398" y="4608"/>
                  </a:cubicBezTo>
                  <a:cubicBezTo>
                    <a:pt x="13505" y="4368"/>
                    <a:pt x="13612" y="5168"/>
                    <a:pt x="14681" y="7168"/>
                  </a:cubicBezTo>
                  <a:cubicBezTo>
                    <a:pt x="15751" y="9168"/>
                    <a:pt x="17782" y="12368"/>
                    <a:pt x="19066" y="14128"/>
                  </a:cubicBezTo>
                  <a:cubicBezTo>
                    <a:pt x="20349" y="15888"/>
                    <a:pt x="20883" y="16208"/>
                    <a:pt x="21418" y="16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329189" y="1885524"/>
              <a:ext cx="272152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08" fill="norm" stroke="1" extrusionOk="0">
                  <a:moveTo>
                    <a:pt x="7464" y="0"/>
                  </a:moveTo>
                  <a:cubicBezTo>
                    <a:pt x="6124" y="1189"/>
                    <a:pt x="4785" y="2378"/>
                    <a:pt x="3529" y="5549"/>
                  </a:cubicBezTo>
                  <a:cubicBezTo>
                    <a:pt x="2273" y="8719"/>
                    <a:pt x="1101" y="13872"/>
                    <a:pt x="515" y="17042"/>
                  </a:cubicBezTo>
                  <a:cubicBezTo>
                    <a:pt x="-71" y="20213"/>
                    <a:pt x="-71" y="21402"/>
                    <a:pt x="96" y="21501"/>
                  </a:cubicBezTo>
                  <a:cubicBezTo>
                    <a:pt x="264" y="21600"/>
                    <a:pt x="599" y="20609"/>
                    <a:pt x="1352" y="17736"/>
                  </a:cubicBezTo>
                  <a:cubicBezTo>
                    <a:pt x="2106" y="14862"/>
                    <a:pt x="3278" y="10106"/>
                    <a:pt x="4115" y="7332"/>
                  </a:cubicBezTo>
                  <a:cubicBezTo>
                    <a:pt x="4952" y="4558"/>
                    <a:pt x="5455" y="3765"/>
                    <a:pt x="6208" y="3270"/>
                  </a:cubicBezTo>
                  <a:cubicBezTo>
                    <a:pt x="6962" y="2774"/>
                    <a:pt x="7966" y="2576"/>
                    <a:pt x="9892" y="4261"/>
                  </a:cubicBezTo>
                  <a:cubicBezTo>
                    <a:pt x="11817" y="5945"/>
                    <a:pt x="14664" y="9512"/>
                    <a:pt x="16757" y="12187"/>
                  </a:cubicBezTo>
                  <a:cubicBezTo>
                    <a:pt x="18850" y="14862"/>
                    <a:pt x="20189" y="16646"/>
                    <a:pt x="21529" y="18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861690" y="2261169"/>
              <a:ext cx="1651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323" y="12302"/>
                    <a:pt x="6646" y="4448"/>
                    <a:pt x="10246" y="1502"/>
                  </a:cubicBezTo>
                  <a:cubicBezTo>
                    <a:pt x="13846" y="-1443"/>
                    <a:pt x="1772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944240" y="2368124"/>
              <a:ext cx="184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7200"/>
                    <a:pt x="5959" y="12800"/>
                    <a:pt x="9559" y="9200"/>
                  </a:cubicBezTo>
                  <a:cubicBezTo>
                    <a:pt x="13159" y="5600"/>
                    <a:pt x="17379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299840" y="1831002"/>
              <a:ext cx="251773" cy="49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94" fill="norm" stroke="1" extrusionOk="0">
                  <a:moveTo>
                    <a:pt x="2142" y="8158"/>
                  </a:moveTo>
                  <a:cubicBezTo>
                    <a:pt x="1071" y="6320"/>
                    <a:pt x="0" y="4482"/>
                    <a:pt x="0" y="3149"/>
                  </a:cubicBezTo>
                  <a:cubicBezTo>
                    <a:pt x="0" y="1816"/>
                    <a:pt x="1071" y="989"/>
                    <a:pt x="3213" y="483"/>
                  </a:cubicBezTo>
                  <a:cubicBezTo>
                    <a:pt x="5355" y="-22"/>
                    <a:pt x="8569" y="-206"/>
                    <a:pt x="11693" y="300"/>
                  </a:cubicBezTo>
                  <a:cubicBezTo>
                    <a:pt x="14817" y="805"/>
                    <a:pt x="17851" y="2000"/>
                    <a:pt x="19547" y="3700"/>
                  </a:cubicBezTo>
                  <a:cubicBezTo>
                    <a:pt x="21243" y="5401"/>
                    <a:pt x="21600" y="7607"/>
                    <a:pt x="20886" y="10043"/>
                  </a:cubicBezTo>
                  <a:cubicBezTo>
                    <a:pt x="20172" y="12478"/>
                    <a:pt x="18387" y="15144"/>
                    <a:pt x="17494" y="17074"/>
                  </a:cubicBezTo>
                  <a:cubicBezTo>
                    <a:pt x="16602" y="19004"/>
                    <a:pt x="16602" y="20199"/>
                    <a:pt x="16602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471290" y="266022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951090" y="2176148"/>
              <a:ext cx="255746" cy="71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60" fill="norm" stroke="1" extrusionOk="0">
                  <a:moveTo>
                    <a:pt x="7316" y="6333"/>
                  </a:moveTo>
                  <a:cubicBezTo>
                    <a:pt x="7665" y="8239"/>
                    <a:pt x="8013" y="10145"/>
                    <a:pt x="8361" y="12178"/>
                  </a:cubicBezTo>
                  <a:cubicBezTo>
                    <a:pt x="8710" y="14211"/>
                    <a:pt x="9058" y="16371"/>
                    <a:pt x="9232" y="17801"/>
                  </a:cubicBezTo>
                  <a:cubicBezTo>
                    <a:pt x="9406" y="19230"/>
                    <a:pt x="9406" y="19929"/>
                    <a:pt x="9406" y="20501"/>
                  </a:cubicBezTo>
                  <a:cubicBezTo>
                    <a:pt x="9406" y="21072"/>
                    <a:pt x="9406" y="21517"/>
                    <a:pt x="9145" y="21453"/>
                  </a:cubicBezTo>
                  <a:cubicBezTo>
                    <a:pt x="8884" y="21390"/>
                    <a:pt x="8361" y="20818"/>
                    <a:pt x="7839" y="19452"/>
                  </a:cubicBezTo>
                  <a:cubicBezTo>
                    <a:pt x="7316" y="18086"/>
                    <a:pt x="6794" y="15926"/>
                    <a:pt x="6445" y="13544"/>
                  </a:cubicBezTo>
                  <a:cubicBezTo>
                    <a:pt x="6097" y="11162"/>
                    <a:pt x="5923" y="8557"/>
                    <a:pt x="6445" y="6397"/>
                  </a:cubicBezTo>
                  <a:cubicBezTo>
                    <a:pt x="6968" y="4237"/>
                    <a:pt x="8187" y="2522"/>
                    <a:pt x="9581" y="1442"/>
                  </a:cubicBezTo>
                  <a:cubicBezTo>
                    <a:pt x="10974" y="362"/>
                    <a:pt x="12542" y="-83"/>
                    <a:pt x="14458" y="12"/>
                  </a:cubicBezTo>
                  <a:cubicBezTo>
                    <a:pt x="16374" y="108"/>
                    <a:pt x="18639" y="743"/>
                    <a:pt x="19945" y="1728"/>
                  </a:cubicBezTo>
                  <a:cubicBezTo>
                    <a:pt x="21252" y="2712"/>
                    <a:pt x="21600" y="4046"/>
                    <a:pt x="19858" y="5476"/>
                  </a:cubicBezTo>
                  <a:cubicBezTo>
                    <a:pt x="18116" y="6905"/>
                    <a:pt x="14284" y="8430"/>
                    <a:pt x="11061" y="9256"/>
                  </a:cubicBezTo>
                  <a:cubicBezTo>
                    <a:pt x="7839" y="10082"/>
                    <a:pt x="5226" y="10209"/>
                    <a:pt x="3484" y="9828"/>
                  </a:cubicBezTo>
                  <a:cubicBezTo>
                    <a:pt x="1742" y="9446"/>
                    <a:pt x="871" y="8557"/>
                    <a:pt x="0" y="7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047348" y="1886494"/>
              <a:ext cx="227593" cy="17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29" fill="norm" stroke="1" extrusionOk="0">
                  <a:moveTo>
                    <a:pt x="5305" y="3695"/>
                  </a:moveTo>
                  <a:cubicBezTo>
                    <a:pt x="4105" y="5982"/>
                    <a:pt x="2905" y="8269"/>
                    <a:pt x="2005" y="10302"/>
                  </a:cubicBezTo>
                  <a:cubicBezTo>
                    <a:pt x="1105" y="12335"/>
                    <a:pt x="505" y="14114"/>
                    <a:pt x="205" y="13860"/>
                  </a:cubicBezTo>
                  <a:cubicBezTo>
                    <a:pt x="-95" y="13605"/>
                    <a:pt x="-95" y="11318"/>
                    <a:pt x="405" y="8777"/>
                  </a:cubicBezTo>
                  <a:cubicBezTo>
                    <a:pt x="905" y="6236"/>
                    <a:pt x="1905" y="3441"/>
                    <a:pt x="2905" y="1789"/>
                  </a:cubicBezTo>
                  <a:cubicBezTo>
                    <a:pt x="3905" y="137"/>
                    <a:pt x="4905" y="-371"/>
                    <a:pt x="6205" y="264"/>
                  </a:cubicBezTo>
                  <a:cubicBezTo>
                    <a:pt x="7505" y="900"/>
                    <a:pt x="9105" y="2678"/>
                    <a:pt x="11705" y="6363"/>
                  </a:cubicBezTo>
                  <a:cubicBezTo>
                    <a:pt x="14305" y="10048"/>
                    <a:pt x="17905" y="15638"/>
                    <a:pt x="21505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255890" y="2437974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6285010" y="2435297"/>
              <a:ext cx="97881" cy="21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47" fill="norm" stroke="1" extrusionOk="0">
                  <a:moveTo>
                    <a:pt x="20809" y="262"/>
                  </a:moveTo>
                  <a:cubicBezTo>
                    <a:pt x="18559" y="55"/>
                    <a:pt x="16309" y="-153"/>
                    <a:pt x="14509" y="159"/>
                  </a:cubicBezTo>
                  <a:cubicBezTo>
                    <a:pt x="12709" y="470"/>
                    <a:pt x="11359" y="1301"/>
                    <a:pt x="8659" y="4001"/>
                  </a:cubicBezTo>
                  <a:cubicBezTo>
                    <a:pt x="5959" y="6701"/>
                    <a:pt x="1909" y="11270"/>
                    <a:pt x="559" y="14489"/>
                  </a:cubicBezTo>
                  <a:cubicBezTo>
                    <a:pt x="-791" y="17709"/>
                    <a:pt x="559" y="19578"/>
                    <a:pt x="1909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6489859" y="2217135"/>
              <a:ext cx="185132" cy="32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35" fill="norm" stroke="1" extrusionOk="0">
                  <a:moveTo>
                    <a:pt x="20991" y="729"/>
                  </a:moveTo>
                  <a:cubicBezTo>
                    <a:pt x="17151" y="182"/>
                    <a:pt x="13311" y="-365"/>
                    <a:pt x="9951" y="319"/>
                  </a:cubicBezTo>
                  <a:cubicBezTo>
                    <a:pt x="6591" y="1002"/>
                    <a:pt x="3711" y="2916"/>
                    <a:pt x="1911" y="5513"/>
                  </a:cubicBezTo>
                  <a:cubicBezTo>
                    <a:pt x="111" y="8111"/>
                    <a:pt x="-609" y="11392"/>
                    <a:pt x="591" y="14058"/>
                  </a:cubicBezTo>
                  <a:cubicBezTo>
                    <a:pt x="1791" y="16724"/>
                    <a:pt x="4911" y="18774"/>
                    <a:pt x="7431" y="19868"/>
                  </a:cubicBezTo>
                  <a:cubicBezTo>
                    <a:pt x="9951" y="20962"/>
                    <a:pt x="11871" y="21098"/>
                    <a:pt x="13791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6650502" y="2260174"/>
              <a:ext cx="240389" cy="24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76" fill="norm" stroke="1" extrusionOk="0">
                  <a:moveTo>
                    <a:pt x="14697" y="0"/>
                  </a:moveTo>
                  <a:cubicBezTo>
                    <a:pt x="13750" y="3193"/>
                    <a:pt x="12802" y="6386"/>
                    <a:pt x="11476" y="9485"/>
                  </a:cubicBezTo>
                  <a:cubicBezTo>
                    <a:pt x="10150" y="12584"/>
                    <a:pt x="8444" y="15590"/>
                    <a:pt x="7213" y="17468"/>
                  </a:cubicBezTo>
                  <a:cubicBezTo>
                    <a:pt x="5981" y="19346"/>
                    <a:pt x="5223" y="20097"/>
                    <a:pt x="4371" y="20661"/>
                  </a:cubicBezTo>
                  <a:cubicBezTo>
                    <a:pt x="3518" y="21224"/>
                    <a:pt x="2571" y="21600"/>
                    <a:pt x="1813" y="21224"/>
                  </a:cubicBezTo>
                  <a:cubicBezTo>
                    <a:pt x="1055" y="20849"/>
                    <a:pt x="486" y="19722"/>
                    <a:pt x="202" y="18595"/>
                  </a:cubicBezTo>
                  <a:cubicBezTo>
                    <a:pt x="-82" y="17468"/>
                    <a:pt x="-82" y="16341"/>
                    <a:pt x="297" y="15308"/>
                  </a:cubicBezTo>
                  <a:cubicBezTo>
                    <a:pt x="676" y="14275"/>
                    <a:pt x="1434" y="13336"/>
                    <a:pt x="2855" y="12960"/>
                  </a:cubicBezTo>
                  <a:cubicBezTo>
                    <a:pt x="4276" y="12584"/>
                    <a:pt x="6360" y="12772"/>
                    <a:pt x="9581" y="13617"/>
                  </a:cubicBezTo>
                  <a:cubicBezTo>
                    <a:pt x="12802" y="14463"/>
                    <a:pt x="17160" y="15965"/>
                    <a:pt x="21518" y="17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954390" y="2190324"/>
              <a:ext cx="7444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0" y="0"/>
                  </a:moveTo>
                  <a:cubicBezTo>
                    <a:pt x="8526" y="3331"/>
                    <a:pt x="17053" y="6663"/>
                    <a:pt x="19326" y="10263"/>
                  </a:cubicBezTo>
                  <a:cubicBezTo>
                    <a:pt x="21600" y="13863"/>
                    <a:pt x="17621" y="17731"/>
                    <a:pt x="136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424290" y="2300391"/>
              <a:ext cx="2667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7475090" y="2488774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396385" y="1914850"/>
              <a:ext cx="418556" cy="46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1" fill="norm" stroke="1" extrusionOk="0">
                  <a:moveTo>
                    <a:pt x="14299" y="1273"/>
                  </a:moveTo>
                  <a:cubicBezTo>
                    <a:pt x="14408" y="692"/>
                    <a:pt x="14516" y="111"/>
                    <a:pt x="14299" y="14"/>
                  </a:cubicBezTo>
                  <a:cubicBezTo>
                    <a:pt x="14082" y="-83"/>
                    <a:pt x="13539" y="304"/>
                    <a:pt x="11748" y="1660"/>
                  </a:cubicBezTo>
                  <a:cubicBezTo>
                    <a:pt x="9957" y="3017"/>
                    <a:pt x="6918" y="5341"/>
                    <a:pt x="4802" y="6939"/>
                  </a:cubicBezTo>
                  <a:cubicBezTo>
                    <a:pt x="2685" y="8538"/>
                    <a:pt x="1491" y="9409"/>
                    <a:pt x="786" y="10087"/>
                  </a:cubicBezTo>
                  <a:cubicBezTo>
                    <a:pt x="80" y="10765"/>
                    <a:pt x="-137" y="11250"/>
                    <a:pt x="80" y="11589"/>
                  </a:cubicBezTo>
                  <a:cubicBezTo>
                    <a:pt x="297" y="11928"/>
                    <a:pt x="948" y="12121"/>
                    <a:pt x="2088" y="12315"/>
                  </a:cubicBezTo>
                  <a:cubicBezTo>
                    <a:pt x="3228" y="12509"/>
                    <a:pt x="4856" y="12703"/>
                    <a:pt x="6050" y="13042"/>
                  </a:cubicBezTo>
                  <a:cubicBezTo>
                    <a:pt x="7244" y="13381"/>
                    <a:pt x="8004" y="13865"/>
                    <a:pt x="8112" y="14543"/>
                  </a:cubicBezTo>
                  <a:cubicBezTo>
                    <a:pt x="8221" y="15221"/>
                    <a:pt x="7678" y="16093"/>
                    <a:pt x="6647" y="17013"/>
                  </a:cubicBezTo>
                  <a:cubicBezTo>
                    <a:pt x="5616" y="17933"/>
                    <a:pt x="4096" y="18902"/>
                    <a:pt x="3228" y="19628"/>
                  </a:cubicBezTo>
                  <a:cubicBezTo>
                    <a:pt x="2359" y="20355"/>
                    <a:pt x="2142" y="20839"/>
                    <a:pt x="2305" y="21130"/>
                  </a:cubicBezTo>
                  <a:cubicBezTo>
                    <a:pt x="2468" y="21420"/>
                    <a:pt x="3011" y="21517"/>
                    <a:pt x="5182" y="21469"/>
                  </a:cubicBezTo>
                  <a:cubicBezTo>
                    <a:pt x="7352" y="21420"/>
                    <a:pt x="11151" y="21226"/>
                    <a:pt x="14136" y="21033"/>
                  </a:cubicBezTo>
                  <a:cubicBezTo>
                    <a:pt x="17121" y="20839"/>
                    <a:pt x="19292" y="20645"/>
                    <a:pt x="21463" y="20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151490" y="1946077"/>
              <a:ext cx="44451" cy="43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084"/>
                  </a:moveTo>
                  <a:cubicBezTo>
                    <a:pt x="0" y="458"/>
                    <a:pt x="0" y="-168"/>
                    <a:pt x="1029" y="41"/>
                  </a:cubicBezTo>
                  <a:cubicBezTo>
                    <a:pt x="2057" y="249"/>
                    <a:pt x="4114" y="1293"/>
                    <a:pt x="6171" y="3484"/>
                  </a:cubicBezTo>
                  <a:cubicBezTo>
                    <a:pt x="8229" y="5675"/>
                    <a:pt x="10286" y="9015"/>
                    <a:pt x="12857" y="12197"/>
                  </a:cubicBezTo>
                  <a:cubicBezTo>
                    <a:pt x="15429" y="15380"/>
                    <a:pt x="18514" y="18406"/>
                    <a:pt x="2160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978926" y="1941548"/>
              <a:ext cx="445615" cy="10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02" fill="norm" stroke="1" extrusionOk="0">
                  <a:moveTo>
                    <a:pt x="2499" y="21002"/>
                  </a:moveTo>
                  <a:cubicBezTo>
                    <a:pt x="1888" y="19779"/>
                    <a:pt x="1276" y="18557"/>
                    <a:pt x="767" y="16927"/>
                  </a:cubicBezTo>
                  <a:cubicBezTo>
                    <a:pt x="258" y="15296"/>
                    <a:pt x="-150" y="13259"/>
                    <a:pt x="54" y="11628"/>
                  </a:cubicBezTo>
                  <a:cubicBezTo>
                    <a:pt x="258" y="9998"/>
                    <a:pt x="1073" y="8776"/>
                    <a:pt x="3314" y="6534"/>
                  </a:cubicBezTo>
                  <a:cubicBezTo>
                    <a:pt x="5556" y="4293"/>
                    <a:pt x="9224" y="1032"/>
                    <a:pt x="12331" y="217"/>
                  </a:cubicBezTo>
                  <a:cubicBezTo>
                    <a:pt x="15439" y="-598"/>
                    <a:pt x="17986" y="1032"/>
                    <a:pt x="19412" y="2662"/>
                  </a:cubicBezTo>
                  <a:cubicBezTo>
                    <a:pt x="20839" y="4293"/>
                    <a:pt x="21144" y="5923"/>
                    <a:pt x="21450" y="7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011790" y="2374474"/>
              <a:ext cx="45085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0"/>
                  </a:moveTo>
                  <a:cubicBezTo>
                    <a:pt x="101" y="6353"/>
                    <a:pt x="203" y="12706"/>
                    <a:pt x="1014" y="16518"/>
                  </a:cubicBezTo>
                  <a:cubicBezTo>
                    <a:pt x="1825" y="20329"/>
                    <a:pt x="3346" y="21600"/>
                    <a:pt x="6287" y="19694"/>
                  </a:cubicBezTo>
                  <a:cubicBezTo>
                    <a:pt x="9228" y="17788"/>
                    <a:pt x="13589" y="12706"/>
                    <a:pt x="16377" y="9529"/>
                  </a:cubicBezTo>
                  <a:cubicBezTo>
                    <a:pt x="19166" y="6353"/>
                    <a:pt x="20383" y="5082"/>
                    <a:pt x="21600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9553431" y="1887836"/>
              <a:ext cx="207660" cy="51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4" fill="norm" stroke="1" extrusionOk="0">
                  <a:moveTo>
                    <a:pt x="21405" y="2802"/>
                  </a:moveTo>
                  <a:cubicBezTo>
                    <a:pt x="21405" y="2275"/>
                    <a:pt x="21405" y="1748"/>
                    <a:pt x="21187" y="1265"/>
                  </a:cubicBezTo>
                  <a:cubicBezTo>
                    <a:pt x="20969" y="782"/>
                    <a:pt x="20532" y="343"/>
                    <a:pt x="19769" y="124"/>
                  </a:cubicBezTo>
                  <a:cubicBezTo>
                    <a:pt x="19005" y="-96"/>
                    <a:pt x="17914" y="-96"/>
                    <a:pt x="15187" y="738"/>
                  </a:cubicBezTo>
                  <a:cubicBezTo>
                    <a:pt x="12460" y="1572"/>
                    <a:pt x="8096" y="3241"/>
                    <a:pt x="5041" y="5524"/>
                  </a:cubicBezTo>
                  <a:cubicBezTo>
                    <a:pt x="1987" y="7806"/>
                    <a:pt x="241" y="10704"/>
                    <a:pt x="23" y="13338"/>
                  </a:cubicBezTo>
                  <a:cubicBezTo>
                    <a:pt x="-195" y="15972"/>
                    <a:pt x="1114" y="18343"/>
                    <a:pt x="4387" y="19660"/>
                  </a:cubicBezTo>
                  <a:cubicBezTo>
                    <a:pt x="7660" y="20977"/>
                    <a:pt x="12896" y="21241"/>
                    <a:pt x="18132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9798917" y="2041009"/>
              <a:ext cx="292374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34" fill="norm" stroke="1" extrusionOk="0">
                  <a:moveTo>
                    <a:pt x="1419" y="1094"/>
                  </a:moveTo>
                  <a:cubicBezTo>
                    <a:pt x="642" y="514"/>
                    <a:pt x="-135" y="-66"/>
                    <a:pt x="20" y="6"/>
                  </a:cubicBezTo>
                  <a:cubicBezTo>
                    <a:pt x="176" y="79"/>
                    <a:pt x="1264" y="804"/>
                    <a:pt x="3672" y="2906"/>
                  </a:cubicBezTo>
                  <a:cubicBezTo>
                    <a:pt x="6081" y="5008"/>
                    <a:pt x="9810" y="8487"/>
                    <a:pt x="12996" y="11821"/>
                  </a:cubicBezTo>
                  <a:cubicBezTo>
                    <a:pt x="16182" y="15155"/>
                    <a:pt x="18823" y="18345"/>
                    <a:pt x="21465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913490" y="2023143"/>
              <a:ext cx="184151" cy="36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1246"/>
                  </a:moveTo>
                  <a:cubicBezTo>
                    <a:pt x="20607" y="872"/>
                    <a:pt x="19614" y="497"/>
                    <a:pt x="18497" y="248"/>
                  </a:cubicBezTo>
                  <a:cubicBezTo>
                    <a:pt x="17379" y="-2"/>
                    <a:pt x="16138" y="-127"/>
                    <a:pt x="15021" y="185"/>
                  </a:cubicBezTo>
                  <a:cubicBezTo>
                    <a:pt x="13903" y="497"/>
                    <a:pt x="12910" y="1246"/>
                    <a:pt x="10552" y="3556"/>
                  </a:cubicBezTo>
                  <a:cubicBezTo>
                    <a:pt x="8193" y="5866"/>
                    <a:pt x="4469" y="9737"/>
                    <a:pt x="2483" y="12983"/>
                  </a:cubicBezTo>
                  <a:cubicBezTo>
                    <a:pt x="497" y="16229"/>
                    <a:pt x="248" y="18851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116690" y="2310974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0161140" y="213317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321591" y="2134395"/>
              <a:ext cx="169750" cy="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1" fill="norm" stroke="1" extrusionOk="0">
                  <a:moveTo>
                    <a:pt x="1386" y="18381"/>
                  </a:moveTo>
                  <a:cubicBezTo>
                    <a:pt x="586" y="14781"/>
                    <a:pt x="-214" y="11181"/>
                    <a:pt x="53" y="8031"/>
                  </a:cubicBezTo>
                  <a:cubicBezTo>
                    <a:pt x="319" y="4881"/>
                    <a:pt x="1653" y="2181"/>
                    <a:pt x="4053" y="831"/>
                  </a:cubicBezTo>
                  <a:cubicBezTo>
                    <a:pt x="6453" y="-519"/>
                    <a:pt x="9919" y="-519"/>
                    <a:pt x="12986" y="3081"/>
                  </a:cubicBezTo>
                  <a:cubicBezTo>
                    <a:pt x="16053" y="6681"/>
                    <a:pt x="18719" y="13881"/>
                    <a:pt x="21386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0357990" y="2291924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602712" y="2099307"/>
              <a:ext cx="256929" cy="28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77" fill="norm" stroke="1" extrusionOk="0">
                  <a:moveTo>
                    <a:pt x="21491" y="157"/>
                  </a:moveTo>
                  <a:cubicBezTo>
                    <a:pt x="20252" y="0"/>
                    <a:pt x="19012" y="-158"/>
                    <a:pt x="18393" y="315"/>
                  </a:cubicBezTo>
                  <a:cubicBezTo>
                    <a:pt x="17773" y="788"/>
                    <a:pt x="17773" y="1892"/>
                    <a:pt x="17153" y="4414"/>
                  </a:cubicBezTo>
                  <a:cubicBezTo>
                    <a:pt x="16534" y="6937"/>
                    <a:pt x="15294" y="10878"/>
                    <a:pt x="13435" y="13953"/>
                  </a:cubicBezTo>
                  <a:cubicBezTo>
                    <a:pt x="11576" y="17027"/>
                    <a:pt x="9098" y="19235"/>
                    <a:pt x="7150" y="20338"/>
                  </a:cubicBezTo>
                  <a:cubicBezTo>
                    <a:pt x="5202" y="21442"/>
                    <a:pt x="3786" y="21442"/>
                    <a:pt x="2724" y="20417"/>
                  </a:cubicBezTo>
                  <a:cubicBezTo>
                    <a:pt x="1661" y="19392"/>
                    <a:pt x="953" y="17343"/>
                    <a:pt x="511" y="15924"/>
                  </a:cubicBezTo>
                  <a:cubicBezTo>
                    <a:pt x="68" y="14505"/>
                    <a:pt x="-109" y="13716"/>
                    <a:pt x="68" y="12849"/>
                  </a:cubicBezTo>
                  <a:cubicBezTo>
                    <a:pt x="245" y="11982"/>
                    <a:pt x="776" y="11036"/>
                    <a:pt x="1484" y="10563"/>
                  </a:cubicBezTo>
                  <a:cubicBezTo>
                    <a:pt x="2193" y="10090"/>
                    <a:pt x="3078" y="10090"/>
                    <a:pt x="5025" y="11036"/>
                  </a:cubicBezTo>
                  <a:cubicBezTo>
                    <a:pt x="6973" y="11982"/>
                    <a:pt x="9983" y="13874"/>
                    <a:pt x="12107" y="15057"/>
                  </a:cubicBezTo>
                  <a:cubicBezTo>
                    <a:pt x="14232" y="16239"/>
                    <a:pt x="15471" y="16712"/>
                    <a:pt x="16711" y="17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954890" y="2012524"/>
              <a:ext cx="10505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600" fill="norm" stroke="1" extrusionOk="0">
                  <a:moveTo>
                    <a:pt x="14954" y="0"/>
                  </a:moveTo>
                  <a:cubicBezTo>
                    <a:pt x="16615" y="1778"/>
                    <a:pt x="18277" y="3556"/>
                    <a:pt x="19523" y="5733"/>
                  </a:cubicBezTo>
                  <a:cubicBezTo>
                    <a:pt x="20769" y="7911"/>
                    <a:pt x="21600" y="10489"/>
                    <a:pt x="18277" y="13200"/>
                  </a:cubicBezTo>
                  <a:cubicBezTo>
                    <a:pt x="14954" y="15911"/>
                    <a:pt x="7477" y="187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364090" y="2609424"/>
              <a:ext cx="2387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" y="20000"/>
                    <a:pt x="115" y="18400"/>
                    <a:pt x="440" y="16800"/>
                  </a:cubicBezTo>
                  <a:cubicBezTo>
                    <a:pt x="766" y="15200"/>
                    <a:pt x="1360" y="13600"/>
                    <a:pt x="2068" y="11600"/>
                  </a:cubicBezTo>
                  <a:cubicBezTo>
                    <a:pt x="2777" y="9600"/>
                    <a:pt x="3600" y="7200"/>
                    <a:pt x="4299" y="5400"/>
                  </a:cubicBezTo>
                  <a:cubicBezTo>
                    <a:pt x="4998" y="3600"/>
                    <a:pt x="5572" y="2400"/>
                    <a:pt x="6166" y="1600"/>
                  </a:cubicBezTo>
                  <a:cubicBezTo>
                    <a:pt x="6760" y="800"/>
                    <a:pt x="7372" y="400"/>
                    <a:pt x="8023" y="200"/>
                  </a:cubicBezTo>
                  <a:cubicBezTo>
                    <a:pt x="8674" y="0"/>
                    <a:pt x="9364" y="0"/>
                    <a:pt x="10091" y="0"/>
                  </a:cubicBezTo>
                  <a:cubicBezTo>
                    <a:pt x="10819" y="0"/>
                    <a:pt x="11585" y="0"/>
                    <a:pt x="12294" y="200"/>
                  </a:cubicBezTo>
                  <a:cubicBezTo>
                    <a:pt x="13002" y="400"/>
                    <a:pt x="13653" y="800"/>
                    <a:pt x="14333" y="1400"/>
                  </a:cubicBezTo>
                  <a:cubicBezTo>
                    <a:pt x="15013" y="2000"/>
                    <a:pt x="15721" y="2800"/>
                    <a:pt x="16573" y="3800"/>
                  </a:cubicBezTo>
                  <a:cubicBezTo>
                    <a:pt x="17426" y="4800"/>
                    <a:pt x="18421" y="6000"/>
                    <a:pt x="19283" y="7200"/>
                  </a:cubicBezTo>
                  <a:cubicBezTo>
                    <a:pt x="20145" y="8400"/>
                    <a:pt x="20872" y="9600"/>
                    <a:pt x="2160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9354690" y="2865463"/>
              <a:ext cx="270720" cy="29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95" fill="norm" stroke="1" extrusionOk="0">
                  <a:moveTo>
                    <a:pt x="0" y="5911"/>
                  </a:moveTo>
                  <a:cubicBezTo>
                    <a:pt x="335" y="4823"/>
                    <a:pt x="670" y="3735"/>
                    <a:pt x="1005" y="3658"/>
                  </a:cubicBezTo>
                  <a:cubicBezTo>
                    <a:pt x="1340" y="3580"/>
                    <a:pt x="1674" y="4512"/>
                    <a:pt x="1758" y="7154"/>
                  </a:cubicBezTo>
                  <a:cubicBezTo>
                    <a:pt x="1842" y="9796"/>
                    <a:pt x="1674" y="14147"/>
                    <a:pt x="1591" y="16711"/>
                  </a:cubicBezTo>
                  <a:cubicBezTo>
                    <a:pt x="1507" y="19275"/>
                    <a:pt x="1507" y="20052"/>
                    <a:pt x="1758" y="19741"/>
                  </a:cubicBezTo>
                  <a:cubicBezTo>
                    <a:pt x="2009" y="19430"/>
                    <a:pt x="2512" y="18032"/>
                    <a:pt x="3265" y="15157"/>
                  </a:cubicBezTo>
                  <a:cubicBezTo>
                    <a:pt x="4019" y="12282"/>
                    <a:pt x="5023" y="7931"/>
                    <a:pt x="6698" y="5056"/>
                  </a:cubicBezTo>
                  <a:cubicBezTo>
                    <a:pt x="8372" y="2181"/>
                    <a:pt x="10716" y="783"/>
                    <a:pt x="12893" y="239"/>
                  </a:cubicBezTo>
                  <a:cubicBezTo>
                    <a:pt x="15070" y="-305"/>
                    <a:pt x="17079" y="6"/>
                    <a:pt x="18586" y="1948"/>
                  </a:cubicBezTo>
                  <a:cubicBezTo>
                    <a:pt x="20093" y="3891"/>
                    <a:pt x="21098" y="7465"/>
                    <a:pt x="21349" y="10961"/>
                  </a:cubicBezTo>
                  <a:cubicBezTo>
                    <a:pt x="21600" y="14458"/>
                    <a:pt x="21098" y="17876"/>
                    <a:pt x="20595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462491" y="3370716"/>
              <a:ext cx="293310" cy="61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76" fill="norm" stroke="1" extrusionOk="0">
                  <a:moveTo>
                    <a:pt x="2677" y="8739"/>
                  </a:moveTo>
                  <a:cubicBezTo>
                    <a:pt x="1764" y="7846"/>
                    <a:pt x="852" y="6952"/>
                    <a:pt x="395" y="6319"/>
                  </a:cubicBezTo>
                  <a:cubicBezTo>
                    <a:pt x="-61" y="5686"/>
                    <a:pt x="-61" y="5313"/>
                    <a:pt x="91" y="5388"/>
                  </a:cubicBezTo>
                  <a:cubicBezTo>
                    <a:pt x="243" y="5462"/>
                    <a:pt x="547" y="5984"/>
                    <a:pt x="1080" y="7473"/>
                  </a:cubicBezTo>
                  <a:cubicBezTo>
                    <a:pt x="1612" y="8963"/>
                    <a:pt x="2373" y="11421"/>
                    <a:pt x="2981" y="13655"/>
                  </a:cubicBezTo>
                  <a:cubicBezTo>
                    <a:pt x="3590" y="15890"/>
                    <a:pt x="4046" y="17901"/>
                    <a:pt x="4274" y="19093"/>
                  </a:cubicBezTo>
                  <a:cubicBezTo>
                    <a:pt x="4502" y="20284"/>
                    <a:pt x="4502" y="20657"/>
                    <a:pt x="4578" y="20582"/>
                  </a:cubicBezTo>
                  <a:cubicBezTo>
                    <a:pt x="4654" y="20508"/>
                    <a:pt x="4807" y="19986"/>
                    <a:pt x="4731" y="18348"/>
                  </a:cubicBezTo>
                  <a:cubicBezTo>
                    <a:pt x="4654" y="16709"/>
                    <a:pt x="4350" y="13953"/>
                    <a:pt x="4046" y="11235"/>
                  </a:cubicBezTo>
                  <a:cubicBezTo>
                    <a:pt x="3742" y="8516"/>
                    <a:pt x="3438" y="5835"/>
                    <a:pt x="3285" y="4270"/>
                  </a:cubicBezTo>
                  <a:cubicBezTo>
                    <a:pt x="3133" y="2706"/>
                    <a:pt x="3133" y="2259"/>
                    <a:pt x="3209" y="1738"/>
                  </a:cubicBezTo>
                  <a:cubicBezTo>
                    <a:pt x="3285" y="1217"/>
                    <a:pt x="3438" y="621"/>
                    <a:pt x="3894" y="286"/>
                  </a:cubicBezTo>
                  <a:cubicBezTo>
                    <a:pt x="4350" y="-50"/>
                    <a:pt x="5111" y="-124"/>
                    <a:pt x="6708" y="248"/>
                  </a:cubicBezTo>
                  <a:cubicBezTo>
                    <a:pt x="8305" y="621"/>
                    <a:pt x="10739" y="1440"/>
                    <a:pt x="13249" y="2893"/>
                  </a:cubicBezTo>
                  <a:cubicBezTo>
                    <a:pt x="15759" y="4345"/>
                    <a:pt x="18345" y="6430"/>
                    <a:pt x="19790" y="8442"/>
                  </a:cubicBezTo>
                  <a:cubicBezTo>
                    <a:pt x="21235" y="10453"/>
                    <a:pt x="21539" y="12389"/>
                    <a:pt x="20322" y="14139"/>
                  </a:cubicBezTo>
                  <a:cubicBezTo>
                    <a:pt x="19105" y="15890"/>
                    <a:pt x="16367" y="17454"/>
                    <a:pt x="13553" y="18646"/>
                  </a:cubicBezTo>
                  <a:cubicBezTo>
                    <a:pt x="10739" y="19837"/>
                    <a:pt x="7849" y="20657"/>
                    <a:pt x="4959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007740" y="3727024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6457"/>
                    <a:pt x="873" y="11314"/>
                    <a:pt x="4473" y="7714"/>
                  </a:cubicBezTo>
                  <a:cubicBezTo>
                    <a:pt x="8073" y="4114"/>
                    <a:pt x="1483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038358" y="3790524"/>
              <a:ext cx="22973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21600"/>
                  </a:moveTo>
                  <a:cubicBezTo>
                    <a:pt x="899" y="20880"/>
                    <a:pt x="-92" y="20160"/>
                    <a:pt x="7" y="19800"/>
                  </a:cubicBezTo>
                  <a:cubicBezTo>
                    <a:pt x="106" y="19440"/>
                    <a:pt x="1295" y="19440"/>
                    <a:pt x="5060" y="16200"/>
                  </a:cubicBezTo>
                  <a:cubicBezTo>
                    <a:pt x="8825" y="12960"/>
                    <a:pt x="15167" y="6480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483982" y="3414883"/>
              <a:ext cx="177809" cy="56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99" fill="norm" stroke="1" extrusionOk="0">
                  <a:moveTo>
                    <a:pt x="21347" y="2214"/>
                  </a:moveTo>
                  <a:cubicBezTo>
                    <a:pt x="17281" y="1489"/>
                    <a:pt x="13215" y="764"/>
                    <a:pt x="10039" y="361"/>
                  </a:cubicBezTo>
                  <a:cubicBezTo>
                    <a:pt x="6862" y="-42"/>
                    <a:pt x="4575" y="-123"/>
                    <a:pt x="3051" y="199"/>
                  </a:cubicBezTo>
                  <a:cubicBezTo>
                    <a:pt x="1526" y="522"/>
                    <a:pt x="763" y="1247"/>
                    <a:pt x="1780" y="2658"/>
                  </a:cubicBezTo>
                  <a:cubicBezTo>
                    <a:pt x="2796" y="4068"/>
                    <a:pt x="5592" y="6164"/>
                    <a:pt x="6989" y="7614"/>
                  </a:cubicBezTo>
                  <a:cubicBezTo>
                    <a:pt x="8387" y="9065"/>
                    <a:pt x="8387" y="9871"/>
                    <a:pt x="8133" y="10476"/>
                  </a:cubicBezTo>
                  <a:cubicBezTo>
                    <a:pt x="7879" y="11080"/>
                    <a:pt x="7371" y="11483"/>
                    <a:pt x="6481" y="11765"/>
                  </a:cubicBezTo>
                  <a:cubicBezTo>
                    <a:pt x="5592" y="12047"/>
                    <a:pt x="4321" y="12208"/>
                    <a:pt x="4956" y="12450"/>
                  </a:cubicBezTo>
                  <a:cubicBezTo>
                    <a:pt x="5592" y="12692"/>
                    <a:pt x="8133" y="13014"/>
                    <a:pt x="10166" y="13377"/>
                  </a:cubicBezTo>
                  <a:cubicBezTo>
                    <a:pt x="12199" y="13740"/>
                    <a:pt x="13723" y="14143"/>
                    <a:pt x="14613" y="14546"/>
                  </a:cubicBezTo>
                  <a:cubicBezTo>
                    <a:pt x="15502" y="14949"/>
                    <a:pt x="15756" y="15352"/>
                    <a:pt x="13978" y="16077"/>
                  </a:cubicBezTo>
                  <a:cubicBezTo>
                    <a:pt x="12199" y="16802"/>
                    <a:pt x="8387" y="17850"/>
                    <a:pt x="5846" y="18576"/>
                  </a:cubicBezTo>
                  <a:cubicBezTo>
                    <a:pt x="3305" y="19301"/>
                    <a:pt x="2034" y="19704"/>
                    <a:pt x="1145" y="20107"/>
                  </a:cubicBezTo>
                  <a:cubicBezTo>
                    <a:pt x="255" y="20510"/>
                    <a:pt x="-253" y="20913"/>
                    <a:pt x="128" y="21155"/>
                  </a:cubicBezTo>
                  <a:cubicBezTo>
                    <a:pt x="509" y="21396"/>
                    <a:pt x="1780" y="21477"/>
                    <a:pt x="4956" y="21316"/>
                  </a:cubicBezTo>
                  <a:cubicBezTo>
                    <a:pt x="8133" y="21155"/>
                    <a:pt x="13215" y="20752"/>
                    <a:pt x="18298" y="20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776090" y="3536524"/>
              <a:ext cx="273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81" y="3086"/>
                    <a:pt x="6363" y="6171"/>
                    <a:pt x="9544" y="9478"/>
                  </a:cubicBezTo>
                  <a:cubicBezTo>
                    <a:pt x="12726" y="12784"/>
                    <a:pt x="15907" y="16310"/>
                    <a:pt x="17916" y="18367"/>
                  </a:cubicBezTo>
                  <a:cubicBezTo>
                    <a:pt x="19926" y="20424"/>
                    <a:pt x="20763" y="210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826890" y="3536524"/>
              <a:ext cx="2222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8926" y="295"/>
                  </a:cubicBezTo>
                  <a:cubicBezTo>
                    <a:pt x="18309" y="590"/>
                    <a:pt x="18103" y="1180"/>
                    <a:pt x="16663" y="2833"/>
                  </a:cubicBezTo>
                  <a:cubicBezTo>
                    <a:pt x="15223" y="4485"/>
                    <a:pt x="12549" y="7200"/>
                    <a:pt x="9566" y="10505"/>
                  </a:cubicBezTo>
                  <a:cubicBezTo>
                    <a:pt x="6583" y="13810"/>
                    <a:pt x="3291" y="17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093590" y="3822274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600"/>
                    <a:pt x="16200" y="7200"/>
                    <a:pt x="18900" y="10800"/>
                  </a:cubicBezTo>
                  <a:cubicBezTo>
                    <a:pt x="21600" y="14400"/>
                    <a:pt x="18900" y="180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465246" y="3941183"/>
              <a:ext cx="15695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04" fill="norm" stroke="1" extrusionOk="0">
                  <a:moveTo>
                    <a:pt x="20018" y="8669"/>
                  </a:moveTo>
                  <a:cubicBezTo>
                    <a:pt x="11918" y="3586"/>
                    <a:pt x="3818" y="-1496"/>
                    <a:pt x="1118" y="410"/>
                  </a:cubicBezTo>
                  <a:cubicBezTo>
                    <a:pt x="-1582" y="2316"/>
                    <a:pt x="1118" y="11210"/>
                    <a:pt x="3818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817490" y="3921197"/>
              <a:ext cx="177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395340" y="3917524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655690" y="3572870"/>
              <a:ext cx="361951" cy="4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429"/>
                  </a:moveTo>
                  <a:cubicBezTo>
                    <a:pt x="126" y="872"/>
                    <a:pt x="253" y="315"/>
                    <a:pt x="695" y="93"/>
                  </a:cubicBezTo>
                  <a:cubicBezTo>
                    <a:pt x="1137" y="-130"/>
                    <a:pt x="1895" y="-19"/>
                    <a:pt x="3853" y="1206"/>
                  </a:cubicBezTo>
                  <a:cubicBezTo>
                    <a:pt x="5811" y="2431"/>
                    <a:pt x="8968" y="4769"/>
                    <a:pt x="11811" y="7163"/>
                  </a:cubicBezTo>
                  <a:cubicBezTo>
                    <a:pt x="14653" y="9557"/>
                    <a:pt x="17179" y="12006"/>
                    <a:pt x="18758" y="14400"/>
                  </a:cubicBezTo>
                  <a:cubicBezTo>
                    <a:pt x="20337" y="16794"/>
                    <a:pt x="20968" y="19132"/>
                    <a:pt x="2160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882629" y="3555574"/>
              <a:ext cx="20486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6703" y="2300"/>
                    <a:pt x="12075" y="4600"/>
                    <a:pt x="8438" y="7100"/>
                  </a:cubicBezTo>
                  <a:cubicBezTo>
                    <a:pt x="4801" y="9600"/>
                    <a:pt x="2156" y="12300"/>
                    <a:pt x="944" y="14750"/>
                  </a:cubicBezTo>
                  <a:cubicBezTo>
                    <a:pt x="-268" y="17200"/>
                    <a:pt x="-48" y="19400"/>
                    <a:pt x="1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147571" y="3940491"/>
              <a:ext cx="193920" cy="12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34" fill="norm" stroke="1" extrusionOk="0">
                  <a:moveTo>
                    <a:pt x="4606" y="3654"/>
                  </a:moveTo>
                  <a:cubicBezTo>
                    <a:pt x="3432" y="6894"/>
                    <a:pt x="2258" y="10134"/>
                    <a:pt x="1436" y="13014"/>
                  </a:cubicBezTo>
                  <a:cubicBezTo>
                    <a:pt x="614" y="15894"/>
                    <a:pt x="145" y="18414"/>
                    <a:pt x="27" y="18594"/>
                  </a:cubicBezTo>
                  <a:cubicBezTo>
                    <a:pt x="-90" y="18774"/>
                    <a:pt x="145" y="16614"/>
                    <a:pt x="1319" y="13374"/>
                  </a:cubicBezTo>
                  <a:cubicBezTo>
                    <a:pt x="2493" y="10134"/>
                    <a:pt x="4606" y="5814"/>
                    <a:pt x="6367" y="3114"/>
                  </a:cubicBezTo>
                  <a:cubicBezTo>
                    <a:pt x="8127" y="414"/>
                    <a:pt x="9536" y="-666"/>
                    <a:pt x="11180" y="414"/>
                  </a:cubicBezTo>
                  <a:cubicBezTo>
                    <a:pt x="12823" y="1494"/>
                    <a:pt x="14701" y="4734"/>
                    <a:pt x="16462" y="8514"/>
                  </a:cubicBezTo>
                  <a:cubicBezTo>
                    <a:pt x="18223" y="12294"/>
                    <a:pt x="19867" y="16614"/>
                    <a:pt x="21510" y="20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430390" y="3509383"/>
              <a:ext cx="146366" cy="59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510" fill="norm" stroke="1" extrusionOk="0">
                  <a:moveTo>
                    <a:pt x="0" y="518"/>
                  </a:moveTo>
                  <a:cubicBezTo>
                    <a:pt x="1184" y="214"/>
                    <a:pt x="2367" y="-90"/>
                    <a:pt x="4438" y="24"/>
                  </a:cubicBezTo>
                  <a:cubicBezTo>
                    <a:pt x="6510" y="138"/>
                    <a:pt x="9468" y="671"/>
                    <a:pt x="11392" y="1355"/>
                  </a:cubicBezTo>
                  <a:cubicBezTo>
                    <a:pt x="13315" y="2040"/>
                    <a:pt x="14203" y="2876"/>
                    <a:pt x="13907" y="3675"/>
                  </a:cubicBezTo>
                  <a:cubicBezTo>
                    <a:pt x="13611" y="4473"/>
                    <a:pt x="12132" y="5234"/>
                    <a:pt x="10800" y="5766"/>
                  </a:cubicBezTo>
                  <a:cubicBezTo>
                    <a:pt x="9468" y="6299"/>
                    <a:pt x="8285" y="6603"/>
                    <a:pt x="7249" y="6907"/>
                  </a:cubicBezTo>
                  <a:cubicBezTo>
                    <a:pt x="6214" y="7211"/>
                    <a:pt x="5326" y="7516"/>
                    <a:pt x="5326" y="7820"/>
                  </a:cubicBezTo>
                  <a:cubicBezTo>
                    <a:pt x="5326" y="8124"/>
                    <a:pt x="6214" y="8428"/>
                    <a:pt x="8581" y="9417"/>
                  </a:cubicBezTo>
                  <a:cubicBezTo>
                    <a:pt x="10948" y="10406"/>
                    <a:pt x="14795" y="12079"/>
                    <a:pt x="17458" y="13524"/>
                  </a:cubicBezTo>
                  <a:cubicBezTo>
                    <a:pt x="20121" y="14969"/>
                    <a:pt x="21600" y="16186"/>
                    <a:pt x="19381" y="17479"/>
                  </a:cubicBezTo>
                  <a:cubicBezTo>
                    <a:pt x="17162" y="18772"/>
                    <a:pt x="11244" y="20141"/>
                    <a:pt x="5326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755941" y="3828920"/>
              <a:ext cx="376250" cy="19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13" fill="norm" stroke="1" extrusionOk="0">
                  <a:moveTo>
                    <a:pt x="11611" y="12246"/>
                  </a:moveTo>
                  <a:cubicBezTo>
                    <a:pt x="11611" y="9745"/>
                    <a:pt x="11611" y="7244"/>
                    <a:pt x="11611" y="5197"/>
                  </a:cubicBezTo>
                  <a:cubicBezTo>
                    <a:pt x="11611" y="3151"/>
                    <a:pt x="11611" y="1559"/>
                    <a:pt x="10651" y="650"/>
                  </a:cubicBezTo>
                  <a:cubicBezTo>
                    <a:pt x="9691" y="-260"/>
                    <a:pt x="7771" y="-487"/>
                    <a:pt x="5791" y="1787"/>
                  </a:cubicBezTo>
                  <a:cubicBezTo>
                    <a:pt x="3811" y="4060"/>
                    <a:pt x="1771" y="8835"/>
                    <a:pt x="751" y="12246"/>
                  </a:cubicBezTo>
                  <a:cubicBezTo>
                    <a:pt x="-269" y="15656"/>
                    <a:pt x="-269" y="17702"/>
                    <a:pt x="871" y="18726"/>
                  </a:cubicBezTo>
                  <a:cubicBezTo>
                    <a:pt x="2011" y="19749"/>
                    <a:pt x="4291" y="19749"/>
                    <a:pt x="6631" y="18044"/>
                  </a:cubicBezTo>
                  <a:cubicBezTo>
                    <a:pt x="8971" y="16338"/>
                    <a:pt x="11371" y="12928"/>
                    <a:pt x="12931" y="10995"/>
                  </a:cubicBezTo>
                  <a:cubicBezTo>
                    <a:pt x="14491" y="9062"/>
                    <a:pt x="15211" y="8608"/>
                    <a:pt x="15631" y="8949"/>
                  </a:cubicBezTo>
                  <a:cubicBezTo>
                    <a:pt x="16051" y="9290"/>
                    <a:pt x="16171" y="10427"/>
                    <a:pt x="17071" y="12587"/>
                  </a:cubicBezTo>
                  <a:cubicBezTo>
                    <a:pt x="17971" y="14747"/>
                    <a:pt x="19651" y="17930"/>
                    <a:pt x="21331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6797656" y="3511334"/>
              <a:ext cx="226585" cy="21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64" fill="norm" stroke="1" extrusionOk="0">
                  <a:moveTo>
                    <a:pt x="8210" y="7456"/>
                  </a:moveTo>
                  <a:cubicBezTo>
                    <a:pt x="6410" y="10572"/>
                    <a:pt x="4610" y="13687"/>
                    <a:pt x="3210" y="15764"/>
                  </a:cubicBezTo>
                  <a:cubicBezTo>
                    <a:pt x="1810" y="17841"/>
                    <a:pt x="810" y="18879"/>
                    <a:pt x="310" y="18879"/>
                  </a:cubicBezTo>
                  <a:cubicBezTo>
                    <a:pt x="-190" y="18879"/>
                    <a:pt x="-190" y="17841"/>
                    <a:pt x="1110" y="14933"/>
                  </a:cubicBezTo>
                  <a:cubicBezTo>
                    <a:pt x="2410" y="12026"/>
                    <a:pt x="5010" y="7249"/>
                    <a:pt x="6710" y="4445"/>
                  </a:cubicBezTo>
                  <a:cubicBezTo>
                    <a:pt x="8410" y="1641"/>
                    <a:pt x="9210" y="810"/>
                    <a:pt x="10210" y="291"/>
                  </a:cubicBezTo>
                  <a:cubicBezTo>
                    <a:pt x="11210" y="-228"/>
                    <a:pt x="12410" y="-436"/>
                    <a:pt x="14310" y="3095"/>
                  </a:cubicBezTo>
                  <a:cubicBezTo>
                    <a:pt x="16210" y="6626"/>
                    <a:pt x="18810" y="13895"/>
                    <a:pt x="21410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7417940" y="3866724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7543448" y="3949274"/>
              <a:ext cx="172943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18" fill="norm" stroke="1" extrusionOk="0">
                  <a:moveTo>
                    <a:pt x="3306" y="14400"/>
                  </a:moveTo>
                  <a:cubicBezTo>
                    <a:pt x="1485" y="16800"/>
                    <a:pt x="-337" y="19200"/>
                    <a:pt x="53" y="20400"/>
                  </a:cubicBezTo>
                  <a:cubicBezTo>
                    <a:pt x="444" y="21600"/>
                    <a:pt x="3046" y="21600"/>
                    <a:pt x="6950" y="18000"/>
                  </a:cubicBezTo>
                  <a:cubicBezTo>
                    <a:pt x="10853" y="14400"/>
                    <a:pt x="16058" y="7200"/>
                    <a:pt x="212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7901536" y="3560819"/>
              <a:ext cx="219291" cy="36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40" fill="norm" stroke="1" extrusionOk="0">
                  <a:moveTo>
                    <a:pt x="2327" y="7977"/>
                  </a:moveTo>
                  <a:cubicBezTo>
                    <a:pt x="1116" y="5968"/>
                    <a:pt x="-95" y="3959"/>
                    <a:pt x="6" y="2452"/>
                  </a:cubicBezTo>
                  <a:cubicBezTo>
                    <a:pt x="107" y="945"/>
                    <a:pt x="1520" y="-60"/>
                    <a:pt x="4447" y="3"/>
                  </a:cubicBezTo>
                  <a:cubicBezTo>
                    <a:pt x="7374" y="66"/>
                    <a:pt x="11815" y="1196"/>
                    <a:pt x="15348" y="2766"/>
                  </a:cubicBezTo>
                  <a:cubicBezTo>
                    <a:pt x="18881" y="4335"/>
                    <a:pt x="21505" y="6345"/>
                    <a:pt x="20798" y="8919"/>
                  </a:cubicBezTo>
                  <a:cubicBezTo>
                    <a:pt x="20092" y="11493"/>
                    <a:pt x="16055" y="14633"/>
                    <a:pt x="13127" y="16831"/>
                  </a:cubicBezTo>
                  <a:cubicBezTo>
                    <a:pt x="10200" y="19028"/>
                    <a:pt x="8384" y="20284"/>
                    <a:pt x="6567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8065640" y="4158824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497245" y="-1"/>
              <a:ext cx="3690848" cy="179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91" fill="norm" stroke="1" extrusionOk="0">
                  <a:moveTo>
                    <a:pt x="21500" y="4498"/>
                  </a:moveTo>
                  <a:cubicBezTo>
                    <a:pt x="21500" y="4218"/>
                    <a:pt x="21500" y="3938"/>
                    <a:pt x="21450" y="3684"/>
                  </a:cubicBezTo>
                  <a:cubicBezTo>
                    <a:pt x="21401" y="3430"/>
                    <a:pt x="21302" y="3201"/>
                    <a:pt x="21092" y="2883"/>
                  </a:cubicBezTo>
                  <a:cubicBezTo>
                    <a:pt x="20882" y="2565"/>
                    <a:pt x="20561" y="2158"/>
                    <a:pt x="20196" y="1827"/>
                  </a:cubicBezTo>
                  <a:cubicBezTo>
                    <a:pt x="19832" y="1496"/>
                    <a:pt x="19424" y="1242"/>
                    <a:pt x="18998" y="1064"/>
                  </a:cubicBezTo>
                  <a:cubicBezTo>
                    <a:pt x="18571" y="885"/>
                    <a:pt x="18126" y="784"/>
                    <a:pt x="17688" y="707"/>
                  </a:cubicBezTo>
                  <a:cubicBezTo>
                    <a:pt x="17249" y="631"/>
                    <a:pt x="16817" y="580"/>
                    <a:pt x="16347" y="517"/>
                  </a:cubicBezTo>
                  <a:cubicBezTo>
                    <a:pt x="15877" y="453"/>
                    <a:pt x="15371" y="377"/>
                    <a:pt x="14864" y="300"/>
                  </a:cubicBezTo>
                  <a:cubicBezTo>
                    <a:pt x="14358" y="224"/>
                    <a:pt x="13851" y="148"/>
                    <a:pt x="13375" y="97"/>
                  </a:cubicBezTo>
                  <a:cubicBezTo>
                    <a:pt x="12899" y="46"/>
                    <a:pt x="12455" y="20"/>
                    <a:pt x="12004" y="8"/>
                  </a:cubicBezTo>
                  <a:cubicBezTo>
                    <a:pt x="11552" y="-5"/>
                    <a:pt x="11095" y="-5"/>
                    <a:pt x="10644" y="33"/>
                  </a:cubicBezTo>
                  <a:cubicBezTo>
                    <a:pt x="10193" y="71"/>
                    <a:pt x="9748" y="148"/>
                    <a:pt x="9273" y="249"/>
                  </a:cubicBezTo>
                  <a:cubicBezTo>
                    <a:pt x="8797" y="351"/>
                    <a:pt x="8290" y="478"/>
                    <a:pt x="7815" y="631"/>
                  </a:cubicBezTo>
                  <a:cubicBezTo>
                    <a:pt x="7339" y="784"/>
                    <a:pt x="6894" y="962"/>
                    <a:pt x="6431" y="1203"/>
                  </a:cubicBezTo>
                  <a:cubicBezTo>
                    <a:pt x="5967" y="1445"/>
                    <a:pt x="5485" y="1750"/>
                    <a:pt x="5022" y="2068"/>
                  </a:cubicBezTo>
                  <a:cubicBezTo>
                    <a:pt x="4558" y="2387"/>
                    <a:pt x="4114" y="2717"/>
                    <a:pt x="3693" y="3112"/>
                  </a:cubicBezTo>
                  <a:cubicBezTo>
                    <a:pt x="3273" y="3506"/>
                    <a:pt x="2878" y="3964"/>
                    <a:pt x="2507" y="4485"/>
                  </a:cubicBezTo>
                  <a:cubicBezTo>
                    <a:pt x="2136" y="5007"/>
                    <a:pt x="1790" y="5592"/>
                    <a:pt x="1457" y="6254"/>
                  </a:cubicBezTo>
                  <a:cubicBezTo>
                    <a:pt x="1123" y="6915"/>
                    <a:pt x="802" y="7653"/>
                    <a:pt x="555" y="8442"/>
                  </a:cubicBezTo>
                  <a:cubicBezTo>
                    <a:pt x="308" y="9230"/>
                    <a:pt x="135" y="10070"/>
                    <a:pt x="54" y="10935"/>
                  </a:cubicBezTo>
                  <a:cubicBezTo>
                    <a:pt x="-26" y="11800"/>
                    <a:pt x="-14" y="12690"/>
                    <a:pt x="73" y="13492"/>
                  </a:cubicBezTo>
                  <a:cubicBezTo>
                    <a:pt x="159" y="14293"/>
                    <a:pt x="320" y="15006"/>
                    <a:pt x="549" y="15718"/>
                  </a:cubicBezTo>
                  <a:cubicBezTo>
                    <a:pt x="777" y="16430"/>
                    <a:pt x="1074" y="17143"/>
                    <a:pt x="1438" y="17753"/>
                  </a:cubicBezTo>
                  <a:cubicBezTo>
                    <a:pt x="1803" y="18364"/>
                    <a:pt x="2235" y="18873"/>
                    <a:pt x="2674" y="19280"/>
                  </a:cubicBezTo>
                  <a:cubicBezTo>
                    <a:pt x="3113" y="19687"/>
                    <a:pt x="3558" y="19992"/>
                    <a:pt x="3990" y="20234"/>
                  </a:cubicBezTo>
                  <a:cubicBezTo>
                    <a:pt x="4423" y="20476"/>
                    <a:pt x="4843" y="20654"/>
                    <a:pt x="5263" y="20806"/>
                  </a:cubicBezTo>
                  <a:cubicBezTo>
                    <a:pt x="5683" y="20959"/>
                    <a:pt x="6103" y="21086"/>
                    <a:pt x="6542" y="21188"/>
                  </a:cubicBezTo>
                  <a:cubicBezTo>
                    <a:pt x="6980" y="21290"/>
                    <a:pt x="7438" y="21366"/>
                    <a:pt x="7907" y="21430"/>
                  </a:cubicBezTo>
                  <a:cubicBezTo>
                    <a:pt x="8377" y="21493"/>
                    <a:pt x="8859" y="21544"/>
                    <a:pt x="9353" y="21570"/>
                  </a:cubicBezTo>
                  <a:cubicBezTo>
                    <a:pt x="9847" y="21595"/>
                    <a:pt x="10354" y="21595"/>
                    <a:pt x="10867" y="21582"/>
                  </a:cubicBezTo>
                  <a:cubicBezTo>
                    <a:pt x="11379" y="21570"/>
                    <a:pt x="11898" y="21544"/>
                    <a:pt x="12417" y="21468"/>
                  </a:cubicBezTo>
                  <a:cubicBezTo>
                    <a:pt x="12936" y="21391"/>
                    <a:pt x="13455" y="21264"/>
                    <a:pt x="13968" y="21112"/>
                  </a:cubicBezTo>
                  <a:cubicBezTo>
                    <a:pt x="14481" y="20959"/>
                    <a:pt x="14988" y="20781"/>
                    <a:pt x="15482" y="20552"/>
                  </a:cubicBezTo>
                  <a:cubicBezTo>
                    <a:pt x="15976" y="20323"/>
                    <a:pt x="16458" y="20043"/>
                    <a:pt x="16909" y="19750"/>
                  </a:cubicBezTo>
                  <a:cubicBezTo>
                    <a:pt x="17360" y="19458"/>
                    <a:pt x="17780" y="19153"/>
                    <a:pt x="18207" y="18758"/>
                  </a:cubicBezTo>
                  <a:cubicBezTo>
                    <a:pt x="18633" y="18364"/>
                    <a:pt x="19066" y="17881"/>
                    <a:pt x="19449" y="17295"/>
                  </a:cubicBezTo>
                  <a:cubicBezTo>
                    <a:pt x="19832" y="16710"/>
                    <a:pt x="20165" y="16023"/>
                    <a:pt x="20456" y="15222"/>
                  </a:cubicBezTo>
                  <a:cubicBezTo>
                    <a:pt x="20746" y="14420"/>
                    <a:pt x="20993" y="13505"/>
                    <a:pt x="21179" y="12640"/>
                  </a:cubicBezTo>
                  <a:cubicBezTo>
                    <a:pt x="21364" y="11775"/>
                    <a:pt x="21488" y="10960"/>
                    <a:pt x="21531" y="10108"/>
                  </a:cubicBezTo>
                  <a:cubicBezTo>
                    <a:pt x="21574" y="9256"/>
                    <a:pt x="21537" y="8365"/>
                    <a:pt x="21376" y="7538"/>
                  </a:cubicBezTo>
                  <a:cubicBezTo>
                    <a:pt x="21216" y="6712"/>
                    <a:pt x="20931" y="5948"/>
                    <a:pt x="20585" y="5363"/>
                  </a:cubicBezTo>
                  <a:cubicBezTo>
                    <a:pt x="20239" y="4778"/>
                    <a:pt x="19832" y="4371"/>
                    <a:pt x="19387" y="4256"/>
                  </a:cubicBezTo>
                  <a:cubicBezTo>
                    <a:pt x="18942" y="4142"/>
                    <a:pt x="18460" y="4320"/>
                    <a:pt x="18065" y="4575"/>
                  </a:cubicBezTo>
                  <a:cubicBezTo>
                    <a:pt x="17669" y="4829"/>
                    <a:pt x="17360" y="5160"/>
                    <a:pt x="17051" y="5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499718" y="4911212"/>
              <a:ext cx="787423" cy="71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00" fill="norm" stroke="1" extrusionOk="0">
                  <a:moveTo>
                    <a:pt x="17374" y="1623"/>
                  </a:moveTo>
                  <a:cubicBezTo>
                    <a:pt x="17431" y="1305"/>
                    <a:pt x="17489" y="987"/>
                    <a:pt x="17605" y="670"/>
                  </a:cubicBezTo>
                  <a:cubicBezTo>
                    <a:pt x="17721" y="352"/>
                    <a:pt x="17895" y="35"/>
                    <a:pt x="17837" y="3"/>
                  </a:cubicBezTo>
                  <a:cubicBezTo>
                    <a:pt x="17779" y="-29"/>
                    <a:pt x="17489" y="225"/>
                    <a:pt x="16389" y="924"/>
                  </a:cubicBezTo>
                  <a:cubicBezTo>
                    <a:pt x="15289" y="1623"/>
                    <a:pt x="13378" y="2766"/>
                    <a:pt x="11525" y="3815"/>
                  </a:cubicBezTo>
                  <a:cubicBezTo>
                    <a:pt x="9672" y="4863"/>
                    <a:pt x="7877" y="5816"/>
                    <a:pt x="6631" y="6578"/>
                  </a:cubicBezTo>
                  <a:cubicBezTo>
                    <a:pt x="5386" y="7340"/>
                    <a:pt x="4692" y="7912"/>
                    <a:pt x="4315" y="8357"/>
                  </a:cubicBezTo>
                  <a:cubicBezTo>
                    <a:pt x="3939" y="8802"/>
                    <a:pt x="3881" y="9119"/>
                    <a:pt x="3968" y="9405"/>
                  </a:cubicBezTo>
                  <a:cubicBezTo>
                    <a:pt x="4055" y="9691"/>
                    <a:pt x="4286" y="9945"/>
                    <a:pt x="5039" y="10167"/>
                  </a:cubicBezTo>
                  <a:cubicBezTo>
                    <a:pt x="5792" y="10390"/>
                    <a:pt x="7066" y="10580"/>
                    <a:pt x="7877" y="10739"/>
                  </a:cubicBezTo>
                  <a:cubicBezTo>
                    <a:pt x="8687" y="10898"/>
                    <a:pt x="9035" y="11025"/>
                    <a:pt x="9208" y="11247"/>
                  </a:cubicBezTo>
                  <a:cubicBezTo>
                    <a:pt x="9382" y="11470"/>
                    <a:pt x="9382" y="11787"/>
                    <a:pt x="8832" y="12391"/>
                  </a:cubicBezTo>
                  <a:cubicBezTo>
                    <a:pt x="8282" y="12995"/>
                    <a:pt x="7182" y="13884"/>
                    <a:pt x="5763" y="15123"/>
                  </a:cubicBezTo>
                  <a:cubicBezTo>
                    <a:pt x="4344" y="16362"/>
                    <a:pt x="2607" y="17950"/>
                    <a:pt x="1622" y="18871"/>
                  </a:cubicBezTo>
                  <a:cubicBezTo>
                    <a:pt x="638" y="19792"/>
                    <a:pt x="406" y="20046"/>
                    <a:pt x="233" y="20364"/>
                  </a:cubicBezTo>
                  <a:cubicBezTo>
                    <a:pt x="59" y="20682"/>
                    <a:pt x="-57" y="21063"/>
                    <a:pt x="30" y="21285"/>
                  </a:cubicBezTo>
                  <a:cubicBezTo>
                    <a:pt x="117" y="21507"/>
                    <a:pt x="406" y="21571"/>
                    <a:pt x="1622" y="21412"/>
                  </a:cubicBezTo>
                  <a:cubicBezTo>
                    <a:pt x="2838" y="21253"/>
                    <a:pt x="4981" y="20872"/>
                    <a:pt x="7095" y="20555"/>
                  </a:cubicBezTo>
                  <a:cubicBezTo>
                    <a:pt x="9208" y="20237"/>
                    <a:pt x="11293" y="19983"/>
                    <a:pt x="13378" y="19792"/>
                  </a:cubicBezTo>
                  <a:cubicBezTo>
                    <a:pt x="15463" y="19602"/>
                    <a:pt x="17547" y="19475"/>
                    <a:pt x="18908" y="19665"/>
                  </a:cubicBezTo>
                  <a:cubicBezTo>
                    <a:pt x="20269" y="19856"/>
                    <a:pt x="20906" y="20364"/>
                    <a:pt x="21543" y="20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246832" y="5816174"/>
              <a:ext cx="22750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8724" y="4168"/>
                    <a:pt x="16148" y="8337"/>
                    <a:pt x="13968" y="11179"/>
                  </a:cubicBezTo>
                  <a:cubicBezTo>
                    <a:pt x="11788" y="14021"/>
                    <a:pt x="10005" y="15537"/>
                    <a:pt x="8221" y="16484"/>
                  </a:cubicBezTo>
                  <a:cubicBezTo>
                    <a:pt x="6438" y="17432"/>
                    <a:pt x="4654" y="17811"/>
                    <a:pt x="3366" y="17716"/>
                  </a:cubicBezTo>
                  <a:cubicBezTo>
                    <a:pt x="2078" y="17621"/>
                    <a:pt x="1285" y="17053"/>
                    <a:pt x="691" y="15726"/>
                  </a:cubicBezTo>
                  <a:cubicBezTo>
                    <a:pt x="96" y="14400"/>
                    <a:pt x="-300" y="12316"/>
                    <a:pt x="294" y="10705"/>
                  </a:cubicBezTo>
                  <a:cubicBezTo>
                    <a:pt x="889" y="9095"/>
                    <a:pt x="2474" y="7958"/>
                    <a:pt x="4357" y="7484"/>
                  </a:cubicBezTo>
                  <a:cubicBezTo>
                    <a:pt x="6239" y="7011"/>
                    <a:pt x="8419" y="7200"/>
                    <a:pt x="10896" y="9663"/>
                  </a:cubicBezTo>
                  <a:cubicBezTo>
                    <a:pt x="13373" y="12126"/>
                    <a:pt x="16148" y="16863"/>
                    <a:pt x="189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565332" y="5792953"/>
              <a:ext cx="201109" cy="22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8" fill="norm" stroke="1" extrusionOk="0">
                  <a:moveTo>
                    <a:pt x="21378" y="3491"/>
                  </a:moveTo>
                  <a:cubicBezTo>
                    <a:pt x="20928" y="2257"/>
                    <a:pt x="20478" y="1022"/>
                    <a:pt x="19465" y="405"/>
                  </a:cubicBezTo>
                  <a:cubicBezTo>
                    <a:pt x="18453" y="-212"/>
                    <a:pt x="16878" y="-212"/>
                    <a:pt x="14515" y="1022"/>
                  </a:cubicBezTo>
                  <a:cubicBezTo>
                    <a:pt x="12153" y="2257"/>
                    <a:pt x="9003" y="4725"/>
                    <a:pt x="6415" y="7502"/>
                  </a:cubicBezTo>
                  <a:cubicBezTo>
                    <a:pt x="3828" y="10279"/>
                    <a:pt x="1803" y="13365"/>
                    <a:pt x="790" y="15422"/>
                  </a:cubicBezTo>
                  <a:cubicBezTo>
                    <a:pt x="-222" y="17479"/>
                    <a:pt x="-222" y="18508"/>
                    <a:pt x="565" y="19331"/>
                  </a:cubicBezTo>
                  <a:cubicBezTo>
                    <a:pt x="1353" y="20154"/>
                    <a:pt x="2928" y="20771"/>
                    <a:pt x="6528" y="21079"/>
                  </a:cubicBezTo>
                  <a:cubicBezTo>
                    <a:pt x="10128" y="21388"/>
                    <a:pt x="15753" y="21388"/>
                    <a:pt x="21378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626740" y="5915779"/>
              <a:ext cx="2476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954" y="13094"/>
                    <a:pt x="5908" y="5581"/>
                    <a:pt x="9508" y="2294"/>
                  </a:cubicBezTo>
                  <a:cubicBezTo>
                    <a:pt x="13108" y="-993"/>
                    <a:pt x="17354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848990" y="5683723"/>
              <a:ext cx="495301" cy="34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1477" y="21020"/>
                    <a:pt x="2954" y="20497"/>
                    <a:pt x="4154" y="19973"/>
                  </a:cubicBezTo>
                  <a:cubicBezTo>
                    <a:pt x="5354" y="19449"/>
                    <a:pt x="6277" y="18926"/>
                    <a:pt x="6831" y="18337"/>
                  </a:cubicBezTo>
                  <a:cubicBezTo>
                    <a:pt x="7385" y="17748"/>
                    <a:pt x="7569" y="17093"/>
                    <a:pt x="7477" y="16439"/>
                  </a:cubicBezTo>
                  <a:cubicBezTo>
                    <a:pt x="7385" y="15784"/>
                    <a:pt x="7015" y="15129"/>
                    <a:pt x="6646" y="13755"/>
                  </a:cubicBezTo>
                  <a:cubicBezTo>
                    <a:pt x="6277" y="12380"/>
                    <a:pt x="5908" y="10286"/>
                    <a:pt x="5908" y="8322"/>
                  </a:cubicBezTo>
                  <a:cubicBezTo>
                    <a:pt x="5908" y="6359"/>
                    <a:pt x="6277" y="4526"/>
                    <a:pt x="6877" y="3151"/>
                  </a:cubicBezTo>
                  <a:cubicBezTo>
                    <a:pt x="7477" y="1777"/>
                    <a:pt x="8308" y="860"/>
                    <a:pt x="8954" y="402"/>
                  </a:cubicBezTo>
                  <a:cubicBezTo>
                    <a:pt x="9600" y="-56"/>
                    <a:pt x="10062" y="-56"/>
                    <a:pt x="10523" y="75"/>
                  </a:cubicBezTo>
                  <a:cubicBezTo>
                    <a:pt x="10985" y="206"/>
                    <a:pt x="11446" y="468"/>
                    <a:pt x="11769" y="991"/>
                  </a:cubicBezTo>
                  <a:cubicBezTo>
                    <a:pt x="12092" y="1515"/>
                    <a:pt x="12277" y="2300"/>
                    <a:pt x="12046" y="4068"/>
                  </a:cubicBezTo>
                  <a:cubicBezTo>
                    <a:pt x="11815" y="5835"/>
                    <a:pt x="11169" y="8584"/>
                    <a:pt x="10708" y="10613"/>
                  </a:cubicBezTo>
                  <a:cubicBezTo>
                    <a:pt x="10246" y="12642"/>
                    <a:pt x="9969" y="13951"/>
                    <a:pt x="9785" y="15064"/>
                  </a:cubicBezTo>
                  <a:cubicBezTo>
                    <a:pt x="9600" y="16177"/>
                    <a:pt x="9508" y="17093"/>
                    <a:pt x="9831" y="17551"/>
                  </a:cubicBezTo>
                  <a:cubicBezTo>
                    <a:pt x="10154" y="18009"/>
                    <a:pt x="10892" y="18009"/>
                    <a:pt x="12923" y="17682"/>
                  </a:cubicBezTo>
                  <a:cubicBezTo>
                    <a:pt x="14954" y="17355"/>
                    <a:pt x="18277" y="16700"/>
                    <a:pt x="21600" y="16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636972" y="5054174"/>
              <a:ext cx="42486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1358" y="0"/>
                  </a:moveTo>
                  <a:cubicBezTo>
                    <a:pt x="21145" y="1479"/>
                    <a:pt x="20932" y="2959"/>
                    <a:pt x="19922" y="5030"/>
                  </a:cubicBezTo>
                  <a:cubicBezTo>
                    <a:pt x="18911" y="7101"/>
                    <a:pt x="17102" y="9764"/>
                    <a:pt x="14761" y="12132"/>
                  </a:cubicBezTo>
                  <a:cubicBezTo>
                    <a:pt x="12420" y="14499"/>
                    <a:pt x="9547" y="16570"/>
                    <a:pt x="7100" y="17556"/>
                  </a:cubicBezTo>
                  <a:cubicBezTo>
                    <a:pt x="4653" y="18542"/>
                    <a:pt x="2631" y="18444"/>
                    <a:pt x="1407" y="17605"/>
                  </a:cubicBezTo>
                  <a:cubicBezTo>
                    <a:pt x="184" y="16767"/>
                    <a:pt x="-242" y="15189"/>
                    <a:pt x="130" y="13907"/>
                  </a:cubicBezTo>
                  <a:cubicBezTo>
                    <a:pt x="503" y="12625"/>
                    <a:pt x="1673" y="11638"/>
                    <a:pt x="3642" y="11293"/>
                  </a:cubicBezTo>
                  <a:cubicBezTo>
                    <a:pt x="5610" y="10948"/>
                    <a:pt x="8377" y="11244"/>
                    <a:pt x="11143" y="12477"/>
                  </a:cubicBezTo>
                  <a:cubicBezTo>
                    <a:pt x="13910" y="13710"/>
                    <a:pt x="16676" y="15879"/>
                    <a:pt x="18272" y="17556"/>
                  </a:cubicBezTo>
                  <a:cubicBezTo>
                    <a:pt x="19868" y="19233"/>
                    <a:pt x="20294" y="20416"/>
                    <a:pt x="207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099940" y="4718080"/>
              <a:ext cx="163671" cy="34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39" fill="norm" stroke="1" extrusionOk="0">
                  <a:moveTo>
                    <a:pt x="0" y="2754"/>
                  </a:moveTo>
                  <a:cubicBezTo>
                    <a:pt x="0" y="1959"/>
                    <a:pt x="0" y="1164"/>
                    <a:pt x="675" y="634"/>
                  </a:cubicBezTo>
                  <a:cubicBezTo>
                    <a:pt x="1350" y="104"/>
                    <a:pt x="2700" y="-161"/>
                    <a:pt x="5805" y="104"/>
                  </a:cubicBezTo>
                  <a:cubicBezTo>
                    <a:pt x="8910" y="369"/>
                    <a:pt x="13770" y="1164"/>
                    <a:pt x="16605" y="2291"/>
                  </a:cubicBezTo>
                  <a:cubicBezTo>
                    <a:pt x="19440" y="3417"/>
                    <a:pt x="20250" y="4875"/>
                    <a:pt x="19035" y="6067"/>
                  </a:cubicBezTo>
                  <a:cubicBezTo>
                    <a:pt x="17820" y="7260"/>
                    <a:pt x="14580" y="8187"/>
                    <a:pt x="12285" y="8718"/>
                  </a:cubicBezTo>
                  <a:cubicBezTo>
                    <a:pt x="9990" y="9248"/>
                    <a:pt x="8640" y="9380"/>
                    <a:pt x="8505" y="9711"/>
                  </a:cubicBezTo>
                  <a:cubicBezTo>
                    <a:pt x="8370" y="10043"/>
                    <a:pt x="9450" y="10573"/>
                    <a:pt x="11745" y="11765"/>
                  </a:cubicBezTo>
                  <a:cubicBezTo>
                    <a:pt x="14040" y="12958"/>
                    <a:pt x="17550" y="14813"/>
                    <a:pt x="19440" y="16072"/>
                  </a:cubicBezTo>
                  <a:cubicBezTo>
                    <a:pt x="21330" y="17331"/>
                    <a:pt x="21600" y="17994"/>
                    <a:pt x="18765" y="18789"/>
                  </a:cubicBezTo>
                  <a:cubicBezTo>
                    <a:pt x="15930" y="19584"/>
                    <a:pt x="9990" y="20511"/>
                    <a:pt x="405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499990" y="4989591"/>
              <a:ext cx="204799" cy="71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77" fill="norm" stroke="1" extrusionOk="0">
                  <a:moveTo>
                    <a:pt x="4536" y="11780"/>
                  </a:moveTo>
                  <a:cubicBezTo>
                    <a:pt x="4104" y="11401"/>
                    <a:pt x="3672" y="11022"/>
                    <a:pt x="3024" y="10548"/>
                  </a:cubicBezTo>
                  <a:cubicBezTo>
                    <a:pt x="2376" y="10074"/>
                    <a:pt x="1512" y="9506"/>
                    <a:pt x="1296" y="9474"/>
                  </a:cubicBezTo>
                  <a:cubicBezTo>
                    <a:pt x="1080" y="9443"/>
                    <a:pt x="1512" y="9948"/>
                    <a:pt x="2160" y="11274"/>
                  </a:cubicBezTo>
                  <a:cubicBezTo>
                    <a:pt x="2808" y="12601"/>
                    <a:pt x="3672" y="14748"/>
                    <a:pt x="3888" y="16485"/>
                  </a:cubicBezTo>
                  <a:cubicBezTo>
                    <a:pt x="4104" y="18222"/>
                    <a:pt x="3672" y="19548"/>
                    <a:pt x="3348" y="20369"/>
                  </a:cubicBezTo>
                  <a:cubicBezTo>
                    <a:pt x="3024" y="21190"/>
                    <a:pt x="2808" y="21506"/>
                    <a:pt x="2592" y="21474"/>
                  </a:cubicBezTo>
                  <a:cubicBezTo>
                    <a:pt x="2376" y="21443"/>
                    <a:pt x="2160" y="21064"/>
                    <a:pt x="2052" y="19706"/>
                  </a:cubicBezTo>
                  <a:cubicBezTo>
                    <a:pt x="1944" y="18348"/>
                    <a:pt x="1944" y="16011"/>
                    <a:pt x="2268" y="13611"/>
                  </a:cubicBezTo>
                  <a:cubicBezTo>
                    <a:pt x="2592" y="11211"/>
                    <a:pt x="3240" y="8748"/>
                    <a:pt x="4320" y="6601"/>
                  </a:cubicBezTo>
                  <a:cubicBezTo>
                    <a:pt x="5400" y="4453"/>
                    <a:pt x="6912" y="2622"/>
                    <a:pt x="7992" y="1580"/>
                  </a:cubicBezTo>
                  <a:cubicBezTo>
                    <a:pt x="9072" y="538"/>
                    <a:pt x="9720" y="285"/>
                    <a:pt x="10584" y="127"/>
                  </a:cubicBezTo>
                  <a:cubicBezTo>
                    <a:pt x="11448" y="-31"/>
                    <a:pt x="12528" y="-94"/>
                    <a:pt x="14256" y="253"/>
                  </a:cubicBezTo>
                  <a:cubicBezTo>
                    <a:pt x="15984" y="601"/>
                    <a:pt x="18360" y="1359"/>
                    <a:pt x="19764" y="2653"/>
                  </a:cubicBezTo>
                  <a:cubicBezTo>
                    <a:pt x="21168" y="3948"/>
                    <a:pt x="21600" y="5780"/>
                    <a:pt x="19116" y="7264"/>
                  </a:cubicBezTo>
                  <a:cubicBezTo>
                    <a:pt x="16632" y="8748"/>
                    <a:pt x="11232" y="9885"/>
                    <a:pt x="7560" y="10485"/>
                  </a:cubicBezTo>
                  <a:cubicBezTo>
                    <a:pt x="3888" y="11085"/>
                    <a:pt x="1944" y="11148"/>
                    <a:pt x="0" y="1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722240" y="5352624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400"/>
                    <a:pt x="2400" y="4800"/>
                    <a:pt x="6000" y="8400"/>
                  </a:cubicBezTo>
                  <a:cubicBezTo>
                    <a:pt x="9600" y="12000"/>
                    <a:pt x="156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750555" y="5365324"/>
              <a:ext cx="14313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1480" y="0"/>
                  </a:moveTo>
                  <a:cubicBezTo>
                    <a:pt x="16080" y="3840"/>
                    <a:pt x="10680" y="7680"/>
                    <a:pt x="7186" y="10560"/>
                  </a:cubicBezTo>
                  <a:cubicBezTo>
                    <a:pt x="3692" y="13440"/>
                    <a:pt x="2104" y="15360"/>
                    <a:pt x="1151" y="16920"/>
                  </a:cubicBezTo>
                  <a:cubicBezTo>
                    <a:pt x="198" y="18480"/>
                    <a:pt x="-120" y="19680"/>
                    <a:pt x="39" y="20400"/>
                  </a:cubicBezTo>
                  <a:cubicBezTo>
                    <a:pt x="198" y="21120"/>
                    <a:pt x="833" y="21360"/>
                    <a:pt x="14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992364" y="5098624"/>
              <a:ext cx="174377" cy="35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13" fill="norm" stroke="1" extrusionOk="0">
                  <a:moveTo>
                    <a:pt x="16555" y="0"/>
                  </a:moveTo>
                  <a:cubicBezTo>
                    <a:pt x="13984" y="127"/>
                    <a:pt x="11413" y="254"/>
                    <a:pt x="8584" y="1715"/>
                  </a:cubicBezTo>
                  <a:cubicBezTo>
                    <a:pt x="5755" y="3176"/>
                    <a:pt x="2670" y="5972"/>
                    <a:pt x="1127" y="9085"/>
                  </a:cubicBezTo>
                  <a:cubicBezTo>
                    <a:pt x="-416" y="12198"/>
                    <a:pt x="-416" y="15628"/>
                    <a:pt x="1384" y="17852"/>
                  </a:cubicBezTo>
                  <a:cubicBezTo>
                    <a:pt x="3184" y="20075"/>
                    <a:pt x="6784" y="21092"/>
                    <a:pt x="10384" y="21346"/>
                  </a:cubicBezTo>
                  <a:cubicBezTo>
                    <a:pt x="13984" y="21600"/>
                    <a:pt x="17584" y="21092"/>
                    <a:pt x="21184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167798" y="5155774"/>
              <a:ext cx="284693" cy="29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7" fill="norm" stroke="1" extrusionOk="0">
                  <a:moveTo>
                    <a:pt x="21520" y="0"/>
                  </a:moveTo>
                  <a:cubicBezTo>
                    <a:pt x="20240" y="3394"/>
                    <a:pt x="18960" y="6789"/>
                    <a:pt x="17040" y="10106"/>
                  </a:cubicBezTo>
                  <a:cubicBezTo>
                    <a:pt x="15120" y="13423"/>
                    <a:pt x="12560" y="16663"/>
                    <a:pt x="10320" y="18591"/>
                  </a:cubicBezTo>
                  <a:cubicBezTo>
                    <a:pt x="8080" y="20520"/>
                    <a:pt x="6160" y="21137"/>
                    <a:pt x="4800" y="21369"/>
                  </a:cubicBezTo>
                  <a:cubicBezTo>
                    <a:pt x="3440" y="21600"/>
                    <a:pt x="2640" y="21446"/>
                    <a:pt x="1920" y="20674"/>
                  </a:cubicBezTo>
                  <a:cubicBezTo>
                    <a:pt x="1200" y="19903"/>
                    <a:pt x="560" y="18514"/>
                    <a:pt x="240" y="17203"/>
                  </a:cubicBezTo>
                  <a:cubicBezTo>
                    <a:pt x="-80" y="15891"/>
                    <a:pt x="-80" y="14657"/>
                    <a:pt x="240" y="13809"/>
                  </a:cubicBezTo>
                  <a:cubicBezTo>
                    <a:pt x="560" y="12960"/>
                    <a:pt x="1200" y="12497"/>
                    <a:pt x="2880" y="12574"/>
                  </a:cubicBezTo>
                  <a:cubicBezTo>
                    <a:pt x="4560" y="12651"/>
                    <a:pt x="7280" y="13269"/>
                    <a:pt x="10320" y="14657"/>
                  </a:cubicBezTo>
                  <a:cubicBezTo>
                    <a:pt x="13360" y="16046"/>
                    <a:pt x="16720" y="18206"/>
                    <a:pt x="20080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560440" y="5060524"/>
              <a:ext cx="193608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6075" y="0"/>
                  </a:moveTo>
                  <a:cubicBezTo>
                    <a:pt x="10350" y="1895"/>
                    <a:pt x="14625" y="3789"/>
                    <a:pt x="17438" y="6063"/>
                  </a:cubicBezTo>
                  <a:cubicBezTo>
                    <a:pt x="20250" y="8337"/>
                    <a:pt x="21600" y="10989"/>
                    <a:pt x="19687" y="13405"/>
                  </a:cubicBezTo>
                  <a:cubicBezTo>
                    <a:pt x="17775" y="15821"/>
                    <a:pt x="12600" y="18000"/>
                    <a:pt x="8775" y="19326"/>
                  </a:cubicBezTo>
                  <a:cubicBezTo>
                    <a:pt x="4950" y="20653"/>
                    <a:pt x="2475" y="211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5538340" y="5186001"/>
              <a:ext cx="495301" cy="4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7" fill="norm" stroke="1" extrusionOk="0">
                  <a:moveTo>
                    <a:pt x="0" y="20397"/>
                  </a:moveTo>
                  <a:cubicBezTo>
                    <a:pt x="2400" y="12884"/>
                    <a:pt x="4800" y="5371"/>
                    <a:pt x="7846" y="2084"/>
                  </a:cubicBezTo>
                  <a:cubicBezTo>
                    <a:pt x="10892" y="-1203"/>
                    <a:pt x="14585" y="-264"/>
                    <a:pt x="16985" y="2554"/>
                  </a:cubicBezTo>
                  <a:cubicBezTo>
                    <a:pt x="19385" y="5371"/>
                    <a:pt x="20492" y="10067"/>
                    <a:pt x="21600" y="14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5665819" y="5410568"/>
              <a:ext cx="444022" cy="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50" fill="norm" stroke="1" extrusionOk="0">
                  <a:moveTo>
                    <a:pt x="582" y="21150"/>
                  </a:moveTo>
                  <a:cubicBezTo>
                    <a:pt x="78" y="19950"/>
                    <a:pt x="-427" y="18750"/>
                    <a:pt x="582" y="15150"/>
                  </a:cubicBezTo>
                  <a:cubicBezTo>
                    <a:pt x="1592" y="11550"/>
                    <a:pt x="4115" y="5550"/>
                    <a:pt x="7446" y="2550"/>
                  </a:cubicBezTo>
                  <a:cubicBezTo>
                    <a:pt x="10777" y="-450"/>
                    <a:pt x="14915" y="-450"/>
                    <a:pt x="17337" y="750"/>
                  </a:cubicBezTo>
                  <a:cubicBezTo>
                    <a:pt x="19760" y="1950"/>
                    <a:pt x="20466" y="4350"/>
                    <a:pt x="21173" y="6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6689806" y="4979028"/>
              <a:ext cx="783583" cy="70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3" fill="norm" stroke="1" extrusionOk="0">
                  <a:moveTo>
                    <a:pt x="16884" y="1132"/>
                  </a:moveTo>
                  <a:cubicBezTo>
                    <a:pt x="17117" y="679"/>
                    <a:pt x="17350" y="226"/>
                    <a:pt x="17321" y="65"/>
                  </a:cubicBezTo>
                  <a:cubicBezTo>
                    <a:pt x="17292" y="-97"/>
                    <a:pt x="17001" y="32"/>
                    <a:pt x="16011" y="582"/>
                  </a:cubicBezTo>
                  <a:cubicBezTo>
                    <a:pt x="15021" y="1132"/>
                    <a:pt x="13333" y="2102"/>
                    <a:pt x="11440" y="3007"/>
                  </a:cubicBezTo>
                  <a:cubicBezTo>
                    <a:pt x="9548" y="3913"/>
                    <a:pt x="7452" y="4753"/>
                    <a:pt x="5589" y="5594"/>
                  </a:cubicBezTo>
                  <a:cubicBezTo>
                    <a:pt x="3726" y="6435"/>
                    <a:pt x="2096" y="7275"/>
                    <a:pt x="1164" y="7857"/>
                  </a:cubicBezTo>
                  <a:cubicBezTo>
                    <a:pt x="233" y="8440"/>
                    <a:pt x="0" y="8763"/>
                    <a:pt x="0" y="9022"/>
                  </a:cubicBezTo>
                  <a:cubicBezTo>
                    <a:pt x="0" y="9280"/>
                    <a:pt x="233" y="9474"/>
                    <a:pt x="1339" y="9895"/>
                  </a:cubicBezTo>
                  <a:cubicBezTo>
                    <a:pt x="2445" y="10315"/>
                    <a:pt x="4425" y="10962"/>
                    <a:pt x="5793" y="11479"/>
                  </a:cubicBezTo>
                  <a:cubicBezTo>
                    <a:pt x="7161" y="11996"/>
                    <a:pt x="7918" y="12384"/>
                    <a:pt x="8326" y="12740"/>
                  </a:cubicBezTo>
                  <a:cubicBezTo>
                    <a:pt x="8733" y="13096"/>
                    <a:pt x="8791" y="13419"/>
                    <a:pt x="8326" y="13969"/>
                  </a:cubicBezTo>
                  <a:cubicBezTo>
                    <a:pt x="7860" y="14519"/>
                    <a:pt x="6870" y="15295"/>
                    <a:pt x="5735" y="16135"/>
                  </a:cubicBezTo>
                  <a:cubicBezTo>
                    <a:pt x="4599" y="16976"/>
                    <a:pt x="3319" y="17881"/>
                    <a:pt x="2562" y="18496"/>
                  </a:cubicBezTo>
                  <a:cubicBezTo>
                    <a:pt x="1805" y="19110"/>
                    <a:pt x="1572" y="19434"/>
                    <a:pt x="1456" y="19789"/>
                  </a:cubicBezTo>
                  <a:cubicBezTo>
                    <a:pt x="1339" y="20145"/>
                    <a:pt x="1339" y="20533"/>
                    <a:pt x="1776" y="20856"/>
                  </a:cubicBezTo>
                  <a:cubicBezTo>
                    <a:pt x="2212" y="21180"/>
                    <a:pt x="3086" y="21438"/>
                    <a:pt x="4629" y="21438"/>
                  </a:cubicBezTo>
                  <a:cubicBezTo>
                    <a:pt x="6171" y="21438"/>
                    <a:pt x="8384" y="21180"/>
                    <a:pt x="10654" y="20889"/>
                  </a:cubicBezTo>
                  <a:cubicBezTo>
                    <a:pt x="12925" y="20598"/>
                    <a:pt x="15254" y="20274"/>
                    <a:pt x="16971" y="20113"/>
                  </a:cubicBezTo>
                  <a:cubicBezTo>
                    <a:pt x="18689" y="19951"/>
                    <a:pt x="19795" y="19951"/>
                    <a:pt x="20494" y="20016"/>
                  </a:cubicBezTo>
                  <a:cubicBezTo>
                    <a:pt x="21192" y="20080"/>
                    <a:pt x="21484" y="20210"/>
                    <a:pt x="21542" y="20468"/>
                  </a:cubicBezTo>
                  <a:cubicBezTo>
                    <a:pt x="21600" y="20727"/>
                    <a:pt x="21425" y="21115"/>
                    <a:pt x="21251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6430178" y="5858178"/>
              <a:ext cx="302451" cy="26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54" fill="norm" stroke="1" extrusionOk="0">
                  <a:moveTo>
                    <a:pt x="19910" y="1236"/>
                  </a:moveTo>
                  <a:cubicBezTo>
                    <a:pt x="20506" y="545"/>
                    <a:pt x="21102" y="-146"/>
                    <a:pt x="21251" y="27"/>
                  </a:cubicBezTo>
                  <a:cubicBezTo>
                    <a:pt x="21400" y="200"/>
                    <a:pt x="21102" y="1236"/>
                    <a:pt x="19612" y="3742"/>
                  </a:cubicBezTo>
                  <a:cubicBezTo>
                    <a:pt x="18123" y="6248"/>
                    <a:pt x="15441" y="10222"/>
                    <a:pt x="12611" y="12728"/>
                  </a:cubicBezTo>
                  <a:cubicBezTo>
                    <a:pt x="9781" y="15233"/>
                    <a:pt x="6801" y="16270"/>
                    <a:pt x="4641" y="16356"/>
                  </a:cubicBezTo>
                  <a:cubicBezTo>
                    <a:pt x="2481" y="16443"/>
                    <a:pt x="1141" y="15579"/>
                    <a:pt x="470" y="14369"/>
                  </a:cubicBezTo>
                  <a:cubicBezTo>
                    <a:pt x="-200" y="13160"/>
                    <a:pt x="-200" y="11604"/>
                    <a:pt x="768" y="10136"/>
                  </a:cubicBezTo>
                  <a:cubicBezTo>
                    <a:pt x="1737" y="8667"/>
                    <a:pt x="3673" y="7284"/>
                    <a:pt x="5908" y="6852"/>
                  </a:cubicBezTo>
                  <a:cubicBezTo>
                    <a:pt x="8142" y="6420"/>
                    <a:pt x="10674" y="6939"/>
                    <a:pt x="12537" y="8494"/>
                  </a:cubicBezTo>
                  <a:cubicBezTo>
                    <a:pt x="14399" y="10049"/>
                    <a:pt x="15590" y="12641"/>
                    <a:pt x="16559" y="14974"/>
                  </a:cubicBezTo>
                  <a:cubicBezTo>
                    <a:pt x="17527" y="17307"/>
                    <a:pt x="18272" y="19380"/>
                    <a:pt x="19017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6794921" y="5909547"/>
              <a:ext cx="184870" cy="22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75" fill="norm" stroke="1" extrusionOk="0">
                  <a:moveTo>
                    <a:pt x="18285" y="2601"/>
                  </a:moveTo>
                  <a:cubicBezTo>
                    <a:pt x="18527" y="1592"/>
                    <a:pt x="18770" y="582"/>
                    <a:pt x="18163" y="179"/>
                  </a:cubicBezTo>
                  <a:cubicBezTo>
                    <a:pt x="17557" y="-225"/>
                    <a:pt x="16100" y="-23"/>
                    <a:pt x="13431" y="1592"/>
                  </a:cubicBezTo>
                  <a:cubicBezTo>
                    <a:pt x="10761" y="3207"/>
                    <a:pt x="6878" y="6235"/>
                    <a:pt x="4087" y="9061"/>
                  </a:cubicBezTo>
                  <a:cubicBezTo>
                    <a:pt x="1296" y="11887"/>
                    <a:pt x="-403" y="14511"/>
                    <a:pt x="82" y="16429"/>
                  </a:cubicBezTo>
                  <a:cubicBezTo>
                    <a:pt x="568" y="18347"/>
                    <a:pt x="3237" y="19558"/>
                    <a:pt x="7121" y="20265"/>
                  </a:cubicBezTo>
                  <a:cubicBezTo>
                    <a:pt x="11004" y="20971"/>
                    <a:pt x="16100" y="21173"/>
                    <a:pt x="21197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6827390" y="6044774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5200"/>
                    <a:pt x="9463" y="8800"/>
                    <a:pt x="13063" y="5200"/>
                  </a:cubicBezTo>
                  <a:cubicBezTo>
                    <a:pt x="16663" y="1600"/>
                    <a:pt x="19131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7179555" y="5898724"/>
              <a:ext cx="3518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540"/>
                    <a:pt x="8415" y="1080"/>
                    <a:pt x="4603" y="2970"/>
                  </a:cubicBezTo>
                  <a:cubicBezTo>
                    <a:pt x="792" y="4860"/>
                    <a:pt x="-479" y="8100"/>
                    <a:pt x="156" y="11430"/>
                  </a:cubicBezTo>
                  <a:cubicBezTo>
                    <a:pt x="792" y="14760"/>
                    <a:pt x="3333" y="18180"/>
                    <a:pt x="58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7119490" y="5785394"/>
              <a:ext cx="239344" cy="41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42" fill="norm" stroke="1" extrusionOk="0">
                  <a:moveTo>
                    <a:pt x="7262" y="3858"/>
                  </a:moveTo>
                  <a:cubicBezTo>
                    <a:pt x="7634" y="2664"/>
                    <a:pt x="8007" y="1470"/>
                    <a:pt x="9217" y="765"/>
                  </a:cubicBezTo>
                  <a:cubicBezTo>
                    <a:pt x="10428" y="59"/>
                    <a:pt x="12476" y="-158"/>
                    <a:pt x="14431" y="113"/>
                  </a:cubicBezTo>
                  <a:cubicBezTo>
                    <a:pt x="16386" y="385"/>
                    <a:pt x="18248" y="1145"/>
                    <a:pt x="19552" y="2718"/>
                  </a:cubicBezTo>
                  <a:cubicBezTo>
                    <a:pt x="20855" y="4292"/>
                    <a:pt x="21600" y="6680"/>
                    <a:pt x="20576" y="9231"/>
                  </a:cubicBezTo>
                  <a:cubicBezTo>
                    <a:pt x="19552" y="11782"/>
                    <a:pt x="16759" y="14495"/>
                    <a:pt x="13500" y="16558"/>
                  </a:cubicBezTo>
                  <a:cubicBezTo>
                    <a:pt x="10241" y="18620"/>
                    <a:pt x="6517" y="20031"/>
                    <a:pt x="4190" y="20736"/>
                  </a:cubicBezTo>
                  <a:cubicBezTo>
                    <a:pt x="1862" y="21442"/>
                    <a:pt x="931" y="21442"/>
                    <a:pt x="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7893714" y="5187524"/>
              <a:ext cx="40687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21291" y="2250"/>
                    <a:pt x="21179" y="4500"/>
                    <a:pt x="20066" y="7144"/>
                  </a:cubicBezTo>
                  <a:cubicBezTo>
                    <a:pt x="18953" y="9788"/>
                    <a:pt x="16837" y="12825"/>
                    <a:pt x="14332" y="15075"/>
                  </a:cubicBezTo>
                  <a:cubicBezTo>
                    <a:pt x="11827" y="17325"/>
                    <a:pt x="8932" y="18788"/>
                    <a:pt x="6594" y="19181"/>
                  </a:cubicBezTo>
                  <a:cubicBezTo>
                    <a:pt x="4256" y="19575"/>
                    <a:pt x="2474" y="18900"/>
                    <a:pt x="1361" y="17888"/>
                  </a:cubicBezTo>
                  <a:cubicBezTo>
                    <a:pt x="247" y="16875"/>
                    <a:pt x="-198" y="15525"/>
                    <a:pt x="80" y="14287"/>
                  </a:cubicBezTo>
                  <a:cubicBezTo>
                    <a:pt x="359" y="13050"/>
                    <a:pt x="1361" y="11925"/>
                    <a:pt x="3031" y="11306"/>
                  </a:cubicBezTo>
                  <a:cubicBezTo>
                    <a:pt x="4701" y="10687"/>
                    <a:pt x="7039" y="10575"/>
                    <a:pt x="9266" y="11644"/>
                  </a:cubicBezTo>
                  <a:cubicBezTo>
                    <a:pt x="11493" y="12713"/>
                    <a:pt x="13608" y="14962"/>
                    <a:pt x="15445" y="16819"/>
                  </a:cubicBezTo>
                  <a:cubicBezTo>
                    <a:pt x="17282" y="18675"/>
                    <a:pt x="18841" y="20138"/>
                    <a:pt x="20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8338690" y="4829807"/>
              <a:ext cx="192870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409" y="1588"/>
                  </a:moveTo>
                  <a:cubicBezTo>
                    <a:pt x="2348" y="794"/>
                    <a:pt x="3287" y="0"/>
                    <a:pt x="6222" y="0"/>
                  </a:cubicBezTo>
                  <a:cubicBezTo>
                    <a:pt x="9157" y="0"/>
                    <a:pt x="14087" y="794"/>
                    <a:pt x="17022" y="1985"/>
                  </a:cubicBezTo>
                  <a:cubicBezTo>
                    <a:pt x="19957" y="3176"/>
                    <a:pt x="20896" y="4765"/>
                    <a:pt x="21248" y="5956"/>
                  </a:cubicBezTo>
                  <a:cubicBezTo>
                    <a:pt x="21600" y="7147"/>
                    <a:pt x="21365" y="7941"/>
                    <a:pt x="19957" y="8974"/>
                  </a:cubicBezTo>
                  <a:cubicBezTo>
                    <a:pt x="18548" y="10006"/>
                    <a:pt x="15965" y="11276"/>
                    <a:pt x="15261" y="12150"/>
                  </a:cubicBezTo>
                  <a:cubicBezTo>
                    <a:pt x="14557" y="13024"/>
                    <a:pt x="15730" y="13500"/>
                    <a:pt x="16904" y="14056"/>
                  </a:cubicBezTo>
                  <a:cubicBezTo>
                    <a:pt x="18078" y="14612"/>
                    <a:pt x="19252" y="15247"/>
                    <a:pt x="19957" y="16041"/>
                  </a:cubicBezTo>
                  <a:cubicBezTo>
                    <a:pt x="20661" y="16835"/>
                    <a:pt x="20896" y="17788"/>
                    <a:pt x="19839" y="18741"/>
                  </a:cubicBezTo>
                  <a:cubicBezTo>
                    <a:pt x="18783" y="19694"/>
                    <a:pt x="16435" y="20647"/>
                    <a:pt x="12913" y="21124"/>
                  </a:cubicBezTo>
                  <a:cubicBezTo>
                    <a:pt x="9391" y="21600"/>
                    <a:pt x="469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8696406" y="5112640"/>
              <a:ext cx="229485" cy="77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47" fill="norm" stroke="1" extrusionOk="0">
                  <a:moveTo>
                    <a:pt x="3338" y="8348"/>
                  </a:moveTo>
                  <a:cubicBezTo>
                    <a:pt x="3338" y="10852"/>
                    <a:pt x="3338" y="13355"/>
                    <a:pt x="3142" y="15218"/>
                  </a:cubicBezTo>
                  <a:cubicBezTo>
                    <a:pt x="2945" y="17081"/>
                    <a:pt x="2553" y="18304"/>
                    <a:pt x="2062" y="19294"/>
                  </a:cubicBezTo>
                  <a:cubicBezTo>
                    <a:pt x="1571" y="20283"/>
                    <a:pt x="982" y="21040"/>
                    <a:pt x="589" y="21273"/>
                  </a:cubicBezTo>
                  <a:cubicBezTo>
                    <a:pt x="196" y="21506"/>
                    <a:pt x="0" y="21215"/>
                    <a:pt x="0" y="20021"/>
                  </a:cubicBezTo>
                  <a:cubicBezTo>
                    <a:pt x="0" y="18828"/>
                    <a:pt x="196" y="16732"/>
                    <a:pt x="884" y="14607"/>
                  </a:cubicBezTo>
                  <a:cubicBezTo>
                    <a:pt x="1571" y="12482"/>
                    <a:pt x="2749" y="10328"/>
                    <a:pt x="4025" y="8202"/>
                  </a:cubicBezTo>
                  <a:cubicBezTo>
                    <a:pt x="5302" y="6077"/>
                    <a:pt x="6676" y="3981"/>
                    <a:pt x="7756" y="2642"/>
                  </a:cubicBezTo>
                  <a:cubicBezTo>
                    <a:pt x="8836" y="1303"/>
                    <a:pt x="9622" y="721"/>
                    <a:pt x="11095" y="372"/>
                  </a:cubicBezTo>
                  <a:cubicBezTo>
                    <a:pt x="12567" y="22"/>
                    <a:pt x="14727" y="-94"/>
                    <a:pt x="16593" y="81"/>
                  </a:cubicBezTo>
                  <a:cubicBezTo>
                    <a:pt x="18458" y="255"/>
                    <a:pt x="20029" y="721"/>
                    <a:pt x="20815" y="1915"/>
                  </a:cubicBezTo>
                  <a:cubicBezTo>
                    <a:pt x="21600" y="3108"/>
                    <a:pt x="21600" y="5029"/>
                    <a:pt x="19342" y="6601"/>
                  </a:cubicBezTo>
                  <a:cubicBezTo>
                    <a:pt x="17084" y="8173"/>
                    <a:pt x="12567" y="9396"/>
                    <a:pt x="9622" y="10036"/>
                  </a:cubicBezTo>
                  <a:cubicBezTo>
                    <a:pt x="6676" y="10677"/>
                    <a:pt x="5302" y="10735"/>
                    <a:pt x="4222" y="10648"/>
                  </a:cubicBezTo>
                  <a:cubicBezTo>
                    <a:pt x="3142" y="10560"/>
                    <a:pt x="2356" y="10328"/>
                    <a:pt x="1571" y="10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8992740" y="5447874"/>
              <a:ext cx="165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2571"/>
                    <a:pt x="2215" y="5143"/>
                    <a:pt x="5815" y="8743"/>
                  </a:cubicBezTo>
                  <a:cubicBezTo>
                    <a:pt x="9415" y="12343"/>
                    <a:pt x="15508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8992740" y="5490724"/>
              <a:ext cx="190501" cy="1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1600" y="212"/>
                  </a:moveTo>
                  <a:cubicBezTo>
                    <a:pt x="18960" y="-68"/>
                    <a:pt x="16320" y="-349"/>
                    <a:pt x="13320" y="1334"/>
                  </a:cubicBezTo>
                  <a:cubicBezTo>
                    <a:pt x="10320" y="3017"/>
                    <a:pt x="6960" y="6664"/>
                    <a:pt x="4680" y="10311"/>
                  </a:cubicBezTo>
                  <a:cubicBezTo>
                    <a:pt x="2400" y="13957"/>
                    <a:pt x="1200" y="17604"/>
                    <a:pt x="0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9318019" y="5124968"/>
              <a:ext cx="170022" cy="37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546" fill="norm" stroke="1" extrusionOk="0">
                  <a:moveTo>
                    <a:pt x="20904" y="3607"/>
                  </a:moveTo>
                  <a:cubicBezTo>
                    <a:pt x="20904" y="2631"/>
                    <a:pt x="20904" y="1654"/>
                    <a:pt x="20253" y="983"/>
                  </a:cubicBezTo>
                  <a:cubicBezTo>
                    <a:pt x="19603" y="312"/>
                    <a:pt x="18302" y="-54"/>
                    <a:pt x="16480" y="7"/>
                  </a:cubicBezTo>
                  <a:cubicBezTo>
                    <a:pt x="14658" y="68"/>
                    <a:pt x="12316" y="556"/>
                    <a:pt x="9453" y="2631"/>
                  </a:cubicBezTo>
                  <a:cubicBezTo>
                    <a:pt x="6591" y="4705"/>
                    <a:pt x="3208" y="8366"/>
                    <a:pt x="1386" y="11417"/>
                  </a:cubicBezTo>
                  <a:cubicBezTo>
                    <a:pt x="-436" y="14468"/>
                    <a:pt x="-696" y="16909"/>
                    <a:pt x="2037" y="18495"/>
                  </a:cubicBezTo>
                  <a:cubicBezTo>
                    <a:pt x="4769" y="20082"/>
                    <a:pt x="10494" y="20814"/>
                    <a:pt x="1622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9445178" y="5187524"/>
              <a:ext cx="315913" cy="29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61" fill="norm" stroke="1" extrusionOk="0">
                  <a:moveTo>
                    <a:pt x="21492" y="0"/>
                  </a:moveTo>
                  <a:cubicBezTo>
                    <a:pt x="20628" y="1532"/>
                    <a:pt x="19764" y="3064"/>
                    <a:pt x="18252" y="5668"/>
                  </a:cubicBezTo>
                  <a:cubicBezTo>
                    <a:pt x="16740" y="8272"/>
                    <a:pt x="14580" y="11949"/>
                    <a:pt x="12132" y="14783"/>
                  </a:cubicBezTo>
                  <a:cubicBezTo>
                    <a:pt x="9684" y="17617"/>
                    <a:pt x="6948" y="19609"/>
                    <a:pt x="5148" y="20604"/>
                  </a:cubicBezTo>
                  <a:cubicBezTo>
                    <a:pt x="3348" y="21600"/>
                    <a:pt x="2484" y="21600"/>
                    <a:pt x="1764" y="20681"/>
                  </a:cubicBezTo>
                  <a:cubicBezTo>
                    <a:pt x="1044" y="19762"/>
                    <a:pt x="468" y="17923"/>
                    <a:pt x="180" y="16545"/>
                  </a:cubicBezTo>
                  <a:cubicBezTo>
                    <a:pt x="-108" y="15166"/>
                    <a:pt x="-108" y="14247"/>
                    <a:pt x="612" y="13328"/>
                  </a:cubicBezTo>
                  <a:cubicBezTo>
                    <a:pt x="1332" y="12409"/>
                    <a:pt x="2772" y="11489"/>
                    <a:pt x="5220" y="11413"/>
                  </a:cubicBezTo>
                  <a:cubicBezTo>
                    <a:pt x="7668" y="11336"/>
                    <a:pt x="11124" y="12102"/>
                    <a:pt x="13572" y="13021"/>
                  </a:cubicBezTo>
                  <a:cubicBezTo>
                    <a:pt x="16020" y="13940"/>
                    <a:pt x="17460" y="15013"/>
                    <a:pt x="18900" y="16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9830940" y="5098624"/>
              <a:ext cx="15686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8144" y="0"/>
                  </a:moveTo>
                  <a:cubicBezTo>
                    <a:pt x="19872" y="3264"/>
                    <a:pt x="21600" y="6528"/>
                    <a:pt x="21312" y="9312"/>
                  </a:cubicBezTo>
                  <a:cubicBezTo>
                    <a:pt x="21024" y="12096"/>
                    <a:pt x="18720" y="14400"/>
                    <a:pt x="14832" y="16368"/>
                  </a:cubicBezTo>
                  <a:cubicBezTo>
                    <a:pt x="10944" y="18336"/>
                    <a:pt x="5472" y="199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0" y="5248774"/>
              <a:ext cx="388491" cy="37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64" fill="norm" stroke="1" extrusionOk="0">
                  <a:moveTo>
                    <a:pt x="14346" y="8550"/>
                  </a:moveTo>
                  <a:cubicBezTo>
                    <a:pt x="13882" y="6598"/>
                    <a:pt x="13417" y="4645"/>
                    <a:pt x="12779" y="3120"/>
                  </a:cubicBezTo>
                  <a:cubicBezTo>
                    <a:pt x="12140" y="1595"/>
                    <a:pt x="11327" y="496"/>
                    <a:pt x="10224" y="130"/>
                  </a:cubicBezTo>
                  <a:cubicBezTo>
                    <a:pt x="9120" y="-236"/>
                    <a:pt x="7727" y="130"/>
                    <a:pt x="6043" y="1778"/>
                  </a:cubicBezTo>
                  <a:cubicBezTo>
                    <a:pt x="4359" y="3425"/>
                    <a:pt x="2385" y="6354"/>
                    <a:pt x="1224" y="9039"/>
                  </a:cubicBezTo>
                  <a:cubicBezTo>
                    <a:pt x="62" y="11723"/>
                    <a:pt x="-286" y="14164"/>
                    <a:pt x="237" y="16056"/>
                  </a:cubicBezTo>
                  <a:cubicBezTo>
                    <a:pt x="759" y="17947"/>
                    <a:pt x="2153" y="19289"/>
                    <a:pt x="3895" y="19656"/>
                  </a:cubicBezTo>
                  <a:cubicBezTo>
                    <a:pt x="5637" y="20022"/>
                    <a:pt x="7727" y="19411"/>
                    <a:pt x="9527" y="18008"/>
                  </a:cubicBezTo>
                  <a:cubicBezTo>
                    <a:pt x="11327" y="16605"/>
                    <a:pt x="12837" y="14408"/>
                    <a:pt x="13708" y="12883"/>
                  </a:cubicBezTo>
                  <a:cubicBezTo>
                    <a:pt x="14579" y="11357"/>
                    <a:pt x="14811" y="10503"/>
                    <a:pt x="14811" y="9710"/>
                  </a:cubicBezTo>
                  <a:cubicBezTo>
                    <a:pt x="14811" y="8917"/>
                    <a:pt x="14579" y="8184"/>
                    <a:pt x="14462" y="8184"/>
                  </a:cubicBezTo>
                  <a:cubicBezTo>
                    <a:pt x="14346" y="8184"/>
                    <a:pt x="14346" y="8917"/>
                    <a:pt x="14927" y="10808"/>
                  </a:cubicBezTo>
                  <a:cubicBezTo>
                    <a:pt x="15508" y="12700"/>
                    <a:pt x="16669" y="15750"/>
                    <a:pt x="17830" y="17703"/>
                  </a:cubicBezTo>
                  <a:cubicBezTo>
                    <a:pt x="18991" y="19656"/>
                    <a:pt x="20153" y="20510"/>
                    <a:pt x="21314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85340" y="5346224"/>
              <a:ext cx="2476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169" y="11670"/>
                    <a:pt x="10338" y="3363"/>
                    <a:pt x="13938" y="870"/>
                  </a:cubicBezTo>
                  <a:cubicBezTo>
                    <a:pt x="17538" y="-1622"/>
                    <a:pt x="1956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48840" y="5511374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4400"/>
                    <a:pt x="8914" y="7200"/>
                    <a:pt x="12514" y="3600"/>
                  </a:cubicBezTo>
                  <a:cubicBezTo>
                    <a:pt x="16114" y="0"/>
                    <a:pt x="188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581385" y="6846430"/>
              <a:ext cx="461156" cy="35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60" fill="norm" stroke="1" extrusionOk="0">
                  <a:moveTo>
                    <a:pt x="11376" y="11017"/>
                  </a:moveTo>
                  <a:cubicBezTo>
                    <a:pt x="11376" y="8549"/>
                    <a:pt x="11376" y="6080"/>
                    <a:pt x="11033" y="4352"/>
                  </a:cubicBezTo>
                  <a:cubicBezTo>
                    <a:pt x="10689" y="2624"/>
                    <a:pt x="10002" y="1637"/>
                    <a:pt x="8922" y="896"/>
                  </a:cubicBezTo>
                  <a:cubicBezTo>
                    <a:pt x="7842" y="156"/>
                    <a:pt x="6369" y="-338"/>
                    <a:pt x="4946" y="279"/>
                  </a:cubicBezTo>
                  <a:cubicBezTo>
                    <a:pt x="3522" y="896"/>
                    <a:pt x="2147" y="2624"/>
                    <a:pt x="1215" y="5155"/>
                  </a:cubicBezTo>
                  <a:cubicBezTo>
                    <a:pt x="282" y="7685"/>
                    <a:pt x="-209" y="11017"/>
                    <a:pt x="86" y="13795"/>
                  </a:cubicBezTo>
                  <a:cubicBezTo>
                    <a:pt x="380" y="16572"/>
                    <a:pt x="1460" y="18793"/>
                    <a:pt x="2540" y="19966"/>
                  </a:cubicBezTo>
                  <a:cubicBezTo>
                    <a:pt x="3620" y="21139"/>
                    <a:pt x="4700" y="21262"/>
                    <a:pt x="5927" y="20398"/>
                  </a:cubicBezTo>
                  <a:cubicBezTo>
                    <a:pt x="7155" y="19534"/>
                    <a:pt x="8529" y="17683"/>
                    <a:pt x="9511" y="15214"/>
                  </a:cubicBezTo>
                  <a:cubicBezTo>
                    <a:pt x="10493" y="12745"/>
                    <a:pt x="11082" y="9660"/>
                    <a:pt x="11376" y="7747"/>
                  </a:cubicBezTo>
                  <a:cubicBezTo>
                    <a:pt x="11671" y="5833"/>
                    <a:pt x="11671" y="5093"/>
                    <a:pt x="11622" y="5093"/>
                  </a:cubicBezTo>
                  <a:cubicBezTo>
                    <a:pt x="11573" y="5093"/>
                    <a:pt x="11475" y="5833"/>
                    <a:pt x="12064" y="7747"/>
                  </a:cubicBezTo>
                  <a:cubicBezTo>
                    <a:pt x="12653" y="9660"/>
                    <a:pt x="13929" y="12745"/>
                    <a:pt x="15598" y="14535"/>
                  </a:cubicBezTo>
                  <a:cubicBezTo>
                    <a:pt x="17267" y="16325"/>
                    <a:pt x="19329" y="16819"/>
                    <a:pt x="21391" y="17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557262" y="6381324"/>
              <a:ext cx="288429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2" fill="norm" stroke="1" extrusionOk="0">
                  <a:moveTo>
                    <a:pt x="6348" y="5925"/>
                  </a:moveTo>
                  <a:cubicBezTo>
                    <a:pt x="5402" y="7035"/>
                    <a:pt x="4456" y="8146"/>
                    <a:pt x="3510" y="10491"/>
                  </a:cubicBezTo>
                  <a:cubicBezTo>
                    <a:pt x="2564" y="12837"/>
                    <a:pt x="1618" y="16416"/>
                    <a:pt x="1066" y="18576"/>
                  </a:cubicBezTo>
                  <a:cubicBezTo>
                    <a:pt x="515" y="20736"/>
                    <a:pt x="357" y="21477"/>
                    <a:pt x="199" y="21538"/>
                  </a:cubicBezTo>
                  <a:cubicBezTo>
                    <a:pt x="42" y="21600"/>
                    <a:pt x="-116" y="20983"/>
                    <a:pt x="120" y="18638"/>
                  </a:cubicBezTo>
                  <a:cubicBezTo>
                    <a:pt x="357" y="16293"/>
                    <a:pt x="988" y="12219"/>
                    <a:pt x="2170" y="8949"/>
                  </a:cubicBezTo>
                  <a:cubicBezTo>
                    <a:pt x="3353" y="5678"/>
                    <a:pt x="5087" y="3209"/>
                    <a:pt x="6269" y="1790"/>
                  </a:cubicBezTo>
                  <a:cubicBezTo>
                    <a:pt x="7452" y="370"/>
                    <a:pt x="8083" y="0"/>
                    <a:pt x="8713" y="0"/>
                  </a:cubicBezTo>
                  <a:cubicBezTo>
                    <a:pt x="9344" y="0"/>
                    <a:pt x="9975" y="370"/>
                    <a:pt x="11078" y="2283"/>
                  </a:cubicBezTo>
                  <a:cubicBezTo>
                    <a:pt x="12182" y="4197"/>
                    <a:pt x="13758" y="7653"/>
                    <a:pt x="15099" y="10368"/>
                  </a:cubicBezTo>
                  <a:cubicBezTo>
                    <a:pt x="16439" y="13083"/>
                    <a:pt x="17542" y="15058"/>
                    <a:pt x="18567" y="16231"/>
                  </a:cubicBezTo>
                  <a:cubicBezTo>
                    <a:pt x="19592" y="17403"/>
                    <a:pt x="20538" y="17774"/>
                    <a:pt x="21484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328290" y="6908374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4400"/>
                    <a:pt x="9804" y="7200"/>
                    <a:pt x="13404" y="3600"/>
                  </a:cubicBezTo>
                  <a:cubicBezTo>
                    <a:pt x="17004" y="0"/>
                    <a:pt x="1930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334640" y="7079824"/>
              <a:ext cx="355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000"/>
                    <a:pt x="8229" y="10400"/>
                    <a:pt x="11829" y="6800"/>
                  </a:cubicBezTo>
                  <a:cubicBezTo>
                    <a:pt x="15429" y="3200"/>
                    <a:pt x="1851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116637" y="6527374"/>
              <a:ext cx="532454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20276" y="0"/>
                  </a:moveTo>
                  <a:cubicBezTo>
                    <a:pt x="17448" y="1537"/>
                    <a:pt x="14619" y="3074"/>
                    <a:pt x="11833" y="4328"/>
                  </a:cubicBezTo>
                  <a:cubicBezTo>
                    <a:pt x="9048" y="5582"/>
                    <a:pt x="6305" y="6553"/>
                    <a:pt x="4719" y="7200"/>
                  </a:cubicBezTo>
                  <a:cubicBezTo>
                    <a:pt x="3133" y="7847"/>
                    <a:pt x="2705" y="8171"/>
                    <a:pt x="2748" y="8454"/>
                  </a:cubicBezTo>
                  <a:cubicBezTo>
                    <a:pt x="2791" y="8737"/>
                    <a:pt x="3305" y="8980"/>
                    <a:pt x="4762" y="9222"/>
                  </a:cubicBezTo>
                  <a:cubicBezTo>
                    <a:pt x="6219" y="9465"/>
                    <a:pt x="8619" y="9708"/>
                    <a:pt x="10333" y="9951"/>
                  </a:cubicBezTo>
                  <a:cubicBezTo>
                    <a:pt x="12048" y="10193"/>
                    <a:pt x="13076" y="10436"/>
                    <a:pt x="13633" y="10760"/>
                  </a:cubicBezTo>
                  <a:cubicBezTo>
                    <a:pt x="14191" y="11083"/>
                    <a:pt x="14276" y="11488"/>
                    <a:pt x="13933" y="11973"/>
                  </a:cubicBezTo>
                  <a:cubicBezTo>
                    <a:pt x="13591" y="12458"/>
                    <a:pt x="12819" y="13025"/>
                    <a:pt x="11233" y="13834"/>
                  </a:cubicBezTo>
                  <a:cubicBezTo>
                    <a:pt x="9648" y="14643"/>
                    <a:pt x="7248" y="15694"/>
                    <a:pt x="5319" y="16706"/>
                  </a:cubicBezTo>
                  <a:cubicBezTo>
                    <a:pt x="3391" y="17717"/>
                    <a:pt x="1933" y="18688"/>
                    <a:pt x="1076" y="19375"/>
                  </a:cubicBezTo>
                  <a:cubicBezTo>
                    <a:pt x="219" y="20063"/>
                    <a:pt x="-38" y="20467"/>
                    <a:pt x="5" y="20791"/>
                  </a:cubicBezTo>
                  <a:cubicBezTo>
                    <a:pt x="48" y="21115"/>
                    <a:pt x="391" y="21357"/>
                    <a:pt x="1848" y="21438"/>
                  </a:cubicBezTo>
                  <a:cubicBezTo>
                    <a:pt x="3305" y="21519"/>
                    <a:pt x="5876" y="21438"/>
                    <a:pt x="8576" y="21317"/>
                  </a:cubicBezTo>
                  <a:cubicBezTo>
                    <a:pt x="11276" y="21196"/>
                    <a:pt x="14105" y="21034"/>
                    <a:pt x="16291" y="21074"/>
                  </a:cubicBezTo>
                  <a:cubicBezTo>
                    <a:pt x="18476" y="21115"/>
                    <a:pt x="20019" y="21357"/>
                    <a:pt x="215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027215" y="7213174"/>
              <a:ext cx="22817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21560" y="0"/>
                  </a:moveTo>
                  <a:cubicBezTo>
                    <a:pt x="19360" y="4320"/>
                    <a:pt x="17160" y="8640"/>
                    <a:pt x="14360" y="11931"/>
                  </a:cubicBezTo>
                  <a:cubicBezTo>
                    <a:pt x="11560" y="15223"/>
                    <a:pt x="8160" y="17486"/>
                    <a:pt x="5960" y="18617"/>
                  </a:cubicBezTo>
                  <a:cubicBezTo>
                    <a:pt x="3760" y="19749"/>
                    <a:pt x="2760" y="19749"/>
                    <a:pt x="1960" y="19337"/>
                  </a:cubicBezTo>
                  <a:cubicBezTo>
                    <a:pt x="1160" y="18926"/>
                    <a:pt x="560" y="18103"/>
                    <a:pt x="260" y="17177"/>
                  </a:cubicBezTo>
                  <a:cubicBezTo>
                    <a:pt x="-40" y="16251"/>
                    <a:pt x="-40" y="15223"/>
                    <a:pt x="60" y="14194"/>
                  </a:cubicBezTo>
                  <a:cubicBezTo>
                    <a:pt x="160" y="13166"/>
                    <a:pt x="360" y="12137"/>
                    <a:pt x="860" y="11314"/>
                  </a:cubicBezTo>
                  <a:cubicBezTo>
                    <a:pt x="1360" y="10491"/>
                    <a:pt x="2160" y="9874"/>
                    <a:pt x="4160" y="9669"/>
                  </a:cubicBezTo>
                  <a:cubicBezTo>
                    <a:pt x="6160" y="9463"/>
                    <a:pt x="9360" y="9669"/>
                    <a:pt x="11760" y="10697"/>
                  </a:cubicBezTo>
                  <a:cubicBezTo>
                    <a:pt x="14160" y="11726"/>
                    <a:pt x="15760" y="13577"/>
                    <a:pt x="16860" y="15531"/>
                  </a:cubicBezTo>
                  <a:cubicBezTo>
                    <a:pt x="17960" y="17486"/>
                    <a:pt x="18560" y="19543"/>
                    <a:pt x="19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313491" y="7221843"/>
              <a:ext cx="189550" cy="18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28" fill="norm" stroke="1" extrusionOk="0">
                  <a:moveTo>
                    <a:pt x="19332" y="4197"/>
                  </a:moveTo>
                  <a:cubicBezTo>
                    <a:pt x="19332" y="2707"/>
                    <a:pt x="19332" y="1218"/>
                    <a:pt x="18732" y="473"/>
                  </a:cubicBezTo>
                  <a:cubicBezTo>
                    <a:pt x="18132" y="-272"/>
                    <a:pt x="16932" y="-272"/>
                    <a:pt x="14052" y="1466"/>
                  </a:cubicBezTo>
                  <a:cubicBezTo>
                    <a:pt x="11172" y="3204"/>
                    <a:pt x="6612" y="6680"/>
                    <a:pt x="3852" y="9783"/>
                  </a:cubicBezTo>
                  <a:cubicBezTo>
                    <a:pt x="1092" y="12887"/>
                    <a:pt x="132" y="15618"/>
                    <a:pt x="12" y="17480"/>
                  </a:cubicBezTo>
                  <a:cubicBezTo>
                    <a:pt x="-108" y="19342"/>
                    <a:pt x="612" y="20335"/>
                    <a:pt x="4332" y="20831"/>
                  </a:cubicBezTo>
                  <a:cubicBezTo>
                    <a:pt x="8052" y="21328"/>
                    <a:pt x="14772" y="21328"/>
                    <a:pt x="21492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363340" y="7333824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100"/>
                    <a:pt x="4431" y="12600"/>
                    <a:pt x="8031" y="9000"/>
                  </a:cubicBezTo>
                  <a:cubicBezTo>
                    <a:pt x="11631" y="5400"/>
                    <a:pt x="1661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585590" y="7177213"/>
              <a:ext cx="170777" cy="28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924" fill="norm" stroke="1" extrusionOk="0">
                  <a:moveTo>
                    <a:pt x="9369" y="6935"/>
                  </a:moveTo>
                  <a:cubicBezTo>
                    <a:pt x="8848" y="9616"/>
                    <a:pt x="8328" y="12296"/>
                    <a:pt x="8067" y="14109"/>
                  </a:cubicBezTo>
                  <a:cubicBezTo>
                    <a:pt x="7807" y="15922"/>
                    <a:pt x="7807" y="16868"/>
                    <a:pt x="7547" y="18051"/>
                  </a:cubicBezTo>
                  <a:cubicBezTo>
                    <a:pt x="7287" y="19233"/>
                    <a:pt x="6766" y="20652"/>
                    <a:pt x="6376" y="20889"/>
                  </a:cubicBezTo>
                  <a:cubicBezTo>
                    <a:pt x="5986" y="21125"/>
                    <a:pt x="5725" y="20179"/>
                    <a:pt x="5465" y="17183"/>
                  </a:cubicBezTo>
                  <a:cubicBezTo>
                    <a:pt x="5205" y="14188"/>
                    <a:pt x="4945" y="9143"/>
                    <a:pt x="5075" y="6068"/>
                  </a:cubicBezTo>
                  <a:cubicBezTo>
                    <a:pt x="5205" y="2994"/>
                    <a:pt x="5725" y="1890"/>
                    <a:pt x="7157" y="1023"/>
                  </a:cubicBezTo>
                  <a:cubicBezTo>
                    <a:pt x="8588" y="156"/>
                    <a:pt x="10930" y="-475"/>
                    <a:pt x="13793" y="471"/>
                  </a:cubicBezTo>
                  <a:cubicBezTo>
                    <a:pt x="16655" y="1417"/>
                    <a:pt x="20039" y="3940"/>
                    <a:pt x="20819" y="7093"/>
                  </a:cubicBezTo>
                  <a:cubicBezTo>
                    <a:pt x="21600" y="10246"/>
                    <a:pt x="19778" y="14030"/>
                    <a:pt x="15875" y="16159"/>
                  </a:cubicBezTo>
                  <a:cubicBezTo>
                    <a:pt x="11971" y="18287"/>
                    <a:pt x="5986" y="18760"/>
                    <a:pt x="0" y="19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914327" y="6679774"/>
              <a:ext cx="3126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9236" y="0"/>
                  </a:moveTo>
                  <a:cubicBezTo>
                    <a:pt x="18946" y="2682"/>
                    <a:pt x="18656" y="5365"/>
                    <a:pt x="17496" y="8329"/>
                  </a:cubicBezTo>
                  <a:cubicBezTo>
                    <a:pt x="16336" y="11294"/>
                    <a:pt x="14307" y="14541"/>
                    <a:pt x="11842" y="16871"/>
                  </a:cubicBezTo>
                  <a:cubicBezTo>
                    <a:pt x="9378" y="19200"/>
                    <a:pt x="6478" y="20612"/>
                    <a:pt x="4376" y="20894"/>
                  </a:cubicBezTo>
                  <a:cubicBezTo>
                    <a:pt x="2274" y="21176"/>
                    <a:pt x="970" y="20329"/>
                    <a:pt x="390" y="18847"/>
                  </a:cubicBezTo>
                  <a:cubicBezTo>
                    <a:pt x="-190" y="17365"/>
                    <a:pt x="-45" y="15247"/>
                    <a:pt x="317" y="13976"/>
                  </a:cubicBezTo>
                  <a:cubicBezTo>
                    <a:pt x="680" y="12706"/>
                    <a:pt x="1260" y="12282"/>
                    <a:pt x="2927" y="12212"/>
                  </a:cubicBezTo>
                  <a:cubicBezTo>
                    <a:pt x="4594" y="12141"/>
                    <a:pt x="7348" y="12424"/>
                    <a:pt x="10610" y="14047"/>
                  </a:cubicBezTo>
                  <a:cubicBezTo>
                    <a:pt x="13872" y="15671"/>
                    <a:pt x="17641" y="18635"/>
                    <a:pt x="214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245990" y="6400374"/>
              <a:ext cx="1494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0" y="0"/>
                  </a:moveTo>
                  <a:cubicBezTo>
                    <a:pt x="4563" y="613"/>
                    <a:pt x="9127" y="1226"/>
                    <a:pt x="12017" y="1838"/>
                  </a:cubicBezTo>
                  <a:cubicBezTo>
                    <a:pt x="14907" y="2451"/>
                    <a:pt x="16124" y="3064"/>
                    <a:pt x="16732" y="3830"/>
                  </a:cubicBezTo>
                  <a:cubicBezTo>
                    <a:pt x="17341" y="4596"/>
                    <a:pt x="17341" y="5515"/>
                    <a:pt x="16580" y="6204"/>
                  </a:cubicBezTo>
                  <a:cubicBezTo>
                    <a:pt x="15820" y="6894"/>
                    <a:pt x="14299" y="7353"/>
                    <a:pt x="12777" y="7736"/>
                  </a:cubicBezTo>
                  <a:cubicBezTo>
                    <a:pt x="11256" y="8119"/>
                    <a:pt x="9735" y="8426"/>
                    <a:pt x="9735" y="8732"/>
                  </a:cubicBezTo>
                  <a:cubicBezTo>
                    <a:pt x="9735" y="9038"/>
                    <a:pt x="11256" y="9345"/>
                    <a:pt x="13234" y="10187"/>
                  </a:cubicBezTo>
                  <a:cubicBezTo>
                    <a:pt x="15211" y="11030"/>
                    <a:pt x="17645" y="12409"/>
                    <a:pt x="19166" y="13557"/>
                  </a:cubicBezTo>
                  <a:cubicBezTo>
                    <a:pt x="20687" y="14706"/>
                    <a:pt x="21296" y="15626"/>
                    <a:pt x="21448" y="16468"/>
                  </a:cubicBezTo>
                  <a:cubicBezTo>
                    <a:pt x="21600" y="17311"/>
                    <a:pt x="21296" y="18077"/>
                    <a:pt x="18406" y="18919"/>
                  </a:cubicBezTo>
                  <a:cubicBezTo>
                    <a:pt x="15515" y="19762"/>
                    <a:pt x="10039" y="20681"/>
                    <a:pt x="45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767331" y="6642544"/>
              <a:ext cx="237233" cy="62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830" fill="norm" stroke="1" extrusionOk="0">
                  <a:moveTo>
                    <a:pt x="3324" y="6704"/>
                  </a:moveTo>
                  <a:cubicBezTo>
                    <a:pt x="2760" y="9088"/>
                    <a:pt x="2197" y="11473"/>
                    <a:pt x="1821" y="13752"/>
                  </a:cubicBezTo>
                  <a:cubicBezTo>
                    <a:pt x="1446" y="16031"/>
                    <a:pt x="1258" y="18205"/>
                    <a:pt x="976" y="19538"/>
                  </a:cubicBezTo>
                  <a:cubicBezTo>
                    <a:pt x="694" y="20870"/>
                    <a:pt x="319" y="21361"/>
                    <a:pt x="131" y="20099"/>
                  </a:cubicBezTo>
                  <a:cubicBezTo>
                    <a:pt x="-57" y="18836"/>
                    <a:pt x="-57" y="15821"/>
                    <a:pt x="225" y="12945"/>
                  </a:cubicBezTo>
                  <a:cubicBezTo>
                    <a:pt x="506" y="10070"/>
                    <a:pt x="1070" y="7335"/>
                    <a:pt x="2197" y="5231"/>
                  </a:cubicBezTo>
                  <a:cubicBezTo>
                    <a:pt x="3324" y="3127"/>
                    <a:pt x="5014" y="1655"/>
                    <a:pt x="6893" y="813"/>
                  </a:cubicBezTo>
                  <a:cubicBezTo>
                    <a:pt x="8771" y="-29"/>
                    <a:pt x="10837" y="-239"/>
                    <a:pt x="13185" y="287"/>
                  </a:cubicBezTo>
                  <a:cubicBezTo>
                    <a:pt x="15533" y="813"/>
                    <a:pt x="18162" y="2075"/>
                    <a:pt x="19665" y="3723"/>
                  </a:cubicBezTo>
                  <a:cubicBezTo>
                    <a:pt x="21167" y="5371"/>
                    <a:pt x="21543" y="7405"/>
                    <a:pt x="20322" y="8808"/>
                  </a:cubicBezTo>
                  <a:cubicBezTo>
                    <a:pt x="19101" y="10210"/>
                    <a:pt x="16284" y="10982"/>
                    <a:pt x="13091" y="11192"/>
                  </a:cubicBezTo>
                  <a:cubicBezTo>
                    <a:pt x="9898" y="11403"/>
                    <a:pt x="6329" y="11052"/>
                    <a:pt x="2760" y="10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896630" y="6370851"/>
              <a:ext cx="181211" cy="13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645" fill="norm" stroke="1" extrusionOk="0">
                  <a:moveTo>
                    <a:pt x="10953" y="610"/>
                  </a:moveTo>
                  <a:cubicBezTo>
                    <a:pt x="9697" y="297"/>
                    <a:pt x="8442" y="-16"/>
                    <a:pt x="7437" y="454"/>
                  </a:cubicBezTo>
                  <a:cubicBezTo>
                    <a:pt x="6432" y="923"/>
                    <a:pt x="5679" y="2175"/>
                    <a:pt x="4674" y="5149"/>
                  </a:cubicBezTo>
                  <a:cubicBezTo>
                    <a:pt x="3669" y="8123"/>
                    <a:pt x="2414" y="12819"/>
                    <a:pt x="1535" y="15949"/>
                  </a:cubicBezTo>
                  <a:cubicBezTo>
                    <a:pt x="655" y="19080"/>
                    <a:pt x="153" y="20645"/>
                    <a:pt x="28" y="20645"/>
                  </a:cubicBezTo>
                  <a:cubicBezTo>
                    <a:pt x="-98" y="20645"/>
                    <a:pt x="153" y="19080"/>
                    <a:pt x="1786" y="15323"/>
                  </a:cubicBezTo>
                  <a:cubicBezTo>
                    <a:pt x="3418" y="11567"/>
                    <a:pt x="6432" y="5619"/>
                    <a:pt x="8693" y="2488"/>
                  </a:cubicBezTo>
                  <a:cubicBezTo>
                    <a:pt x="10953" y="-642"/>
                    <a:pt x="12460" y="-955"/>
                    <a:pt x="14469" y="2332"/>
                  </a:cubicBezTo>
                  <a:cubicBezTo>
                    <a:pt x="16479" y="5619"/>
                    <a:pt x="18990" y="12506"/>
                    <a:pt x="21502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020690" y="6990924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046090" y="7022674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292661" y="6688006"/>
              <a:ext cx="140780" cy="37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92" fill="norm" stroke="1" extrusionOk="0">
                  <a:moveTo>
                    <a:pt x="21127" y="1356"/>
                  </a:moveTo>
                  <a:cubicBezTo>
                    <a:pt x="20174" y="868"/>
                    <a:pt x="19221" y="380"/>
                    <a:pt x="17951" y="136"/>
                  </a:cubicBezTo>
                  <a:cubicBezTo>
                    <a:pt x="16680" y="-108"/>
                    <a:pt x="15092" y="-108"/>
                    <a:pt x="12392" y="868"/>
                  </a:cubicBezTo>
                  <a:cubicBezTo>
                    <a:pt x="9692" y="1845"/>
                    <a:pt x="5880" y="3797"/>
                    <a:pt x="3339" y="6177"/>
                  </a:cubicBezTo>
                  <a:cubicBezTo>
                    <a:pt x="798" y="8556"/>
                    <a:pt x="-473" y="11363"/>
                    <a:pt x="162" y="13987"/>
                  </a:cubicBezTo>
                  <a:cubicBezTo>
                    <a:pt x="798" y="16611"/>
                    <a:pt x="3339" y="19051"/>
                    <a:pt x="6039" y="20272"/>
                  </a:cubicBezTo>
                  <a:cubicBezTo>
                    <a:pt x="8739" y="21492"/>
                    <a:pt x="11598" y="21492"/>
                    <a:pt x="14456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396623" y="6775024"/>
              <a:ext cx="24636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20750" y="2487"/>
                    <a:pt x="20011" y="4975"/>
                    <a:pt x="17980" y="7920"/>
                  </a:cubicBezTo>
                  <a:cubicBezTo>
                    <a:pt x="15950" y="10865"/>
                    <a:pt x="12626" y="14269"/>
                    <a:pt x="9950" y="16167"/>
                  </a:cubicBezTo>
                  <a:cubicBezTo>
                    <a:pt x="7273" y="18065"/>
                    <a:pt x="5242" y="18458"/>
                    <a:pt x="3673" y="18065"/>
                  </a:cubicBezTo>
                  <a:cubicBezTo>
                    <a:pt x="2103" y="17673"/>
                    <a:pt x="996" y="16495"/>
                    <a:pt x="442" y="15120"/>
                  </a:cubicBezTo>
                  <a:cubicBezTo>
                    <a:pt x="-112" y="13745"/>
                    <a:pt x="-112" y="12175"/>
                    <a:pt x="257" y="10996"/>
                  </a:cubicBezTo>
                  <a:cubicBezTo>
                    <a:pt x="626" y="9818"/>
                    <a:pt x="1365" y="9033"/>
                    <a:pt x="3026" y="8771"/>
                  </a:cubicBezTo>
                  <a:cubicBezTo>
                    <a:pt x="4688" y="8509"/>
                    <a:pt x="7273" y="8771"/>
                    <a:pt x="9765" y="10473"/>
                  </a:cubicBezTo>
                  <a:cubicBezTo>
                    <a:pt x="12257" y="12175"/>
                    <a:pt x="14657" y="15316"/>
                    <a:pt x="16134" y="17411"/>
                  </a:cubicBezTo>
                  <a:cubicBezTo>
                    <a:pt x="17611" y="19505"/>
                    <a:pt x="18165" y="20553"/>
                    <a:pt x="187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769990" y="6637149"/>
              <a:ext cx="150795" cy="65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70" fill="norm" stroke="1" extrusionOk="0">
                  <a:moveTo>
                    <a:pt x="7101" y="149"/>
                  </a:moveTo>
                  <a:cubicBezTo>
                    <a:pt x="8877" y="9"/>
                    <a:pt x="10652" y="-130"/>
                    <a:pt x="12871" y="218"/>
                  </a:cubicBezTo>
                  <a:cubicBezTo>
                    <a:pt x="15090" y="567"/>
                    <a:pt x="17753" y="1403"/>
                    <a:pt x="19381" y="3005"/>
                  </a:cubicBezTo>
                  <a:cubicBezTo>
                    <a:pt x="21008" y="4608"/>
                    <a:pt x="21600" y="6977"/>
                    <a:pt x="20564" y="9346"/>
                  </a:cubicBezTo>
                  <a:cubicBezTo>
                    <a:pt x="19529" y="11715"/>
                    <a:pt x="16866" y="14084"/>
                    <a:pt x="13167" y="16105"/>
                  </a:cubicBezTo>
                  <a:cubicBezTo>
                    <a:pt x="9468" y="18125"/>
                    <a:pt x="4734" y="19798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754240" y="6999391"/>
              <a:ext cx="2794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55" y="10800"/>
                    <a:pt x="12109" y="0"/>
                    <a:pt x="15709" y="0"/>
                  </a:cubicBezTo>
                  <a:cubicBezTo>
                    <a:pt x="19309" y="0"/>
                    <a:pt x="2045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785990" y="7143324"/>
              <a:ext cx="368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1614" y="20057"/>
                    <a:pt x="3228" y="21600"/>
                    <a:pt x="6828" y="18514"/>
                  </a:cubicBezTo>
                  <a:cubicBezTo>
                    <a:pt x="10428" y="15429"/>
                    <a:pt x="16014" y="7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882337" y="6728457"/>
              <a:ext cx="376854" cy="42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13" fill="norm" stroke="1" extrusionOk="0">
                  <a:moveTo>
                    <a:pt x="16054" y="1397"/>
                  </a:moveTo>
                  <a:cubicBezTo>
                    <a:pt x="16657" y="1075"/>
                    <a:pt x="17261" y="752"/>
                    <a:pt x="17924" y="484"/>
                  </a:cubicBezTo>
                  <a:cubicBezTo>
                    <a:pt x="18588" y="215"/>
                    <a:pt x="19312" y="0"/>
                    <a:pt x="19312" y="0"/>
                  </a:cubicBezTo>
                  <a:cubicBezTo>
                    <a:pt x="19312" y="0"/>
                    <a:pt x="18588" y="215"/>
                    <a:pt x="16657" y="913"/>
                  </a:cubicBezTo>
                  <a:cubicBezTo>
                    <a:pt x="14726" y="1612"/>
                    <a:pt x="11589" y="2794"/>
                    <a:pt x="9055" y="3922"/>
                  </a:cubicBezTo>
                  <a:cubicBezTo>
                    <a:pt x="6521" y="5051"/>
                    <a:pt x="4590" y="6125"/>
                    <a:pt x="3504" y="6931"/>
                  </a:cubicBezTo>
                  <a:cubicBezTo>
                    <a:pt x="2418" y="7737"/>
                    <a:pt x="2177" y="8275"/>
                    <a:pt x="2358" y="8597"/>
                  </a:cubicBezTo>
                  <a:cubicBezTo>
                    <a:pt x="2539" y="8919"/>
                    <a:pt x="3142" y="9027"/>
                    <a:pt x="4952" y="9081"/>
                  </a:cubicBezTo>
                  <a:cubicBezTo>
                    <a:pt x="6762" y="9134"/>
                    <a:pt x="9779" y="9134"/>
                    <a:pt x="11649" y="9242"/>
                  </a:cubicBezTo>
                  <a:cubicBezTo>
                    <a:pt x="13520" y="9349"/>
                    <a:pt x="14244" y="9564"/>
                    <a:pt x="14545" y="9940"/>
                  </a:cubicBezTo>
                  <a:cubicBezTo>
                    <a:pt x="14847" y="10316"/>
                    <a:pt x="14726" y="10854"/>
                    <a:pt x="13761" y="11713"/>
                  </a:cubicBezTo>
                  <a:cubicBezTo>
                    <a:pt x="12796" y="12573"/>
                    <a:pt x="10986" y="13755"/>
                    <a:pt x="8874" y="14937"/>
                  </a:cubicBezTo>
                  <a:cubicBezTo>
                    <a:pt x="6762" y="16119"/>
                    <a:pt x="4349" y="17301"/>
                    <a:pt x="2840" y="18107"/>
                  </a:cubicBezTo>
                  <a:cubicBezTo>
                    <a:pt x="1332" y="18913"/>
                    <a:pt x="729" y="19343"/>
                    <a:pt x="367" y="19827"/>
                  </a:cubicBezTo>
                  <a:cubicBezTo>
                    <a:pt x="5" y="20310"/>
                    <a:pt x="-116" y="20848"/>
                    <a:pt x="125" y="21170"/>
                  </a:cubicBezTo>
                  <a:cubicBezTo>
                    <a:pt x="367" y="21493"/>
                    <a:pt x="970" y="21600"/>
                    <a:pt x="2780" y="21439"/>
                  </a:cubicBezTo>
                  <a:cubicBezTo>
                    <a:pt x="4590" y="21278"/>
                    <a:pt x="7607" y="20848"/>
                    <a:pt x="10925" y="20740"/>
                  </a:cubicBezTo>
                  <a:cubicBezTo>
                    <a:pt x="14244" y="20633"/>
                    <a:pt x="17864" y="20848"/>
                    <a:pt x="21484" y="21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577667" y="6794074"/>
              <a:ext cx="2784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9069" y="0"/>
                  </a:moveTo>
                  <a:cubicBezTo>
                    <a:pt x="18742" y="1469"/>
                    <a:pt x="18415" y="2939"/>
                    <a:pt x="16860" y="5584"/>
                  </a:cubicBezTo>
                  <a:cubicBezTo>
                    <a:pt x="15306" y="8229"/>
                    <a:pt x="12524" y="12049"/>
                    <a:pt x="10233" y="14694"/>
                  </a:cubicBezTo>
                  <a:cubicBezTo>
                    <a:pt x="7942" y="17339"/>
                    <a:pt x="6142" y="18808"/>
                    <a:pt x="4669" y="19616"/>
                  </a:cubicBezTo>
                  <a:cubicBezTo>
                    <a:pt x="3197" y="20424"/>
                    <a:pt x="2051" y="20571"/>
                    <a:pt x="1315" y="20278"/>
                  </a:cubicBezTo>
                  <a:cubicBezTo>
                    <a:pt x="579" y="19984"/>
                    <a:pt x="251" y="19249"/>
                    <a:pt x="88" y="18367"/>
                  </a:cubicBezTo>
                  <a:cubicBezTo>
                    <a:pt x="-76" y="17486"/>
                    <a:pt x="-76" y="16457"/>
                    <a:pt x="660" y="15355"/>
                  </a:cubicBezTo>
                  <a:cubicBezTo>
                    <a:pt x="1397" y="14253"/>
                    <a:pt x="2869" y="13078"/>
                    <a:pt x="4997" y="12710"/>
                  </a:cubicBezTo>
                  <a:cubicBezTo>
                    <a:pt x="7124" y="12343"/>
                    <a:pt x="9906" y="12784"/>
                    <a:pt x="12769" y="14400"/>
                  </a:cubicBezTo>
                  <a:cubicBezTo>
                    <a:pt x="15633" y="16016"/>
                    <a:pt x="18579" y="18808"/>
                    <a:pt x="21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856090" y="6552766"/>
              <a:ext cx="131835" cy="24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66" fill="norm" stroke="1" extrusionOk="0">
                  <a:moveTo>
                    <a:pt x="3086" y="6146"/>
                  </a:moveTo>
                  <a:cubicBezTo>
                    <a:pt x="3086" y="5215"/>
                    <a:pt x="3086" y="4284"/>
                    <a:pt x="2914" y="3353"/>
                  </a:cubicBezTo>
                  <a:cubicBezTo>
                    <a:pt x="2743" y="2422"/>
                    <a:pt x="2400" y="1491"/>
                    <a:pt x="3086" y="839"/>
                  </a:cubicBezTo>
                  <a:cubicBezTo>
                    <a:pt x="3771" y="187"/>
                    <a:pt x="5486" y="-185"/>
                    <a:pt x="7886" y="94"/>
                  </a:cubicBezTo>
                  <a:cubicBezTo>
                    <a:pt x="10286" y="374"/>
                    <a:pt x="13371" y="1305"/>
                    <a:pt x="14914" y="2794"/>
                  </a:cubicBezTo>
                  <a:cubicBezTo>
                    <a:pt x="16457" y="4284"/>
                    <a:pt x="16457" y="6332"/>
                    <a:pt x="15771" y="7636"/>
                  </a:cubicBezTo>
                  <a:cubicBezTo>
                    <a:pt x="15086" y="8939"/>
                    <a:pt x="13714" y="9498"/>
                    <a:pt x="14057" y="10243"/>
                  </a:cubicBezTo>
                  <a:cubicBezTo>
                    <a:pt x="14400" y="10987"/>
                    <a:pt x="16457" y="11918"/>
                    <a:pt x="18000" y="12756"/>
                  </a:cubicBezTo>
                  <a:cubicBezTo>
                    <a:pt x="19543" y="13594"/>
                    <a:pt x="20571" y="14339"/>
                    <a:pt x="21086" y="15177"/>
                  </a:cubicBezTo>
                  <a:cubicBezTo>
                    <a:pt x="21600" y="16015"/>
                    <a:pt x="21600" y="16946"/>
                    <a:pt x="19029" y="18063"/>
                  </a:cubicBezTo>
                  <a:cubicBezTo>
                    <a:pt x="16457" y="19181"/>
                    <a:pt x="11314" y="20484"/>
                    <a:pt x="7714" y="20949"/>
                  </a:cubicBezTo>
                  <a:cubicBezTo>
                    <a:pt x="4114" y="21415"/>
                    <a:pt x="2057" y="21043"/>
                    <a:pt x="0" y="2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179940" y="702902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668890" y="6590874"/>
              <a:ext cx="846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08"/>
                    <a:pt x="21600" y="9415"/>
                    <a:pt x="21600" y="13015"/>
                  </a:cubicBezTo>
                  <a:cubicBezTo>
                    <a:pt x="21600" y="16615"/>
                    <a:pt x="10800" y="191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541890" y="6974205"/>
              <a:ext cx="4254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546" y="11375"/>
                    <a:pt x="7093" y="2735"/>
                    <a:pt x="10693" y="575"/>
                  </a:cubicBezTo>
                  <a:cubicBezTo>
                    <a:pt x="14293" y="-1585"/>
                    <a:pt x="1794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686088" y="7135873"/>
              <a:ext cx="194469" cy="24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31" fill="norm" stroke="1" extrusionOk="0">
                  <a:moveTo>
                    <a:pt x="2269" y="1728"/>
                  </a:moveTo>
                  <a:cubicBezTo>
                    <a:pt x="2039" y="6992"/>
                    <a:pt x="1809" y="12255"/>
                    <a:pt x="1464" y="15341"/>
                  </a:cubicBezTo>
                  <a:cubicBezTo>
                    <a:pt x="1120" y="18427"/>
                    <a:pt x="660" y="19334"/>
                    <a:pt x="315" y="19334"/>
                  </a:cubicBezTo>
                  <a:cubicBezTo>
                    <a:pt x="-29" y="19334"/>
                    <a:pt x="-259" y="18427"/>
                    <a:pt x="545" y="15613"/>
                  </a:cubicBezTo>
                  <a:cubicBezTo>
                    <a:pt x="1350" y="12800"/>
                    <a:pt x="3188" y="8081"/>
                    <a:pt x="5371" y="5086"/>
                  </a:cubicBezTo>
                  <a:cubicBezTo>
                    <a:pt x="7554" y="2091"/>
                    <a:pt x="10081" y="820"/>
                    <a:pt x="12035" y="276"/>
                  </a:cubicBezTo>
                  <a:cubicBezTo>
                    <a:pt x="13988" y="-269"/>
                    <a:pt x="15367" y="-87"/>
                    <a:pt x="16860" y="1546"/>
                  </a:cubicBezTo>
                  <a:cubicBezTo>
                    <a:pt x="18354" y="3180"/>
                    <a:pt x="19962" y="6265"/>
                    <a:pt x="20652" y="9805"/>
                  </a:cubicBezTo>
                  <a:cubicBezTo>
                    <a:pt x="21341" y="13344"/>
                    <a:pt x="21111" y="17338"/>
                    <a:pt x="20881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6630540" y="7276574"/>
              <a:ext cx="222251" cy="2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16046" y="1156"/>
                  </a:moveTo>
                  <a:cubicBezTo>
                    <a:pt x="16869" y="392"/>
                    <a:pt x="17691" y="-373"/>
                    <a:pt x="18103" y="200"/>
                  </a:cubicBezTo>
                  <a:cubicBezTo>
                    <a:pt x="18514" y="774"/>
                    <a:pt x="18514" y="2685"/>
                    <a:pt x="17280" y="5362"/>
                  </a:cubicBezTo>
                  <a:cubicBezTo>
                    <a:pt x="16046" y="8038"/>
                    <a:pt x="13577" y="11478"/>
                    <a:pt x="11417" y="13677"/>
                  </a:cubicBezTo>
                  <a:cubicBezTo>
                    <a:pt x="9257" y="15875"/>
                    <a:pt x="7406" y="16831"/>
                    <a:pt x="5966" y="17404"/>
                  </a:cubicBezTo>
                  <a:cubicBezTo>
                    <a:pt x="4526" y="17977"/>
                    <a:pt x="3497" y="18169"/>
                    <a:pt x="2571" y="17691"/>
                  </a:cubicBezTo>
                  <a:cubicBezTo>
                    <a:pt x="1646" y="17213"/>
                    <a:pt x="823" y="16066"/>
                    <a:pt x="411" y="15015"/>
                  </a:cubicBezTo>
                  <a:cubicBezTo>
                    <a:pt x="0" y="13963"/>
                    <a:pt x="0" y="13008"/>
                    <a:pt x="0" y="11956"/>
                  </a:cubicBezTo>
                  <a:cubicBezTo>
                    <a:pt x="0" y="10905"/>
                    <a:pt x="0" y="9758"/>
                    <a:pt x="514" y="8993"/>
                  </a:cubicBezTo>
                  <a:cubicBezTo>
                    <a:pt x="1029" y="8229"/>
                    <a:pt x="2057" y="7846"/>
                    <a:pt x="3806" y="8038"/>
                  </a:cubicBezTo>
                  <a:cubicBezTo>
                    <a:pt x="5554" y="8229"/>
                    <a:pt x="8023" y="8993"/>
                    <a:pt x="11109" y="11287"/>
                  </a:cubicBezTo>
                  <a:cubicBezTo>
                    <a:pt x="14194" y="13581"/>
                    <a:pt x="17897" y="17404"/>
                    <a:pt x="21600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940486" y="7325521"/>
              <a:ext cx="147255" cy="18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39" fill="norm" stroke="1" extrusionOk="0">
                  <a:moveTo>
                    <a:pt x="17764" y="3137"/>
                  </a:moveTo>
                  <a:cubicBezTo>
                    <a:pt x="17456" y="1923"/>
                    <a:pt x="17147" y="710"/>
                    <a:pt x="16221" y="224"/>
                  </a:cubicBezTo>
                  <a:cubicBezTo>
                    <a:pt x="15296" y="-261"/>
                    <a:pt x="13753" y="-18"/>
                    <a:pt x="11284" y="1559"/>
                  </a:cubicBezTo>
                  <a:cubicBezTo>
                    <a:pt x="8816" y="3137"/>
                    <a:pt x="5421" y="6049"/>
                    <a:pt x="3261" y="8719"/>
                  </a:cubicBezTo>
                  <a:cubicBezTo>
                    <a:pt x="1101" y="11388"/>
                    <a:pt x="176" y="13815"/>
                    <a:pt x="21" y="15636"/>
                  </a:cubicBezTo>
                  <a:cubicBezTo>
                    <a:pt x="-133" y="17456"/>
                    <a:pt x="484" y="18669"/>
                    <a:pt x="4187" y="19519"/>
                  </a:cubicBezTo>
                  <a:cubicBezTo>
                    <a:pt x="7890" y="20368"/>
                    <a:pt x="14678" y="20854"/>
                    <a:pt x="21467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195690" y="7285331"/>
              <a:ext cx="123007" cy="283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113" fill="norm" stroke="1" extrusionOk="0">
                  <a:moveTo>
                    <a:pt x="6374" y="4085"/>
                  </a:moveTo>
                  <a:cubicBezTo>
                    <a:pt x="5666" y="8185"/>
                    <a:pt x="4957" y="12284"/>
                    <a:pt x="4603" y="14728"/>
                  </a:cubicBezTo>
                  <a:cubicBezTo>
                    <a:pt x="4249" y="17171"/>
                    <a:pt x="4249" y="17960"/>
                    <a:pt x="4249" y="18748"/>
                  </a:cubicBezTo>
                  <a:cubicBezTo>
                    <a:pt x="4249" y="19536"/>
                    <a:pt x="4249" y="20325"/>
                    <a:pt x="3895" y="20167"/>
                  </a:cubicBezTo>
                  <a:cubicBezTo>
                    <a:pt x="3541" y="20009"/>
                    <a:pt x="2833" y="18906"/>
                    <a:pt x="2479" y="15910"/>
                  </a:cubicBezTo>
                  <a:cubicBezTo>
                    <a:pt x="2125" y="12914"/>
                    <a:pt x="2125" y="8027"/>
                    <a:pt x="2125" y="5189"/>
                  </a:cubicBezTo>
                  <a:cubicBezTo>
                    <a:pt x="2125" y="2351"/>
                    <a:pt x="2125" y="1563"/>
                    <a:pt x="2656" y="853"/>
                  </a:cubicBezTo>
                  <a:cubicBezTo>
                    <a:pt x="3187" y="144"/>
                    <a:pt x="4249" y="-487"/>
                    <a:pt x="7613" y="538"/>
                  </a:cubicBezTo>
                  <a:cubicBezTo>
                    <a:pt x="10977" y="1563"/>
                    <a:pt x="16643" y="4243"/>
                    <a:pt x="19121" y="7239"/>
                  </a:cubicBezTo>
                  <a:cubicBezTo>
                    <a:pt x="21600" y="10234"/>
                    <a:pt x="20892" y="13545"/>
                    <a:pt x="17174" y="15910"/>
                  </a:cubicBezTo>
                  <a:cubicBezTo>
                    <a:pt x="13456" y="18275"/>
                    <a:pt x="6728" y="19694"/>
                    <a:pt x="0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964973" y="7435424"/>
              <a:ext cx="141818" cy="5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3224" y="0"/>
                  </a:moveTo>
                  <a:cubicBezTo>
                    <a:pt x="1612" y="0"/>
                    <a:pt x="0" y="0"/>
                    <a:pt x="0" y="900"/>
                  </a:cubicBezTo>
                  <a:cubicBezTo>
                    <a:pt x="0" y="1800"/>
                    <a:pt x="1612" y="3600"/>
                    <a:pt x="4675" y="4500"/>
                  </a:cubicBezTo>
                  <a:cubicBezTo>
                    <a:pt x="7737" y="5400"/>
                    <a:pt x="12251" y="5400"/>
                    <a:pt x="15313" y="5400"/>
                  </a:cubicBezTo>
                  <a:cubicBezTo>
                    <a:pt x="18376" y="5400"/>
                    <a:pt x="19988" y="5400"/>
                    <a:pt x="19827" y="6300"/>
                  </a:cubicBezTo>
                  <a:cubicBezTo>
                    <a:pt x="19666" y="7200"/>
                    <a:pt x="17731" y="9000"/>
                    <a:pt x="14991" y="10800"/>
                  </a:cubicBezTo>
                  <a:cubicBezTo>
                    <a:pt x="12251" y="12600"/>
                    <a:pt x="8704" y="14400"/>
                    <a:pt x="6125" y="16200"/>
                  </a:cubicBezTo>
                  <a:cubicBezTo>
                    <a:pt x="3546" y="18000"/>
                    <a:pt x="1934" y="19800"/>
                    <a:pt x="2257" y="20700"/>
                  </a:cubicBezTo>
                  <a:cubicBezTo>
                    <a:pt x="2579" y="21600"/>
                    <a:pt x="4836" y="21600"/>
                    <a:pt x="8382" y="20250"/>
                  </a:cubicBezTo>
                  <a:cubicBezTo>
                    <a:pt x="11928" y="18900"/>
                    <a:pt x="16764" y="16200"/>
                    <a:pt x="21600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9399140" y="6980341"/>
              <a:ext cx="2603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" y="16904"/>
                    <a:pt x="702" y="12209"/>
                    <a:pt x="2283" y="7983"/>
                  </a:cubicBezTo>
                  <a:cubicBezTo>
                    <a:pt x="3863" y="3757"/>
                    <a:pt x="6673" y="0"/>
                    <a:pt x="10098" y="0"/>
                  </a:cubicBezTo>
                  <a:cubicBezTo>
                    <a:pt x="13522" y="0"/>
                    <a:pt x="17561" y="3757"/>
                    <a:pt x="21600" y="7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9481690" y="7130624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204461" y="6617217"/>
              <a:ext cx="382130" cy="44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34" fill="norm" stroke="1" extrusionOk="0">
                  <a:moveTo>
                    <a:pt x="17606" y="1772"/>
                  </a:moveTo>
                  <a:cubicBezTo>
                    <a:pt x="17964" y="1368"/>
                    <a:pt x="18322" y="964"/>
                    <a:pt x="18740" y="611"/>
                  </a:cubicBezTo>
                  <a:cubicBezTo>
                    <a:pt x="19157" y="258"/>
                    <a:pt x="19635" y="-45"/>
                    <a:pt x="19694" y="5"/>
                  </a:cubicBezTo>
                  <a:cubicBezTo>
                    <a:pt x="19754" y="56"/>
                    <a:pt x="19396" y="460"/>
                    <a:pt x="17845" y="1519"/>
                  </a:cubicBezTo>
                  <a:cubicBezTo>
                    <a:pt x="16293" y="2579"/>
                    <a:pt x="13548" y="4295"/>
                    <a:pt x="11102" y="5607"/>
                  </a:cubicBezTo>
                  <a:cubicBezTo>
                    <a:pt x="8656" y="6919"/>
                    <a:pt x="6508" y="7828"/>
                    <a:pt x="5075" y="8383"/>
                  </a:cubicBezTo>
                  <a:cubicBezTo>
                    <a:pt x="3643" y="8938"/>
                    <a:pt x="2927" y="9140"/>
                    <a:pt x="2450" y="9493"/>
                  </a:cubicBezTo>
                  <a:cubicBezTo>
                    <a:pt x="1973" y="9847"/>
                    <a:pt x="1734" y="10351"/>
                    <a:pt x="1913" y="10705"/>
                  </a:cubicBezTo>
                  <a:cubicBezTo>
                    <a:pt x="2092" y="11058"/>
                    <a:pt x="2689" y="11260"/>
                    <a:pt x="4479" y="11512"/>
                  </a:cubicBezTo>
                  <a:cubicBezTo>
                    <a:pt x="6269" y="11764"/>
                    <a:pt x="9252" y="12067"/>
                    <a:pt x="11162" y="12269"/>
                  </a:cubicBezTo>
                  <a:cubicBezTo>
                    <a:pt x="13071" y="12471"/>
                    <a:pt x="13906" y="12572"/>
                    <a:pt x="14443" y="12875"/>
                  </a:cubicBezTo>
                  <a:cubicBezTo>
                    <a:pt x="14980" y="13177"/>
                    <a:pt x="15219" y="13682"/>
                    <a:pt x="14682" y="14288"/>
                  </a:cubicBezTo>
                  <a:cubicBezTo>
                    <a:pt x="14145" y="14893"/>
                    <a:pt x="12832" y="15600"/>
                    <a:pt x="10446" y="16559"/>
                  </a:cubicBezTo>
                  <a:cubicBezTo>
                    <a:pt x="8059" y="17518"/>
                    <a:pt x="4598" y="18729"/>
                    <a:pt x="2569" y="19536"/>
                  </a:cubicBezTo>
                  <a:cubicBezTo>
                    <a:pt x="541" y="20344"/>
                    <a:pt x="-56" y="20748"/>
                    <a:pt x="4" y="21050"/>
                  </a:cubicBezTo>
                  <a:cubicBezTo>
                    <a:pt x="63" y="21353"/>
                    <a:pt x="779" y="21555"/>
                    <a:pt x="3166" y="21353"/>
                  </a:cubicBezTo>
                  <a:cubicBezTo>
                    <a:pt x="5553" y="21151"/>
                    <a:pt x="9610" y="20546"/>
                    <a:pt x="12952" y="20142"/>
                  </a:cubicBezTo>
                  <a:cubicBezTo>
                    <a:pt x="16293" y="19738"/>
                    <a:pt x="18919" y="19536"/>
                    <a:pt x="21544" y="19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796140" y="6679774"/>
              <a:ext cx="273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12" y="1800"/>
                    <a:pt x="5023" y="3600"/>
                    <a:pt x="7870" y="6375"/>
                  </a:cubicBezTo>
                  <a:cubicBezTo>
                    <a:pt x="10716" y="9150"/>
                    <a:pt x="13898" y="12900"/>
                    <a:pt x="16242" y="15600"/>
                  </a:cubicBezTo>
                  <a:cubicBezTo>
                    <a:pt x="18586" y="18300"/>
                    <a:pt x="20093" y="199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0853290" y="6679774"/>
              <a:ext cx="2476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8" y="1994"/>
                    <a:pt x="14215" y="3988"/>
                    <a:pt x="10800" y="6591"/>
                  </a:cubicBezTo>
                  <a:cubicBezTo>
                    <a:pt x="7385" y="9194"/>
                    <a:pt x="4246" y="12406"/>
                    <a:pt x="2492" y="15009"/>
                  </a:cubicBezTo>
                  <a:cubicBezTo>
                    <a:pt x="738" y="17612"/>
                    <a:pt x="369" y="196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1196190" y="697822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1221590" y="687027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1302540" y="6466690"/>
              <a:ext cx="138792" cy="27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222" fill="norm" stroke="1" extrusionOk="0">
                  <a:moveTo>
                    <a:pt x="240" y="3682"/>
                  </a:moveTo>
                  <a:cubicBezTo>
                    <a:pt x="-77" y="2870"/>
                    <a:pt x="-395" y="2058"/>
                    <a:pt x="1511" y="1246"/>
                  </a:cubicBezTo>
                  <a:cubicBezTo>
                    <a:pt x="3417" y="434"/>
                    <a:pt x="7546" y="-378"/>
                    <a:pt x="10881" y="190"/>
                  </a:cubicBezTo>
                  <a:cubicBezTo>
                    <a:pt x="14217" y="759"/>
                    <a:pt x="16758" y="2708"/>
                    <a:pt x="16917" y="4494"/>
                  </a:cubicBezTo>
                  <a:cubicBezTo>
                    <a:pt x="17076" y="6281"/>
                    <a:pt x="14852" y="7905"/>
                    <a:pt x="12787" y="8960"/>
                  </a:cubicBezTo>
                  <a:cubicBezTo>
                    <a:pt x="10723" y="10016"/>
                    <a:pt x="8817" y="10503"/>
                    <a:pt x="8817" y="10990"/>
                  </a:cubicBezTo>
                  <a:cubicBezTo>
                    <a:pt x="8817" y="11478"/>
                    <a:pt x="10723" y="11965"/>
                    <a:pt x="13105" y="12858"/>
                  </a:cubicBezTo>
                  <a:cubicBezTo>
                    <a:pt x="15487" y="13751"/>
                    <a:pt x="18346" y="15051"/>
                    <a:pt x="19776" y="16106"/>
                  </a:cubicBezTo>
                  <a:cubicBezTo>
                    <a:pt x="21205" y="17162"/>
                    <a:pt x="21205" y="17974"/>
                    <a:pt x="19617" y="18705"/>
                  </a:cubicBezTo>
                  <a:cubicBezTo>
                    <a:pt x="18029" y="19436"/>
                    <a:pt x="14852" y="20085"/>
                    <a:pt x="11358" y="20491"/>
                  </a:cubicBezTo>
                  <a:cubicBezTo>
                    <a:pt x="7864" y="20897"/>
                    <a:pt x="4052" y="21060"/>
                    <a:pt x="240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0148440" y="7289374"/>
              <a:ext cx="1200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2" y="20400"/>
                    <a:pt x="1905" y="19200"/>
                    <a:pt x="3048" y="17400"/>
                  </a:cubicBezTo>
                  <a:cubicBezTo>
                    <a:pt x="4190" y="15600"/>
                    <a:pt x="5524" y="13200"/>
                    <a:pt x="6857" y="11400"/>
                  </a:cubicBezTo>
                  <a:cubicBezTo>
                    <a:pt x="8190" y="9600"/>
                    <a:pt x="9524" y="8400"/>
                    <a:pt x="11010" y="7500"/>
                  </a:cubicBezTo>
                  <a:cubicBezTo>
                    <a:pt x="12495" y="6600"/>
                    <a:pt x="14133" y="6000"/>
                    <a:pt x="15657" y="5700"/>
                  </a:cubicBezTo>
                  <a:cubicBezTo>
                    <a:pt x="17181" y="5400"/>
                    <a:pt x="18590" y="5400"/>
                    <a:pt x="19543" y="5100"/>
                  </a:cubicBezTo>
                  <a:cubicBezTo>
                    <a:pt x="20495" y="4800"/>
                    <a:pt x="20990" y="4200"/>
                    <a:pt x="21257" y="3300"/>
                  </a:cubicBezTo>
                  <a:cubicBezTo>
                    <a:pt x="21524" y="2400"/>
                    <a:pt x="2156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0628197" y="7523066"/>
              <a:ext cx="177558" cy="23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31" fill="norm" stroke="1" extrusionOk="0">
                  <a:moveTo>
                    <a:pt x="2628" y="4127"/>
                  </a:moveTo>
                  <a:cubicBezTo>
                    <a:pt x="2374" y="8906"/>
                    <a:pt x="2120" y="13685"/>
                    <a:pt x="1612" y="16648"/>
                  </a:cubicBezTo>
                  <a:cubicBezTo>
                    <a:pt x="1104" y="19611"/>
                    <a:pt x="341" y="20758"/>
                    <a:pt x="87" y="20853"/>
                  </a:cubicBezTo>
                  <a:cubicBezTo>
                    <a:pt x="-167" y="20949"/>
                    <a:pt x="87" y="19993"/>
                    <a:pt x="1485" y="16935"/>
                  </a:cubicBezTo>
                  <a:cubicBezTo>
                    <a:pt x="2882" y="13876"/>
                    <a:pt x="5424" y="8715"/>
                    <a:pt x="7838" y="5466"/>
                  </a:cubicBezTo>
                  <a:cubicBezTo>
                    <a:pt x="10252" y="2216"/>
                    <a:pt x="12539" y="878"/>
                    <a:pt x="14445" y="304"/>
                  </a:cubicBezTo>
                  <a:cubicBezTo>
                    <a:pt x="16351" y="-269"/>
                    <a:pt x="17875" y="-78"/>
                    <a:pt x="19146" y="1260"/>
                  </a:cubicBezTo>
                  <a:cubicBezTo>
                    <a:pt x="20417" y="2598"/>
                    <a:pt x="21433" y="5083"/>
                    <a:pt x="21306" y="8619"/>
                  </a:cubicBezTo>
                  <a:cubicBezTo>
                    <a:pt x="21179" y="12156"/>
                    <a:pt x="19908" y="16743"/>
                    <a:pt x="18638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0154790" y="7232224"/>
              <a:ext cx="846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00"/>
                    <a:pt x="21600" y="9000"/>
                    <a:pt x="21600" y="12600"/>
                  </a:cubicBezTo>
                  <a:cubicBezTo>
                    <a:pt x="21600" y="16200"/>
                    <a:pt x="108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0154790" y="7149117"/>
              <a:ext cx="82551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15390"/>
                  </a:moveTo>
                  <a:cubicBezTo>
                    <a:pt x="1662" y="8744"/>
                    <a:pt x="3323" y="2098"/>
                    <a:pt x="5538" y="437"/>
                  </a:cubicBezTo>
                  <a:cubicBezTo>
                    <a:pt x="7754" y="-1225"/>
                    <a:pt x="10523" y="2098"/>
                    <a:pt x="13292" y="6252"/>
                  </a:cubicBezTo>
                  <a:cubicBezTo>
                    <a:pt x="16062" y="10406"/>
                    <a:pt x="18831" y="15390"/>
                    <a:pt x="21600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0243690" y="7194124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0243690" y="7276674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0421490" y="7175074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0300840" y="6505059"/>
              <a:ext cx="120651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761"/>
                  </a:moveTo>
                  <a:cubicBezTo>
                    <a:pt x="1137" y="1296"/>
                    <a:pt x="2274" y="-168"/>
                    <a:pt x="3032" y="15"/>
                  </a:cubicBezTo>
                  <a:cubicBezTo>
                    <a:pt x="3789" y="198"/>
                    <a:pt x="4168" y="2029"/>
                    <a:pt x="4358" y="4225"/>
                  </a:cubicBezTo>
                  <a:cubicBezTo>
                    <a:pt x="4547" y="6422"/>
                    <a:pt x="4547" y="8985"/>
                    <a:pt x="4358" y="11181"/>
                  </a:cubicBezTo>
                  <a:cubicBezTo>
                    <a:pt x="4168" y="13378"/>
                    <a:pt x="3789" y="15208"/>
                    <a:pt x="3789" y="15208"/>
                  </a:cubicBezTo>
                  <a:cubicBezTo>
                    <a:pt x="3789" y="15208"/>
                    <a:pt x="4168" y="13378"/>
                    <a:pt x="5305" y="10632"/>
                  </a:cubicBezTo>
                  <a:cubicBezTo>
                    <a:pt x="6442" y="7886"/>
                    <a:pt x="8337" y="4225"/>
                    <a:pt x="10800" y="2395"/>
                  </a:cubicBezTo>
                  <a:cubicBezTo>
                    <a:pt x="13263" y="564"/>
                    <a:pt x="16295" y="564"/>
                    <a:pt x="18379" y="2761"/>
                  </a:cubicBezTo>
                  <a:cubicBezTo>
                    <a:pt x="20463" y="4957"/>
                    <a:pt x="21600" y="9351"/>
                    <a:pt x="21600" y="12829"/>
                  </a:cubicBezTo>
                  <a:cubicBezTo>
                    <a:pt x="21600" y="16307"/>
                    <a:pt x="20463" y="18869"/>
                    <a:pt x="19326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0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964290" y="3525604"/>
              <a:ext cx="670549" cy="2601721"/>
            </a:xfrm>
            <a:prstGeom prst="rect">
              <a:avLst/>
            </a:prstGeom>
            <a:effectLst/>
          </p:spPr>
        </p:pic>
        <p:pic>
          <p:nvPicPr>
            <p:cNvPr id="261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475729" y="3757423"/>
              <a:ext cx="116315" cy="446983"/>
            </a:xfrm>
            <a:prstGeom prst="rect">
              <a:avLst/>
            </a:prstGeom>
            <a:effectLst/>
          </p:spPr>
        </p:pic>
        <p:pic>
          <p:nvPicPr>
            <p:cNvPr id="261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601406" y="3511124"/>
              <a:ext cx="86785" cy="444501"/>
            </a:xfrm>
            <a:prstGeom prst="rect">
              <a:avLst/>
            </a:prstGeom>
            <a:effectLst/>
          </p:spPr>
        </p:pic>
        <p:pic>
          <p:nvPicPr>
            <p:cNvPr id="261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686073" y="3668047"/>
              <a:ext cx="308424" cy="437566"/>
            </a:xfrm>
            <a:prstGeom prst="rect">
              <a:avLst/>
            </a:prstGeom>
            <a:effectLst/>
          </p:spPr>
        </p:pic>
        <p:pic>
          <p:nvPicPr>
            <p:cNvPr id="261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054227" y="3720674"/>
              <a:ext cx="141964" cy="88901"/>
            </a:xfrm>
            <a:prstGeom prst="rect">
              <a:avLst/>
            </a:prstGeom>
            <a:effectLst/>
          </p:spPr>
        </p:pic>
        <p:pic>
          <p:nvPicPr>
            <p:cNvPr id="261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239508" y="3631774"/>
              <a:ext cx="51933" cy="190501"/>
            </a:xfrm>
            <a:prstGeom prst="rect">
              <a:avLst/>
            </a:prstGeom>
            <a:effectLst/>
          </p:spPr>
        </p:pic>
        <p:pic>
          <p:nvPicPr>
            <p:cNvPr id="262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210591" y="3524259"/>
              <a:ext cx="68150" cy="63066"/>
            </a:xfrm>
            <a:prstGeom prst="rect">
              <a:avLst/>
            </a:prstGeom>
            <a:effectLst/>
          </p:spPr>
        </p:pic>
        <p:pic>
          <p:nvPicPr>
            <p:cNvPr id="262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352559" y="3575950"/>
              <a:ext cx="205582" cy="227275"/>
            </a:xfrm>
            <a:prstGeom prst="rect">
              <a:avLst/>
            </a:prstGeom>
            <a:effectLst/>
          </p:spPr>
        </p:pic>
        <p:pic>
          <p:nvPicPr>
            <p:cNvPr id="262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573890" y="4541712"/>
              <a:ext cx="273051" cy="236732"/>
            </a:xfrm>
            <a:prstGeom prst="rect">
              <a:avLst/>
            </a:prstGeom>
            <a:effectLst/>
          </p:spPr>
        </p:pic>
        <p:pic>
          <p:nvPicPr>
            <p:cNvPr id="262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817698" y="4550081"/>
              <a:ext cx="138349" cy="254327"/>
            </a:xfrm>
            <a:prstGeom prst="rect">
              <a:avLst/>
            </a:prstGeom>
            <a:effectLst/>
          </p:spPr>
        </p:pic>
        <p:pic>
          <p:nvPicPr>
            <p:cNvPr id="262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005694" y="4292174"/>
              <a:ext cx="203197" cy="488939"/>
            </a:xfrm>
            <a:prstGeom prst="rect">
              <a:avLst/>
            </a:prstGeom>
            <a:effectLst/>
          </p:spPr>
        </p:pic>
        <p:pic>
          <p:nvPicPr>
            <p:cNvPr id="263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967335" y="4527124"/>
              <a:ext cx="266956" cy="105011"/>
            </a:xfrm>
            <a:prstGeom prst="rect">
              <a:avLst/>
            </a:prstGeom>
            <a:effectLst/>
          </p:spPr>
        </p:pic>
        <p:pic>
          <p:nvPicPr>
            <p:cNvPr id="263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207149" y="4527124"/>
              <a:ext cx="58892" cy="228601"/>
            </a:xfrm>
            <a:prstGeom prst="rect">
              <a:avLst/>
            </a:prstGeom>
            <a:effectLst/>
          </p:spPr>
        </p:pic>
        <p:pic>
          <p:nvPicPr>
            <p:cNvPr id="263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180225" y="4424393"/>
              <a:ext cx="47716" cy="51932"/>
            </a:xfrm>
            <a:prstGeom prst="rect">
              <a:avLst/>
            </a:prstGeom>
            <a:effectLst/>
          </p:spPr>
        </p:pic>
        <p:pic>
          <p:nvPicPr>
            <p:cNvPr id="263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315617" y="4486590"/>
              <a:ext cx="267924" cy="180235"/>
            </a:xfrm>
            <a:prstGeom prst="rect">
              <a:avLst/>
            </a:prstGeom>
            <a:effectLst/>
          </p:spPr>
        </p:pic>
        <p:pic>
          <p:nvPicPr>
            <p:cNvPr id="263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548359" y="4174580"/>
              <a:ext cx="298525" cy="460495"/>
            </a:xfrm>
            <a:prstGeom prst="rect">
              <a:avLst/>
            </a:prstGeom>
            <a:effectLst/>
          </p:spPr>
        </p:pic>
        <p:pic>
          <p:nvPicPr>
            <p:cNvPr id="264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692690" y="4391657"/>
              <a:ext cx="202001" cy="148168"/>
            </a:xfrm>
            <a:prstGeom prst="rect">
              <a:avLst/>
            </a:prstGeom>
            <a:effectLst/>
          </p:spPr>
        </p:pic>
        <p:pic>
          <p:nvPicPr>
            <p:cNvPr id="264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908332" y="4330002"/>
              <a:ext cx="43509" cy="57423"/>
            </a:xfrm>
            <a:prstGeom prst="rect">
              <a:avLst/>
            </a:prstGeom>
            <a:effectLst/>
          </p:spPr>
        </p:pic>
        <p:pic>
          <p:nvPicPr>
            <p:cNvPr id="264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928014" y="4381074"/>
              <a:ext cx="151377" cy="128688"/>
            </a:xfrm>
            <a:prstGeom prst="rect">
              <a:avLst/>
            </a:prstGeom>
            <a:effectLst/>
          </p:spPr>
        </p:pic>
        <p:pic>
          <p:nvPicPr>
            <p:cNvPr id="264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2104240" y="4380518"/>
              <a:ext cx="182326" cy="19740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9" name="Drawing"/>
          <p:cNvGrpSpPr/>
          <p:nvPr/>
        </p:nvGrpSpPr>
        <p:grpSpPr>
          <a:xfrm>
            <a:off x="927099" y="1693015"/>
            <a:ext cx="11439616" cy="6873135"/>
            <a:chOff x="0" y="0"/>
            <a:chExt cx="11439614" cy="6873134"/>
          </a:xfrm>
        </p:grpSpPr>
        <p:sp>
          <p:nvSpPr>
            <p:cNvPr id="2650" name="Line"/>
            <p:cNvSpPr/>
            <p:nvPr/>
          </p:nvSpPr>
          <p:spPr>
            <a:xfrm>
              <a:off x="1041908" y="400997"/>
              <a:ext cx="386842" cy="31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65" fill="norm" stroke="1" extrusionOk="0">
                  <a:moveTo>
                    <a:pt x="14763" y="7252"/>
                  </a:moveTo>
                  <a:cubicBezTo>
                    <a:pt x="14176" y="5428"/>
                    <a:pt x="13589" y="3605"/>
                    <a:pt x="12297" y="2202"/>
                  </a:cubicBezTo>
                  <a:cubicBezTo>
                    <a:pt x="11006" y="800"/>
                    <a:pt x="9011" y="-182"/>
                    <a:pt x="7191" y="28"/>
                  </a:cubicBezTo>
                  <a:cubicBezTo>
                    <a:pt x="5371" y="239"/>
                    <a:pt x="3728" y="1641"/>
                    <a:pt x="2437" y="4376"/>
                  </a:cubicBezTo>
                  <a:cubicBezTo>
                    <a:pt x="1145" y="7112"/>
                    <a:pt x="206" y="11179"/>
                    <a:pt x="30" y="14335"/>
                  </a:cubicBezTo>
                  <a:cubicBezTo>
                    <a:pt x="-146" y="17491"/>
                    <a:pt x="441" y="19735"/>
                    <a:pt x="1791" y="20576"/>
                  </a:cubicBezTo>
                  <a:cubicBezTo>
                    <a:pt x="3141" y="21418"/>
                    <a:pt x="5254" y="20857"/>
                    <a:pt x="6956" y="19244"/>
                  </a:cubicBezTo>
                  <a:cubicBezTo>
                    <a:pt x="8658" y="17631"/>
                    <a:pt x="9950" y="14966"/>
                    <a:pt x="10830" y="13143"/>
                  </a:cubicBezTo>
                  <a:cubicBezTo>
                    <a:pt x="11711" y="11319"/>
                    <a:pt x="12180" y="10337"/>
                    <a:pt x="12532" y="10267"/>
                  </a:cubicBezTo>
                  <a:cubicBezTo>
                    <a:pt x="12884" y="10197"/>
                    <a:pt x="13119" y="11039"/>
                    <a:pt x="13824" y="12301"/>
                  </a:cubicBezTo>
                  <a:cubicBezTo>
                    <a:pt x="14528" y="13563"/>
                    <a:pt x="15702" y="15247"/>
                    <a:pt x="17052" y="16228"/>
                  </a:cubicBezTo>
                  <a:cubicBezTo>
                    <a:pt x="18402" y="17210"/>
                    <a:pt x="19928" y="17491"/>
                    <a:pt x="21454" y="17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037990" y="6528"/>
              <a:ext cx="295510" cy="23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21" fill="norm" stroke="1" extrusionOk="0">
                  <a:moveTo>
                    <a:pt x="4877" y="7085"/>
                  </a:moveTo>
                  <a:cubicBezTo>
                    <a:pt x="4260" y="6511"/>
                    <a:pt x="3643" y="5938"/>
                    <a:pt x="3103" y="6225"/>
                  </a:cubicBezTo>
                  <a:cubicBezTo>
                    <a:pt x="2563" y="6511"/>
                    <a:pt x="2100" y="7658"/>
                    <a:pt x="1714" y="9283"/>
                  </a:cubicBezTo>
                  <a:cubicBezTo>
                    <a:pt x="1329" y="10908"/>
                    <a:pt x="1020" y="13010"/>
                    <a:pt x="711" y="15304"/>
                  </a:cubicBezTo>
                  <a:cubicBezTo>
                    <a:pt x="403" y="17598"/>
                    <a:pt x="94" y="20083"/>
                    <a:pt x="17" y="20561"/>
                  </a:cubicBezTo>
                  <a:cubicBezTo>
                    <a:pt x="-60" y="21039"/>
                    <a:pt x="94" y="19509"/>
                    <a:pt x="1097" y="16069"/>
                  </a:cubicBezTo>
                  <a:cubicBezTo>
                    <a:pt x="2100" y="12628"/>
                    <a:pt x="3951" y="7276"/>
                    <a:pt x="5186" y="4217"/>
                  </a:cubicBezTo>
                  <a:cubicBezTo>
                    <a:pt x="6420" y="1159"/>
                    <a:pt x="7037" y="394"/>
                    <a:pt x="7731" y="108"/>
                  </a:cubicBezTo>
                  <a:cubicBezTo>
                    <a:pt x="8426" y="-179"/>
                    <a:pt x="9197" y="12"/>
                    <a:pt x="10509" y="1828"/>
                  </a:cubicBezTo>
                  <a:cubicBezTo>
                    <a:pt x="11820" y="3644"/>
                    <a:pt x="13671" y="7085"/>
                    <a:pt x="15600" y="10621"/>
                  </a:cubicBezTo>
                  <a:cubicBezTo>
                    <a:pt x="17529" y="14157"/>
                    <a:pt x="19534" y="17789"/>
                    <a:pt x="2154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651000" y="446934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649868" y="675534"/>
              <a:ext cx="267832" cy="4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93" fill="norm" stroke="1" extrusionOk="0">
                  <a:moveTo>
                    <a:pt x="1622" y="16200"/>
                  </a:moveTo>
                  <a:cubicBezTo>
                    <a:pt x="771" y="18360"/>
                    <a:pt x="-79" y="20520"/>
                    <a:pt x="6" y="21060"/>
                  </a:cubicBezTo>
                  <a:cubicBezTo>
                    <a:pt x="91" y="21600"/>
                    <a:pt x="1112" y="20520"/>
                    <a:pt x="3918" y="17280"/>
                  </a:cubicBezTo>
                  <a:cubicBezTo>
                    <a:pt x="6724" y="14040"/>
                    <a:pt x="11316" y="8640"/>
                    <a:pt x="14548" y="5400"/>
                  </a:cubicBezTo>
                  <a:cubicBezTo>
                    <a:pt x="17779" y="2160"/>
                    <a:pt x="19650" y="1080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635014" y="112285"/>
              <a:ext cx="393936" cy="53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31" fill="norm" stroke="1" extrusionOk="0">
                  <a:moveTo>
                    <a:pt x="21383" y="1448"/>
                  </a:moveTo>
                  <a:cubicBezTo>
                    <a:pt x="21383" y="1025"/>
                    <a:pt x="21383" y="601"/>
                    <a:pt x="21038" y="305"/>
                  </a:cubicBezTo>
                  <a:cubicBezTo>
                    <a:pt x="20694" y="8"/>
                    <a:pt x="20004" y="-161"/>
                    <a:pt x="18453" y="220"/>
                  </a:cubicBezTo>
                  <a:cubicBezTo>
                    <a:pt x="16902" y="601"/>
                    <a:pt x="14489" y="1533"/>
                    <a:pt x="11732" y="2719"/>
                  </a:cubicBezTo>
                  <a:cubicBezTo>
                    <a:pt x="8974" y="3905"/>
                    <a:pt x="5872" y="5345"/>
                    <a:pt x="3804" y="6531"/>
                  </a:cubicBezTo>
                  <a:cubicBezTo>
                    <a:pt x="1736" y="7717"/>
                    <a:pt x="702" y="8648"/>
                    <a:pt x="243" y="9326"/>
                  </a:cubicBezTo>
                  <a:cubicBezTo>
                    <a:pt x="-217" y="10004"/>
                    <a:pt x="-102" y="10427"/>
                    <a:pt x="1277" y="10808"/>
                  </a:cubicBezTo>
                  <a:cubicBezTo>
                    <a:pt x="2655" y="11190"/>
                    <a:pt x="5298" y="11528"/>
                    <a:pt x="7079" y="11698"/>
                  </a:cubicBezTo>
                  <a:cubicBezTo>
                    <a:pt x="8860" y="11867"/>
                    <a:pt x="9779" y="11867"/>
                    <a:pt x="10468" y="11994"/>
                  </a:cubicBezTo>
                  <a:cubicBezTo>
                    <a:pt x="11157" y="12121"/>
                    <a:pt x="11617" y="12375"/>
                    <a:pt x="11617" y="12714"/>
                  </a:cubicBezTo>
                  <a:cubicBezTo>
                    <a:pt x="11617" y="13053"/>
                    <a:pt x="11157" y="13477"/>
                    <a:pt x="9319" y="14535"/>
                  </a:cubicBezTo>
                  <a:cubicBezTo>
                    <a:pt x="7481" y="15594"/>
                    <a:pt x="4264" y="17288"/>
                    <a:pt x="2483" y="18305"/>
                  </a:cubicBezTo>
                  <a:cubicBezTo>
                    <a:pt x="702" y="19321"/>
                    <a:pt x="357" y="19660"/>
                    <a:pt x="243" y="20041"/>
                  </a:cubicBezTo>
                  <a:cubicBezTo>
                    <a:pt x="128" y="20423"/>
                    <a:pt x="243" y="20846"/>
                    <a:pt x="1162" y="21100"/>
                  </a:cubicBezTo>
                  <a:cubicBezTo>
                    <a:pt x="2081" y="21354"/>
                    <a:pt x="3804" y="21439"/>
                    <a:pt x="6849" y="21143"/>
                  </a:cubicBezTo>
                  <a:cubicBezTo>
                    <a:pt x="9894" y="20846"/>
                    <a:pt x="14260" y="20168"/>
                    <a:pt x="16787" y="19745"/>
                  </a:cubicBezTo>
                  <a:cubicBezTo>
                    <a:pt x="19315" y="19321"/>
                    <a:pt x="20004" y="19152"/>
                    <a:pt x="20694" y="18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187700" y="218334"/>
              <a:ext cx="3238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1467"/>
                    <a:pt x="5082" y="2933"/>
                    <a:pt x="7765" y="5200"/>
                  </a:cubicBezTo>
                  <a:cubicBezTo>
                    <a:pt x="10447" y="7467"/>
                    <a:pt x="13271" y="10533"/>
                    <a:pt x="15600" y="13400"/>
                  </a:cubicBezTo>
                  <a:cubicBezTo>
                    <a:pt x="17929" y="16267"/>
                    <a:pt x="19765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276600" y="154834"/>
              <a:ext cx="27305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7"/>
                  </a:moveTo>
                  <a:cubicBezTo>
                    <a:pt x="20763" y="273"/>
                    <a:pt x="19926" y="0"/>
                    <a:pt x="19088" y="0"/>
                  </a:cubicBezTo>
                  <a:cubicBezTo>
                    <a:pt x="18251" y="0"/>
                    <a:pt x="17414" y="273"/>
                    <a:pt x="15740" y="1732"/>
                  </a:cubicBezTo>
                  <a:cubicBezTo>
                    <a:pt x="14065" y="3190"/>
                    <a:pt x="11553" y="5833"/>
                    <a:pt x="8958" y="8567"/>
                  </a:cubicBezTo>
                  <a:cubicBezTo>
                    <a:pt x="6363" y="11301"/>
                    <a:pt x="3684" y="14127"/>
                    <a:pt x="2177" y="16314"/>
                  </a:cubicBezTo>
                  <a:cubicBezTo>
                    <a:pt x="670" y="18501"/>
                    <a:pt x="335" y="200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606800" y="510434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651249" y="40883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695700" y="-1"/>
              <a:ext cx="219782" cy="42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08" fill="norm" stroke="1" extrusionOk="0">
                  <a:moveTo>
                    <a:pt x="8558" y="3040"/>
                  </a:moveTo>
                  <a:cubicBezTo>
                    <a:pt x="8558" y="2500"/>
                    <a:pt x="8558" y="1960"/>
                    <a:pt x="9577" y="1366"/>
                  </a:cubicBezTo>
                  <a:cubicBezTo>
                    <a:pt x="10596" y="772"/>
                    <a:pt x="12634" y="124"/>
                    <a:pt x="14875" y="16"/>
                  </a:cubicBezTo>
                  <a:cubicBezTo>
                    <a:pt x="17117" y="-92"/>
                    <a:pt x="19562" y="340"/>
                    <a:pt x="20581" y="1312"/>
                  </a:cubicBezTo>
                  <a:cubicBezTo>
                    <a:pt x="21600" y="2284"/>
                    <a:pt x="21192" y="3796"/>
                    <a:pt x="19970" y="4984"/>
                  </a:cubicBezTo>
                  <a:cubicBezTo>
                    <a:pt x="18747" y="6172"/>
                    <a:pt x="16709" y="7036"/>
                    <a:pt x="15079" y="7630"/>
                  </a:cubicBezTo>
                  <a:cubicBezTo>
                    <a:pt x="13449" y="8224"/>
                    <a:pt x="12226" y="8548"/>
                    <a:pt x="12023" y="8926"/>
                  </a:cubicBezTo>
                  <a:cubicBezTo>
                    <a:pt x="11819" y="9304"/>
                    <a:pt x="12634" y="9736"/>
                    <a:pt x="13653" y="10384"/>
                  </a:cubicBezTo>
                  <a:cubicBezTo>
                    <a:pt x="14672" y="11032"/>
                    <a:pt x="15894" y="11896"/>
                    <a:pt x="15792" y="13300"/>
                  </a:cubicBezTo>
                  <a:cubicBezTo>
                    <a:pt x="15691" y="14704"/>
                    <a:pt x="14264" y="16648"/>
                    <a:pt x="11411" y="18106"/>
                  </a:cubicBezTo>
                  <a:cubicBezTo>
                    <a:pt x="8558" y="19564"/>
                    <a:pt x="4279" y="20536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889250" y="814016"/>
              <a:ext cx="1028700" cy="1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1333" y="19529"/>
                    <a:pt x="2667" y="17594"/>
                    <a:pt x="4089" y="15176"/>
                  </a:cubicBezTo>
                  <a:cubicBezTo>
                    <a:pt x="5511" y="12759"/>
                    <a:pt x="7022" y="9857"/>
                    <a:pt x="8600" y="7439"/>
                  </a:cubicBezTo>
                  <a:cubicBezTo>
                    <a:pt x="10178" y="5021"/>
                    <a:pt x="11822" y="3087"/>
                    <a:pt x="13556" y="1797"/>
                  </a:cubicBezTo>
                  <a:cubicBezTo>
                    <a:pt x="15289" y="508"/>
                    <a:pt x="17111" y="-137"/>
                    <a:pt x="18467" y="24"/>
                  </a:cubicBezTo>
                  <a:cubicBezTo>
                    <a:pt x="19822" y="185"/>
                    <a:pt x="20711" y="1153"/>
                    <a:pt x="21600" y="2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390323" y="995353"/>
              <a:ext cx="221832" cy="21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75" fill="norm" stroke="1" extrusionOk="0">
                  <a:moveTo>
                    <a:pt x="1872" y="1009"/>
                  </a:moveTo>
                  <a:cubicBezTo>
                    <a:pt x="1064" y="1626"/>
                    <a:pt x="257" y="2244"/>
                    <a:pt x="55" y="5021"/>
                  </a:cubicBezTo>
                  <a:cubicBezTo>
                    <a:pt x="-147" y="7798"/>
                    <a:pt x="257" y="12735"/>
                    <a:pt x="459" y="15718"/>
                  </a:cubicBezTo>
                  <a:cubicBezTo>
                    <a:pt x="660" y="18701"/>
                    <a:pt x="660" y="19729"/>
                    <a:pt x="660" y="19729"/>
                  </a:cubicBezTo>
                  <a:cubicBezTo>
                    <a:pt x="660" y="19729"/>
                    <a:pt x="660" y="18701"/>
                    <a:pt x="1771" y="15821"/>
                  </a:cubicBezTo>
                  <a:cubicBezTo>
                    <a:pt x="2881" y="12941"/>
                    <a:pt x="5102" y="8209"/>
                    <a:pt x="7322" y="5226"/>
                  </a:cubicBezTo>
                  <a:cubicBezTo>
                    <a:pt x="9543" y="2244"/>
                    <a:pt x="11763" y="1009"/>
                    <a:pt x="13378" y="392"/>
                  </a:cubicBezTo>
                  <a:cubicBezTo>
                    <a:pt x="14993" y="-225"/>
                    <a:pt x="16003" y="-225"/>
                    <a:pt x="17315" y="1215"/>
                  </a:cubicBezTo>
                  <a:cubicBezTo>
                    <a:pt x="18627" y="2655"/>
                    <a:pt x="20242" y="5535"/>
                    <a:pt x="20847" y="9135"/>
                  </a:cubicBezTo>
                  <a:cubicBezTo>
                    <a:pt x="21453" y="12735"/>
                    <a:pt x="21049" y="17055"/>
                    <a:pt x="20646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286780" y="2435439"/>
              <a:ext cx="345171" cy="22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632" fill="norm" stroke="1" extrusionOk="0">
                  <a:moveTo>
                    <a:pt x="11600" y="10905"/>
                  </a:moveTo>
                  <a:cubicBezTo>
                    <a:pt x="10810" y="7434"/>
                    <a:pt x="10019" y="3963"/>
                    <a:pt x="9361" y="1938"/>
                  </a:cubicBezTo>
                  <a:cubicBezTo>
                    <a:pt x="8702" y="-87"/>
                    <a:pt x="8176" y="-666"/>
                    <a:pt x="6858" y="877"/>
                  </a:cubicBezTo>
                  <a:cubicBezTo>
                    <a:pt x="5541" y="2420"/>
                    <a:pt x="3434" y="6084"/>
                    <a:pt x="2117" y="9459"/>
                  </a:cubicBezTo>
                  <a:cubicBezTo>
                    <a:pt x="800" y="12834"/>
                    <a:pt x="273" y="15920"/>
                    <a:pt x="76" y="17945"/>
                  </a:cubicBezTo>
                  <a:cubicBezTo>
                    <a:pt x="-122" y="19970"/>
                    <a:pt x="10" y="20934"/>
                    <a:pt x="1195" y="20548"/>
                  </a:cubicBezTo>
                  <a:cubicBezTo>
                    <a:pt x="2380" y="20163"/>
                    <a:pt x="4619" y="18427"/>
                    <a:pt x="6332" y="16595"/>
                  </a:cubicBezTo>
                  <a:cubicBezTo>
                    <a:pt x="8044" y="14763"/>
                    <a:pt x="9229" y="12834"/>
                    <a:pt x="10810" y="11966"/>
                  </a:cubicBezTo>
                  <a:cubicBezTo>
                    <a:pt x="12390" y="11098"/>
                    <a:pt x="14366" y="11291"/>
                    <a:pt x="16210" y="12063"/>
                  </a:cubicBezTo>
                  <a:cubicBezTo>
                    <a:pt x="18054" y="12834"/>
                    <a:pt x="19766" y="14184"/>
                    <a:pt x="21478" y="15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388021" y="2068300"/>
              <a:ext cx="174079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4227" y="13004"/>
                  </a:moveTo>
                  <a:cubicBezTo>
                    <a:pt x="3967" y="11902"/>
                    <a:pt x="3707" y="10800"/>
                    <a:pt x="3316" y="10910"/>
                  </a:cubicBezTo>
                  <a:cubicBezTo>
                    <a:pt x="2926" y="11020"/>
                    <a:pt x="2405" y="12343"/>
                    <a:pt x="2145" y="13886"/>
                  </a:cubicBezTo>
                  <a:cubicBezTo>
                    <a:pt x="1885" y="15429"/>
                    <a:pt x="1885" y="17192"/>
                    <a:pt x="1625" y="18624"/>
                  </a:cubicBezTo>
                  <a:cubicBezTo>
                    <a:pt x="1364" y="20057"/>
                    <a:pt x="844" y="21159"/>
                    <a:pt x="454" y="21159"/>
                  </a:cubicBezTo>
                  <a:cubicBezTo>
                    <a:pt x="63" y="21159"/>
                    <a:pt x="-197" y="20057"/>
                    <a:pt x="193" y="16641"/>
                  </a:cubicBezTo>
                  <a:cubicBezTo>
                    <a:pt x="584" y="13224"/>
                    <a:pt x="1625" y="7494"/>
                    <a:pt x="2536" y="4188"/>
                  </a:cubicBezTo>
                  <a:cubicBezTo>
                    <a:pt x="3446" y="882"/>
                    <a:pt x="4227" y="0"/>
                    <a:pt x="5008" y="0"/>
                  </a:cubicBezTo>
                  <a:cubicBezTo>
                    <a:pt x="5789" y="0"/>
                    <a:pt x="6569" y="882"/>
                    <a:pt x="8261" y="3527"/>
                  </a:cubicBezTo>
                  <a:cubicBezTo>
                    <a:pt x="9952" y="6171"/>
                    <a:pt x="12555" y="10580"/>
                    <a:pt x="14897" y="13886"/>
                  </a:cubicBezTo>
                  <a:cubicBezTo>
                    <a:pt x="17239" y="17192"/>
                    <a:pt x="19321" y="19396"/>
                    <a:pt x="214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784349" y="244083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803399" y="2618634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921000" y="2108945"/>
              <a:ext cx="212336" cy="36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70" fill="norm" stroke="1" extrusionOk="0">
                  <a:moveTo>
                    <a:pt x="0" y="3431"/>
                  </a:moveTo>
                  <a:cubicBezTo>
                    <a:pt x="0" y="2690"/>
                    <a:pt x="0" y="1950"/>
                    <a:pt x="1818" y="1209"/>
                  </a:cubicBezTo>
                  <a:cubicBezTo>
                    <a:pt x="3636" y="469"/>
                    <a:pt x="7271" y="-272"/>
                    <a:pt x="10051" y="98"/>
                  </a:cubicBezTo>
                  <a:cubicBezTo>
                    <a:pt x="12832" y="469"/>
                    <a:pt x="14756" y="1950"/>
                    <a:pt x="15184" y="3554"/>
                  </a:cubicBezTo>
                  <a:cubicBezTo>
                    <a:pt x="15612" y="5159"/>
                    <a:pt x="14543" y="6887"/>
                    <a:pt x="13473" y="7998"/>
                  </a:cubicBezTo>
                  <a:cubicBezTo>
                    <a:pt x="12404" y="9109"/>
                    <a:pt x="11335" y="9602"/>
                    <a:pt x="10265" y="9973"/>
                  </a:cubicBezTo>
                  <a:cubicBezTo>
                    <a:pt x="9196" y="10343"/>
                    <a:pt x="8127" y="10590"/>
                    <a:pt x="8341" y="10960"/>
                  </a:cubicBezTo>
                  <a:cubicBezTo>
                    <a:pt x="8554" y="11330"/>
                    <a:pt x="10051" y="11824"/>
                    <a:pt x="12190" y="12750"/>
                  </a:cubicBezTo>
                  <a:cubicBezTo>
                    <a:pt x="14329" y="13675"/>
                    <a:pt x="17109" y="15033"/>
                    <a:pt x="18820" y="16021"/>
                  </a:cubicBezTo>
                  <a:cubicBezTo>
                    <a:pt x="20531" y="17008"/>
                    <a:pt x="21172" y="17625"/>
                    <a:pt x="21386" y="18242"/>
                  </a:cubicBezTo>
                  <a:cubicBezTo>
                    <a:pt x="21600" y="18859"/>
                    <a:pt x="21386" y="19477"/>
                    <a:pt x="19568" y="20094"/>
                  </a:cubicBezTo>
                  <a:cubicBezTo>
                    <a:pt x="17750" y="20711"/>
                    <a:pt x="14329" y="21328"/>
                    <a:pt x="11762" y="20958"/>
                  </a:cubicBezTo>
                  <a:cubicBezTo>
                    <a:pt x="9196" y="20587"/>
                    <a:pt x="7485" y="19230"/>
                    <a:pt x="5774" y="17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037001" y="1844992"/>
              <a:ext cx="137972" cy="21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94" fill="norm" stroke="1" extrusionOk="0">
                  <a:moveTo>
                    <a:pt x="1675" y="6882"/>
                  </a:moveTo>
                  <a:cubicBezTo>
                    <a:pt x="708" y="5400"/>
                    <a:pt x="-259" y="3918"/>
                    <a:pt x="63" y="2753"/>
                  </a:cubicBezTo>
                  <a:cubicBezTo>
                    <a:pt x="386" y="1588"/>
                    <a:pt x="1998" y="741"/>
                    <a:pt x="3932" y="318"/>
                  </a:cubicBezTo>
                  <a:cubicBezTo>
                    <a:pt x="5866" y="-106"/>
                    <a:pt x="8123" y="-106"/>
                    <a:pt x="10541" y="318"/>
                  </a:cubicBezTo>
                  <a:cubicBezTo>
                    <a:pt x="12959" y="741"/>
                    <a:pt x="15538" y="1588"/>
                    <a:pt x="16183" y="2965"/>
                  </a:cubicBezTo>
                  <a:cubicBezTo>
                    <a:pt x="16828" y="4341"/>
                    <a:pt x="15538" y="6247"/>
                    <a:pt x="14248" y="7623"/>
                  </a:cubicBezTo>
                  <a:cubicBezTo>
                    <a:pt x="12959" y="9000"/>
                    <a:pt x="11669" y="9847"/>
                    <a:pt x="10380" y="10588"/>
                  </a:cubicBezTo>
                  <a:cubicBezTo>
                    <a:pt x="9090" y="11329"/>
                    <a:pt x="7801" y="11965"/>
                    <a:pt x="8123" y="12600"/>
                  </a:cubicBezTo>
                  <a:cubicBezTo>
                    <a:pt x="8445" y="13235"/>
                    <a:pt x="10380" y="13870"/>
                    <a:pt x="12637" y="14718"/>
                  </a:cubicBezTo>
                  <a:cubicBezTo>
                    <a:pt x="14893" y="15565"/>
                    <a:pt x="17472" y="16623"/>
                    <a:pt x="19084" y="17682"/>
                  </a:cubicBezTo>
                  <a:cubicBezTo>
                    <a:pt x="20696" y="18741"/>
                    <a:pt x="21341" y="19800"/>
                    <a:pt x="20857" y="20435"/>
                  </a:cubicBezTo>
                  <a:cubicBezTo>
                    <a:pt x="20374" y="21070"/>
                    <a:pt x="18762" y="21282"/>
                    <a:pt x="16022" y="21388"/>
                  </a:cubicBezTo>
                  <a:cubicBezTo>
                    <a:pt x="13281" y="21494"/>
                    <a:pt x="9413" y="21494"/>
                    <a:pt x="5544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289299" y="2324090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371850" y="2224934"/>
              <a:ext cx="444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11"/>
                    <a:pt x="0" y="6821"/>
                    <a:pt x="3600" y="10421"/>
                  </a:cubicBezTo>
                  <a:cubicBezTo>
                    <a:pt x="7200" y="14021"/>
                    <a:pt x="14400" y="178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625850" y="2097934"/>
              <a:ext cx="31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77"/>
                    <a:pt x="0" y="7353"/>
                    <a:pt x="3600" y="10953"/>
                  </a:cubicBezTo>
                  <a:cubicBezTo>
                    <a:pt x="7200" y="14553"/>
                    <a:pt x="14400" y="180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670299" y="1850789"/>
              <a:ext cx="118006" cy="24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79" fill="norm" stroke="1" extrusionOk="0">
                  <a:moveTo>
                    <a:pt x="0" y="2702"/>
                  </a:moveTo>
                  <a:cubicBezTo>
                    <a:pt x="0" y="1787"/>
                    <a:pt x="0" y="871"/>
                    <a:pt x="947" y="414"/>
                  </a:cubicBezTo>
                  <a:cubicBezTo>
                    <a:pt x="1895" y="-44"/>
                    <a:pt x="3789" y="-44"/>
                    <a:pt x="5684" y="48"/>
                  </a:cubicBezTo>
                  <a:cubicBezTo>
                    <a:pt x="7579" y="139"/>
                    <a:pt x="9474" y="322"/>
                    <a:pt x="11179" y="1329"/>
                  </a:cubicBezTo>
                  <a:cubicBezTo>
                    <a:pt x="12884" y="2336"/>
                    <a:pt x="14400" y="4166"/>
                    <a:pt x="14400" y="5448"/>
                  </a:cubicBezTo>
                  <a:cubicBezTo>
                    <a:pt x="14400" y="6729"/>
                    <a:pt x="12884" y="7461"/>
                    <a:pt x="11368" y="8102"/>
                  </a:cubicBezTo>
                  <a:cubicBezTo>
                    <a:pt x="9853" y="8742"/>
                    <a:pt x="8337" y="9292"/>
                    <a:pt x="8147" y="10024"/>
                  </a:cubicBezTo>
                  <a:cubicBezTo>
                    <a:pt x="7958" y="10756"/>
                    <a:pt x="9095" y="11671"/>
                    <a:pt x="11558" y="12861"/>
                  </a:cubicBezTo>
                  <a:cubicBezTo>
                    <a:pt x="14021" y="14051"/>
                    <a:pt x="17811" y="15515"/>
                    <a:pt x="19705" y="16797"/>
                  </a:cubicBezTo>
                  <a:cubicBezTo>
                    <a:pt x="21600" y="18078"/>
                    <a:pt x="21600" y="19176"/>
                    <a:pt x="19705" y="20000"/>
                  </a:cubicBezTo>
                  <a:cubicBezTo>
                    <a:pt x="17811" y="20824"/>
                    <a:pt x="14021" y="21373"/>
                    <a:pt x="11368" y="21464"/>
                  </a:cubicBezTo>
                  <a:cubicBezTo>
                    <a:pt x="8716" y="21556"/>
                    <a:pt x="7200" y="21190"/>
                    <a:pt x="5684" y="20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873500" y="2275734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486"/>
                    <a:pt x="1108" y="13371"/>
                    <a:pt x="2954" y="11314"/>
                  </a:cubicBezTo>
                  <a:cubicBezTo>
                    <a:pt x="4800" y="9257"/>
                    <a:pt x="7938" y="9257"/>
                    <a:pt x="11262" y="7714"/>
                  </a:cubicBezTo>
                  <a:cubicBezTo>
                    <a:pt x="14585" y="6171"/>
                    <a:pt x="18092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4043727" y="2148734"/>
              <a:ext cx="1392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322"/>
                    <a:pt x="-1303" y="10643"/>
                    <a:pt x="240" y="14243"/>
                  </a:cubicBezTo>
                  <a:cubicBezTo>
                    <a:pt x="1783" y="17843"/>
                    <a:pt x="11040" y="19722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203699" y="1987145"/>
              <a:ext cx="190454" cy="51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54" fill="norm" stroke="1" extrusionOk="0">
                  <a:moveTo>
                    <a:pt x="0" y="3015"/>
                  </a:moveTo>
                  <a:cubicBezTo>
                    <a:pt x="0" y="2576"/>
                    <a:pt x="0" y="2137"/>
                    <a:pt x="2255" y="1566"/>
                  </a:cubicBezTo>
                  <a:cubicBezTo>
                    <a:pt x="4510" y="995"/>
                    <a:pt x="9020" y="293"/>
                    <a:pt x="12462" y="74"/>
                  </a:cubicBezTo>
                  <a:cubicBezTo>
                    <a:pt x="15903" y="-146"/>
                    <a:pt x="18277" y="117"/>
                    <a:pt x="19701" y="952"/>
                  </a:cubicBezTo>
                  <a:cubicBezTo>
                    <a:pt x="21125" y="1786"/>
                    <a:pt x="21600" y="3191"/>
                    <a:pt x="21244" y="5386"/>
                  </a:cubicBezTo>
                  <a:cubicBezTo>
                    <a:pt x="20888" y="7581"/>
                    <a:pt x="19701" y="10566"/>
                    <a:pt x="18633" y="13376"/>
                  </a:cubicBezTo>
                  <a:cubicBezTo>
                    <a:pt x="17565" y="16186"/>
                    <a:pt x="16615" y="18820"/>
                    <a:pt x="15666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260850" y="2193184"/>
              <a:ext cx="2540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9482"/>
                    <a:pt x="360" y="17365"/>
                    <a:pt x="1530" y="15459"/>
                  </a:cubicBezTo>
                  <a:cubicBezTo>
                    <a:pt x="2700" y="13553"/>
                    <a:pt x="4860" y="11859"/>
                    <a:pt x="8370" y="9318"/>
                  </a:cubicBezTo>
                  <a:cubicBezTo>
                    <a:pt x="11880" y="6776"/>
                    <a:pt x="16740" y="33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533899" y="1742839"/>
              <a:ext cx="122592" cy="29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63" fill="norm" stroke="1" extrusionOk="0">
                  <a:moveTo>
                    <a:pt x="0" y="4559"/>
                  </a:moveTo>
                  <a:cubicBezTo>
                    <a:pt x="2929" y="3180"/>
                    <a:pt x="5858" y="1801"/>
                    <a:pt x="8420" y="1035"/>
                  </a:cubicBezTo>
                  <a:cubicBezTo>
                    <a:pt x="10983" y="269"/>
                    <a:pt x="13180" y="116"/>
                    <a:pt x="15193" y="40"/>
                  </a:cubicBezTo>
                  <a:cubicBezTo>
                    <a:pt x="17207" y="-37"/>
                    <a:pt x="19037" y="-37"/>
                    <a:pt x="20136" y="346"/>
                  </a:cubicBezTo>
                  <a:cubicBezTo>
                    <a:pt x="21234" y="729"/>
                    <a:pt x="21600" y="1495"/>
                    <a:pt x="20685" y="2567"/>
                  </a:cubicBezTo>
                  <a:cubicBezTo>
                    <a:pt x="19769" y="3640"/>
                    <a:pt x="17573" y="5018"/>
                    <a:pt x="16108" y="6397"/>
                  </a:cubicBezTo>
                  <a:cubicBezTo>
                    <a:pt x="14644" y="7776"/>
                    <a:pt x="13912" y="9154"/>
                    <a:pt x="15010" y="10610"/>
                  </a:cubicBezTo>
                  <a:cubicBezTo>
                    <a:pt x="16108" y="12065"/>
                    <a:pt x="19037" y="13597"/>
                    <a:pt x="19953" y="15129"/>
                  </a:cubicBezTo>
                  <a:cubicBezTo>
                    <a:pt x="20868" y="16661"/>
                    <a:pt x="19769" y="18193"/>
                    <a:pt x="17024" y="19265"/>
                  </a:cubicBezTo>
                  <a:cubicBezTo>
                    <a:pt x="14278" y="20337"/>
                    <a:pt x="9885" y="20950"/>
                    <a:pt x="5492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978150" y="2637684"/>
              <a:ext cx="1384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8" y="19467"/>
                    <a:pt x="1255" y="17333"/>
                    <a:pt x="2097" y="15600"/>
                  </a:cubicBezTo>
                  <a:cubicBezTo>
                    <a:pt x="2939" y="13867"/>
                    <a:pt x="3996" y="12533"/>
                    <a:pt x="5218" y="10933"/>
                  </a:cubicBezTo>
                  <a:cubicBezTo>
                    <a:pt x="6440" y="9333"/>
                    <a:pt x="7828" y="7467"/>
                    <a:pt x="9116" y="6133"/>
                  </a:cubicBezTo>
                  <a:cubicBezTo>
                    <a:pt x="10404" y="4800"/>
                    <a:pt x="11593" y="4000"/>
                    <a:pt x="12980" y="3333"/>
                  </a:cubicBezTo>
                  <a:cubicBezTo>
                    <a:pt x="14367" y="2667"/>
                    <a:pt x="15952" y="2133"/>
                    <a:pt x="17422" y="1600"/>
                  </a:cubicBezTo>
                  <a:cubicBezTo>
                    <a:pt x="18892" y="1067"/>
                    <a:pt x="20246" y="5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549650" y="2842709"/>
              <a:ext cx="328654" cy="29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78" fill="norm" stroke="1" extrusionOk="0">
                  <a:moveTo>
                    <a:pt x="7062" y="4496"/>
                  </a:moveTo>
                  <a:cubicBezTo>
                    <a:pt x="9831" y="2799"/>
                    <a:pt x="12600" y="1102"/>
                    <a:pt x="14815" y="407"/>
                  </a:cubicBezTo>
                  <a:cubicBezTo>
                    <a:pt x="17031" y="-287"/>
                    <a:pt x="18692" y="22"/>
                    <a:pt x="19731" y="484"/>
                  </a:cubicBezTo>
                  <a:cubicBezTo>
                    <a:pt x="20769" y="947"/>
                    <a:pt x="21185" y="1564"/>
                    <a:pt x="20631" y="2644"/>
                  </a:cubicBezTo>
                  <a:cubicBezTo>
                    <a:pt x="20077" y="3724"/>
                    <a:pt x="18554" y="5267"/>
                    <a:pt x="17446" y="6270"/>
                  </a:cubicBezTo>
                  <a:cubicBezTo>
                    <a:pt x="16338" y="7273"/>
                    <a:pt x="15646" y="7736"/>
                    <a:pt x="15023" y="8199"/>
                  </a:cubicBezTo>
                  <a:cubicBezTo>
                    <a:pt x="14400" y="8662"/>
                    <a:pt x="13846" y="9124"/>
                    <a:pt x="13915" y="9587"/>
                  </a:cubicBezTo>
                  <a:cubicBezTo>
                    <a:pt x="13985" y="10050"/>
                    <a:pt x="14677" y="10513"/>
                    <a:pt x="15854" y="11130"/>
                  </a:cubicBezTo>
                  <a:cubicBezTo>
                    <a:pt x="17031" y="11747"/>
                    <a:pt x="18692" y="12519"/>
                    <a:pt x="19731" y="13367"/>
                  </a:cubicBezTo>
                  <a:cubicBezTo>
                    <a:pt x="20769" y="14216"/>
                    <a:pt x="21185" y="15142"/>
                    <a:pt x="21392" y="16067"/>
                  </a:cubicBezTo>
                  <a:cubicBezTo>
                    <a:pt x="21600" y="16993"/>
                    <a:pt x="21600" y="17919"/>
                    <a:pt x="20492" y="18922"/>
                  </a:cubicBezTo>
                  <a:cubicBezTo>
                    <a:pt x="19385" y="19924"/>
                    <a:pt x="17169" y="21004"/>
                    <a:pt x="13569" y="21159"/>
                  </a:cubicBezTo>
                  <a:cubicBezTo>
                    <a:pt x="9969" y="21313"/>
                    <a:pt x="4985" y="20542"/>
                    <a:pt x="0" y="19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0" y="3558434"/>
              <a:ext cx="89916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" y="21600"/>
                    <a:pt x="407" y="21600"/>
                    <a:pt x="595" y="21257"/>
                  </a:cubicBezTo>
                  <a:cubicBezTo>
                    <a:pt x="783" y="20914"/>
                    <a:pt x="956" y="20229"/>
                    <a:pt x="1152" y="19457"/>
                  </a:cubicBezTo>
                  <a:cubicBezTo>
                    <a:pt x="1347" y="18686"/>
                    <a:pt x="1566" y="17829"/>
                    <a:pt x="1769" y="17057"/>
                  </a:cubicBezTo>
                  <a:cubicBezTo>
                    <a:pt x="1973" y="16286"/>
                    <a:pt x="2161" y="15600"/>
                    <a:pt x="2354" y="14914"/>
                  </a:cubicBezTo>
                  <a:cubicBezTo>
                    <a:pt x="2547" y="14229"/>
                    <a:pt x="2746" y="13543"/>
                    <a:pt x="2957" y="12943"/>
                  </a:cubicBezTo>
                  <a:cubicBezTo>
                    <a:pt x="3168" y="12343"/>
                    <a:pt x="3392" y="11829"/>
                    <a:pt x="3557" y="11400"/>
                  </a:cubicBezTo>
                  <a:cubicBezTo>
                    <a:pt x="3722" y="10971"/>
                    <a:pt x="3829" y="10629"/>
                    <a:pt x="3956" y="10286"/>
                  </a:cubicBezTo>
                  <a:cubicBezTo>
                    <a:pt x="4083" y="9943"/>
                    <a:pt x="4231" y="9600"/>
                    <a:pt x="4373" y="9257"/>
                  </a:cubicBezTo>
                  <a:cubicBezTo>
                    <a:pt x="4515" y="8914"/>
                    <a:pt x="4653" y="8571"/>
                    <a:pt x="4785" y="8229"/>
                  </a:cubicBezTo>
                  <a:cubicBezTo>
                    <a:pt x="4917" y="7886"/>
                    <a:pt x="5044" y="7543"/>
                    <a:pt x="5184" y="7200"/>
                  </a:cubicBezTo>
                  <a:cubicBezTo>
                    <a:pt x="5324" y="6857"/>
                    <a:pt x="5476" y="6514"/>
                    <a:pt x="5636" y="6171"/>
                  </a:cubicBezTo>
                  <a:cubicBezTo>
                    <a:pt x="5797" y="5829"/>
                    <a:pt x="5964" y="5486"/>
                    <a:pt x="6130" y="5229"/>
                  </a:cubicBezTo>
                  <a:cubicBezTo>
                    <a:pt x="6295" y="4971"/>
                    <a:pt x="6458" y="4800"/>
                    <a:pt x="6628" y="4629"/>
                  </a:cubicBezTo>
                  <a:cubicBezTo>
                    <a:pt x="6798" y="4457"/>
                    <a:pt x="6976" y="4286"/>
                    <a:pt x="7147" y="4114"/>
                  </a:cubicBezTo>
                  <a:cubicBezTo>
                    <a:pt x="7317" y="3943"/>
                    <a:pt x="7480" y="3771"/>
                    <a:pt x="7660" y="3600"/>
                  </a:cubicBezTo>
                  <a:cubicBezTo>
                    <a:pt x="7841" y="3429"/>
                    <a:pt x="8039" y="3257"/>
                    <a:pt x="8232" y="3086"/>
                  </a:cubicBezTo>
                  <a:cubicBezTo>
                    <a:pt x="8425" y="2914"/>
                    <a:pt x="8614" y="2743"/>
                    <a:pt x="8807" y="2571"/>
                  </a:cubicBezTo>
                  <a:cubicBezTo>
                    <a:pt x="9000" y="2400"/>
                    <a:pt x="9198" y="2229"/>
                    <a:pt x="9392" y="2057"/>
                  </a:cubicBezTo>
                  <a:cubicBezTo>
                    <a:pt x="9585" y="1886"/>
                    <a:pt x="9773" y="1714"/>
                    <a:pt x="9974" y="1543"/>
                  </a:cubicBezTo>
                  <a:cubicBezTo>
                    <a:pt x="10175" y="1371"/>
                    <a:pt x="10388" y="1200"/>
                    <a:pt x="10599" y="1029"/>
                  </a:cubicBezTo>
                  <a:cubicBezTo>
                    <a:pt x="10810" y="857"/>
                    <a:pt x="11019" y="686"/>
                    <a:pt x="11230" y="600"/>
                  </a:cubicBezTo>
                  <a:cubicBezTo>
                    <a:pt x="11441" y="514"/>
                    <a:pt x="11654" y="514"/>
                    <a:pt x="11858" y="429"/>
                  </a:cubicBezTo>
                  <a:cubicBezTo>
                    <a:pt x="12061" y="343"/>
                    <a:pt x="12254" y="171"/>
                    <a:pt x="12463" y="86"/>
                  </a:cubicBezTo>
                  <a:cubicBezTo>
                    <a:pt x="12671" y="0"/>
                    <a:pt x="12895" y="0"/>
                    <a:pt x="13114" y="0"/>
                  </a:cubicBezTo>
                  <a:cubicBezTo>
                    <a:pt x="13332" y="0"/>
                    <a:pt x="13546" y="0"/>
                    <a:pt x="13759" y="0"/>
                  </a:cubicBezTo>
                  <a:cubicBezTo>
                    <a:pt x="13973" y="0"/>
                    <a:pt x="14186" y="0"/>
                    <a:pt x="14390" y="0"/>
                  </a:cubicBezTo>
                  <a:cubicBezTo>
                    <a:pt x="14593" y="0"/>
                    <a:pt x="14786" y="0"/>
                    <a:pt x="14992" y="0"/>
                  </a:cubicBezTo>
                  <a:cubicBezTo>
                    <a:pt x="15198" y="0"/>
                    <a:pt x="15417" y="0"/>
                    <a:pt x="15628" y="0"/>
                  </a:cubicBezTo>
                  <a:cubicBezTo>
                    <a:pt x="15839" y="0"/>
                    <a:pt x="16042" y="0"/>
                    <a:pt x="16246" y="0"/>
                  </a:cubicBezTo>
                  <a:cubicBezTo>
                    <a:pt x="16449" y="0"/>
                    <a:pt x="16653" y="0"/>
                    <a:pt x="16846" y="0"/>
                  </a:cubicBezTo>
                  <a:cubicBezTo>
                    <a:pt x="17039" y="0"/>
                    <a:pt x="17222" y="0"/>
                    <a:pt x="17413" y="0"/>
                  </a:cubicBezTo>
                  <a:cubicBezTo>
                    <a:pt x="17603" y="0"/>
                    <a:pt x="17802" y="0"/>
                    <a:pt x="18081" y="0"/>
                  </a:cubicBezTo>
                  <a:cubicBezTo>
                    <a:pt x="18361" y="0"/>
                    <a:pt x="18722" y="0"/>
                    <a:pt x="18979" y="86"/>
                  </a:cubicBezTo>
                  <a:cubicBezTo>
                    <a:pt x="19236" y="171"/>
                    <a:pt x="19388" y="343"/>
                    <a:pt x="19622" y="600"/>
                  </a:cubicBezTo>
                  <a:cubicBezTo>
                    <a:pt x="19856" y="857"/>
                    <a:pt x="20171" y="1200"/>
                    <a:pt x="20451" y="1543"/>
                  </a:cubicBezTo>
                  <a:cubicBezTo>
                    <a:pt x="20731" y="1886"/>
                    <a:pt x="20975" y="2229"/>
                    <a:pt x="21160" y="2486"/>
                  </a:cubicBezTo>
                  <a:cubicBezTo>
                    <a:pt x="21346" y="2743"/>
                    <a:pt x="21473" y="2914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932319" y="3936990"/>
              <a:ext cx="324981" cy="38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47" fill="norm" stroke="1" extrusionOk="0">
                  <a:moveTo>
                    <a:pt x="12699" y="136"/>
                  </a:moveTo>
                  <a:cubicBezTo>
                    <a:pt x="10454" y="18"/>
                    <a:pt x="8210" y="-99"/>
                    <a:pt x="6317" y="136"/>
                  </a:cubicBezTo>
                  <a:cubicBezTo>
                    <a:pt x="4423" y="371"/>
                    <a:pt x="2880" y="958"/>
                    <a:pt x="1758" y="1486"/>
                  </a:cubicBezTo>
                  <a:cubicBezTo>
                    <a:pt x="636" y="2014"/>
                    <a:pt x="-65" y="2484"/>
                    <a:pt x="5" y="2718"/>
                  </a:cubicBezTo>
                  <a:cubicBezTo>
                    <a:pt x="75" y="2953"/>
                    <a:pt x="917" y="2953"/>
                    <a:pt x="2880" y="3247"/>
                  </a:cubicBezTo>
                  <a:cubicBezTo>
                    <a:pt x="4844" y="3540"/>
                    <a:pt x="7930" y="4127"/>
                    <a:pt x="9753" y="5301"/>
                  </a:cubicBezTo>
                  <a:cubicBezTo>
                    <a:pt x="11577" y="6475"/>
                    <a:pt x="12138" y="8236"/>
                    <a:pt x="11857" y="9527"/>
                  </a:cubicBezTo>
                  <a:cubicBezTo>
                    <a:pt x="11577" y="10818"/>
                    <a:pt x="10454" y="11640"/>
                    <a:pt x="9543" y="12051"/>
                  </a:cubicBezTo>
                  <a:cubicBezTo>
                    <a:pt x="8631" y="12462"/>
                    <a:pt x="7930" y="12462"/>
                    <a:pt x="7229" y="12462"/>
                  </a:cubicBezTo>
                  <a:cubicBezTo>
                    <a:pt x="6527" y="12462"/>
                    <a:pt x="5826" y="12462"/>
                    <a:pt x="6036" y="12697"/>
                  </a:cubicBezTo>
                  <a:cubicBezTo>
                    <a:pt x="6247" y="12931"/>
                    <a:pt x="7369" y="13401"/>
                    <a:pt x="8280" y="13871"/>
                  </a:cubicBezTo>
                  <a:cubicBezTo>
                    <a:pt x="9192" y="14340"/>
                    <a:pt x="9893" y="14810"/>
                    <a:pt x="10244" y="15455"/>
                  </a:cubicBezTo>
                  <a:cubicBezTo>
                    <a:pt x="10595" y="16101"/>
                    <a:pt x="10595" y="16923"/>
                    <a:pt x="10314" y="17568"/>
                  </a:cubicBezTo>
                  <a:cubicBezTo>
                    <a:pt x="10034" y="18214"/>
                    <a:pt x="9473" y="18684"/>
                    <a:pt x="8912" y="19153"/>
                  </a:cubicBezTo>
                  <a:cubicBezTo>
                    <a:pt x="8351" y="19623"/>
                    <a:pt x="7790" y="20092"/>
                    <a:pt x="7790" y="20562"/>
                  </a:cubicBezTo>
                  <a:cubicBezTo>
                    <a:pt x="7790" y="21031"/>
                    <a:pt x="8351" y="21501"/>
                    <a:pt x="10034" y="21442"/>
                  </a:cubicBezTo>
                  <a:cubicBezTo>
                    <a:pt x="11717" y="21384"/>
                    <a:pt x="14522" y="20797"/>
                    <a:pt x="16626" y="20386"/>
                  </a:cubicBezTo>
                  <a:cubicBezTo>
                    <a:pt x="18730" y="19975"/>
                    <a:pt x="20132" y="19740"/>
                    <a:pt x="21535" y="19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333500" y="3965539"/>
              <a:ext cx="298450" cy="30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97"/>
                  </a:moveTo>
                  <a:cubicBezTo>
                    <a:pt x="766" y="99"/>
                    <a:pt x="1532" y="-199"/>
                    <a:pt x="2757" y="173"/>
                  </a:cubicBezTo>
                  <a:cubicBezTo>
                    <a:pt x="3983" y="546"/>
                    <a:pt x="5668" y="1589"/>
                    <a:pt x="7966" y="4195"/>
                  </a:cubicBezTo>
                  <a:cubicBezTo>
                    <a:pt x="10264" y="6802"/>
                    <a:pt x="13174" y="10973"/>
                    <a:pt x="15549" y="14102"/>
                  </a:cubicBezTo>
                  <a:cubicBezTo>
                    <a:pt x="17923" y="17230"/>
                    <a:pt x="19762" y="19315"/>
                    <a:pt x="2160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409700" y="3907684"/>
              <a:ext cx="1841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3600"/>
                    <a:pt x="13655" y="7200"/>
                    <a:pt x="10055" y="10800"/>
                  </a:cubicBezTo>
                  <a:cubicBezTo>
                    <a:pt x="6455" y="14400"/>
                    <a:pt x="3228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676400" y="4110884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771650" y="4218834"/>
              <a:ext cx="101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000250" y="3914034"/>
              <a:ext cx="2349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3600"/>
                    <a:pt x="7395" y="7200"/>
                    <a:pt x="10995" y="10800"/>
                  </a:cubicBezTo>
                  <a:cubicBezTo>
                    <a:pt x="14595" y="14400"/>
                    <a:pt x="1809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044700" y="3894984"/>
              <a:ext cx="1968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2" y="1011"/>
                    <a:pt x="17884" y="2021"/>
                    <a:pt x="14981" y="4295"/>
                  </a:cubicBezTo>
                  <a:cubicBezTo>
                    <a:pt x="12077" y="6568"/>
                    <a:pt x="8129" y="10105"/>
                    <a:pt x="5458" y="13200"/>
                  </a:cubicBezTo>
                  <a:cubicBezTo>
                    <a:pt x="2787" y="16295"/>
                    <a:pt x="1394" y="189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260600" y="4099126"/>
              <a:ext cx="114300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666"/>
                  </a:moveTo>
                  <a:cubicBezTo>
                    <a:pt x="1600" y="1226"/>
                    <a:pt x="3200" y="-214"/>
                    <a:pt x="6000" y="26"/>
                  </a:cubicBezTo>
                  <a:cubicBezTo>
                    <a:pt x="8800" y="266"/>
                    <a:pt x="12800" y="2186"/>
                    <a:pt x="15000" y="5066"/>
                  </a:cubicBezTo>
                  <a:cubicBezTo>
                    <a:pt x="17200" y="7946"/>
                    <a:pt x="17600" y="11786"/>
                    <a:pt x="16600" y="14666"/>
                  </a:cubicBezTo>
                  <a:cubicBezTo>
                    <a:pt x="15600" y="17546"/>
                    <a:pt x="13200" y="19466"/>
                    <a:pt x="13000" y="20426"/>
                  </a:cubicBezTo>
                  <a:cubicBezTo>
                    <a:pt x="12800" y="21386"/>
                    <a:pt x="14800" y="21386"/>
                    <a:pt x="16600" y="21386"/>
                  </a:cubicBezTo>
                  <a:cubicBezTo>
                    <a:pt x="18400" y="21386"/>
                    <a:pt x="20000" y="21386"/>
                    <a:pt x="2160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412999" y="4174384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2603500" y="4187084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863850" y="4155334"/>
              <a:ext cx="44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175000" y="3875934"/>
              <a:ext cx="2286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800" y="1226"/>
                  </a:cubicBezTo>
                  <a:cubicBezTo>
                    <a:pt x="5600" y="2451"/>
                    <a:pt x="8200" y="4902"/>
                    <a:pt x="10700" y="7813"/>
                  </a:cubicBezTo>
                  <a:cubicBezTo>
                    <a:pt x="13200" y="10723"/>
                    <a:pt x="15600" y="14094"/>
                    <a:pt x="17400" y="16468"/>
                  </a:cubicBezTo>
                  <a:cubicBezTo>
                    <a:pt x="19200" y="18843"/>
                    <a:pt x="20400" y="20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213100" y="3850534"/>
              <a:ext cx="2603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88" y="2533"/>
                    <a:pt x="14576" y="5067"/>
                    <a:pt x="11327" y="7667"/>
                  </a:cubicBezTo>
                  <a:cubicBezTo>
                    <a:pt x="8078" y="10267"/>
                    <a:pt x="5093" y="12933"/>
                    <a:pt x="3249" y="15267"/>
                  </a:cubicBezTo>
                  <a:cubicBezTo>
                    <a:pt x="1405" y="17600"/>
                    <a:pt x="702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479800" y="4066434"/>
              <a:ext cx="1206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189"/>
                    <a:pt x="13263" y="379"/>
                    <a:pt x="10421" y="758"/>
                  </a:cubicBezTo>
                  <a:cubicBezTo>
                    <a:pt x="7579" y="1137"/>
                    <a:pt x="6063" y="1705"/>
                    <a:pt x="5305" y="2558"/>
                  </a:cubicBezTo>
                  <a:cubicBezTo>
                    <a:pt x="4547" y="3411"/>
                    <a:pt x="4547" y="4547"/>
                    <a:pt x="5874" y="6158"/>
                  </a:cubicBezTo>
                  <a:cubicBezTo>
                    <a:pt x="7200" y="7768"/>
                    <a:pt x="9853" y="9853"/>
                    <a:pt x="10611" y="12221"/>
                  </a:cubicBezTo>
                  <a:cubicBezTo>
                    <a:pt x="11368" y="14589"/>
                    <a:pt x="10232" y="17242"/>
                    <a:pt x="8147" y="18853"/>
                  </a:cubicBezTo>
                  <a:cubicBezTo>
                    <a:pt x="6063" y="20463"/>
                    <a:pt x="3032" y="210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543299" y="4063990"/>
              <a:ext cx="184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710" y="12582"/>
                    <a:pt x="11421" y="4867"/>
                    <a:pt x="15021" y="1782"/>
                  </a:cubicBezTo>
                  <a:cubicBezTo>
                    <a:pt x="18621" y="-1304"/>
                    <a:pt x="2011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752849" y="3731345"/>
              <a:ext cx="139697" cy="58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70" fill="norm" stroke="1" extrusionOk="0">
                  <a:moveTo>
                    <a:pt x="0" y="179"/>
                  </a:moveTo>
                  <a:cubicBezTo>
                    <a:pt x="1612" y="24"/>
                    <a:pt x="3224" y="-130"/>
                    <a:pt x="6125" y="179"/>
                  </a:cubicBezTo>
                  <a:cubicBezTo>
                    <a:pt x="9027" y="487"/>
                    <a:pt x="13218" y="1259"/>
                    <a:pt x="16119" y="2261"/>
                  </a:cubicBezTo>
                  <a:cubicBezTo>
                    <a:pt x="19021" y="3264"/>
                    <a:pt x="20633" y="4499"/>
                    <a:pt x="21116" y="5540"/>
                  </a:cubicBezTo>
                  <a:cubicBezTo>
                    <a:pt x="21600" y="6581"/>
                    <a:pt x="20955" y="7430"/>
                    <a:pt x="19666" y="8356"/>
                  </a:cubicBezTo>
                  <a:cubicBezTo>
                    <a:pt x="18376" y="9281"/>
                    <a:pt x="16442" y="10284"/>
                    <a:pt x="15797" y="11480"/>
                  </a:cubicBezTo>
                  <a:cubicBezTo>
                    <a:pt x="15152" y="12676"/>
                    <a:pt x="15797" y="14064"/>
                    <a:pt x="16119" y="15221"/>
                  </a:cubicBezTo>
                  <a:cubicBezTo>
                    <a:pt x="16442" y="16379"/>
                    <a:pt x="16442" y="17304"/>
                    <a:pt x="14991" y="18307"/>
                  </a:cubicBezTo>
                  <a:cubicBezTo>
                    <a:pt x="13540" y="19310"/>
                    <a:pt x="10639" y="20390"/>
                    <a:pt x="7737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114800" y="4218834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130800" y="3875934"/>
              <a:ext cx="2984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17" y="2526"/>
                    <a:pt x="6434" y="5053"/>
                    <a:pt x="9191" y="8084"/>
                  </a:cubicBezTo>
                  <a:cubicBezTo>
                    <a:pt x="11949" y="11116"/>
                    <a:pt x="14247" y="14653"/>
                    <a:pt x="16238" y="16989"/>
                  </a:cubicBezTo>
                  <a:cubicBezTo>
                    <a:pt x="18230" y="19326"/>
                    <a:pt x="19915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105400" y="3945784"/>
              <a:ext cx="2730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79" y="3284"/>
                    <a:pt x="12558" y="6568"/>
                    <a:pt x="9126" y="9411"/>
                  </a:cubicBezTo>
                  <a:cubicBezTo>
                    <a:pt x="5693" y="12253"/>
                    <a:pt x="3349" y="14653"/>
                    <a:pt x="2009" y="16611"/>
                  </a:cubicBezTo>
                  <a:cubicBezTo>
                    <a:pt x="670" y="18568"/>
                    <a:pt x="335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480050" y="4203931"/>
              <a:ext cx="247650" cy="12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4617"/>
                  </a:moveTo>
                  <a:cubicBezTo>
                    <a:pt x="369" y="2847"/>
                    <a:pt x="738" y="1076"/>
                    <a:pt x="2031" y="368"/>
                  </a:cubicBezTo>
                  <a:cubicBezTo>
                    <a:pt x="3323" y="-340"/>
                    <a:pt x="5538" y="14"/>
                    <a:pt x="7108" y="1076"/>
                  </a:cubicBezTo>
                  <a:cubicBezTo>
                    <a:pt x="8677" y="2139"/>
                    <a:pt x="9600" y="3909"/>
                    <a:pt x="10062" y="5680"/>
                  </a:cubicBezTo>
                  <a:cubicBezTo>
                    <a:pt x="10523" y="7450"/>
                    <a:pt x="10523" y="9221"/>
                    <a:pt x="9877" y="11345"/>
                  </a:cubicBezTo>
                  <a:cubicBezTo>
                    <a:pt x="9231" y="13470"/>
                    <a:pt x="7938" y="15949"/>
                    <a:pt x="6554" y="17719"/>
                  </a:cubicBezTo>
                  <a:cubicBezTo>
                    <a:pt x="5169" y="19490"/>
                    <a:pt x="3692" y="20552"/>
                    <a:pt x="3600" y="20906"/>
                  </a:cubicBezTo>
                  <a:cubicBezTo>
                    <a:pt x="3508" y="21260"/>
                    <a:pt x="4800" y="20906"/>
                    <a:pt x="8031" y="19844"/>
                  </a:cubicBezTo>
                  <a:cubicBezTo>
                    <a:pt x="11262" y="18781"/>
                    <a:pt x="16431" y="17011"/>
                    <a:pt x="21600" y="15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033448" y="3936917"/>
              <a:ext cx="284802" cy="34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93" fill="norm" stroke="1" extrusionOk="0">
                  <a:moveTo>
                    <a:pt x="21528" y="17542"/>
                  </a:moveTo>
                  <a:cubicBezTo>
                    <a:pt x="18648" y="16883"/>
                    <a:pt x="15768" y="16225"/>
                    <a:pt x="13208" y="14381"/>
                  </a:cubicBezTo>
                  <a:cubicBezTo>
                    <a:pt x="10648" y="12537"/>
                    <a:pt x="8408" y="9508"/>
                    <a:pt x="7288" y="7269"/>
                  </a:cubicBezTo>
                  <a:cubicBezTo>
                    <a:pt x="6168" y="5030"/>
                    <a:pt x="6168" y="3581"/>
                    <a:pt x="6568" y="2527"/>
                  </a:cubicBezTo>
                  <a:cubicBezTo>
                    <a:pt x="6968" y="1473"/>
                    <a:pt x="7768" y="815"/>
                    <a:pt x="8568" y="420"/>
                  </a:cubicBezTo>
                  <a:cubicBezTo>
                    <a:pt x="9368" y="25"/>
                    <a:pt x="10168" y="-107"/>
                    <a:pt x="10808" y="91"/>
                  </a:cubicBezTo>
                  <a:cubicBezTo>
                    <a:pt x="11448" y="288"/>
                    <a:pt x="11928" y="815"/>
                    <a:pt x="12008" y="2198"/>
                  </a:cubicBezTo>
                  <a:cubicBezTo>
                    <a:pt x="12088" y="3581"/>
                    <a:pt x="11768" y="5820"/>
                    <a:pt x="9928" y="8191"/>
                  </a:cubicBezTo>
                  <a:cubicBezTo>
                    <a:pt x="8088" y="10561"/>
                    <a:pt x="4728" y="13064"/>
                    <a:pt x="2728" y="14513"/>
                  </a:cubicBezTo>
                  <a:cubicBezTo>
                    <a:pt x="728" y="15961"/>
                    <a:pt x="88" y="16356"/>
                    <a:pt x="8" y="16817"/>
                  </a:cubicBezTo>
                  <a:cubicBezTo>
                    <a:pt x="-72" y="17278"/>
                    <a:pt x="408" y="17805"/>
                    <a:pt x="2248" y="18332"/>
                  </a:cubicBezTo>
                  <a:cubicBezTo>
                    <a:pt x="4088" y="18859"/>
                    <a:pt x="7288" y="19386"/>
                    <a:pt x="9528" y="19913"/>
                  </a:cubicBezTo>
                  <a:cubicBezTo>
                    <a:pt x="11768" y="20439"/>
                    <a:pt x="13048" y="20966"/>
                    <a:pt x="14328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597650" y="3958484"/>
              <a:ext cx="190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287"/>
                    <a:pt x="5760" y="6574"/>
                    <a:pt x="8880" y="9939"/>
                  </a:cubicBezTo>
                  <a:cubicBezTo>
                    <a:pt x="12000" y="13304"/>
                    <a:pt x="15360" y="16748"/>
                    <a:pt x="17520" y="18704"/>
                  </a:cubicBezTo>
                  <a:cubicBezTo>
                    <a:pt x="19680" y="20661"/>
                    <a:pt x="20640" y="211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610350" y="3964834"/>
              <a:ext cx="2476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011"/>
                    <a:pt x="16800" y="2021"/>
                    <a:pt x="13754" y="4168"/>
                  </a:cubicBezTo>
                  <a:cubicBezTo>
                    <a:pt x="10708" y="6316"/>
                    <a:pt x="7015" y="9600"/>
                    <a:pt x="4615" y="12695"/>
                  </a:cubicBezTo>
                  <a:cubicBezTo>
                    <a:pt x="2215" y="15789"/>
                    <a:pt x="1108" y="186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826249" y="4159167"/>
              <a:ext cx="139701" cy="19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3720"/>
                  </a:moveTo>
                  <a:cubicBezTo>
                    <a:pt x="20945" y="2571"/>
                    <a:pt x="20291" y="1423"/>
                    <a:pt x="19145" y="733"/>
                  </a:cubicBezTo>
                  <a:cubicBezTo>
                    <a:pt x="18000" y="44"/>
                    <a:pt x="16364" y="-186"/>
                    <a:pt x="13418" y="159"/>
                  </a:cubicBezTo>
                  <a:cubicBezTo>
                    <a:pt x="10473" y="503"/>
                    <a:pt x="6218" y="1423"/>
                    <a:pt x="3600" y="2342"/>
                  </a:cubicBezTo>
                  <a:cubicBezTo>
                    <a:pt x="982" y="3261"/>
                    <a:pt x="0" y="4180"/>
                    <a:pt x="0" y="5099"/>
                  </a:cubicBezTo>
                  <a:cubicBezTo>
                    <a:pt x="0" y="6018"/>
                    <a:pt x="982" y="6937"/>
                    <a:pt x="3436" y="8661"/>
                  </a:cubicBezTo>
                  <a:cubicBezTo>
                    <a:pt x="5891" y="10384"/>
                    <a:pt x="9818" y="12912"/>
                    <a:pt x="11782" y="14865"/>
                  </a:cubicBezTo>
                  <a:cubicBezTo>
                    <a:pt x="13745" y="16818"/>
                    <a:pt x="13745" y="18197"/>
                    <a:pt x="11945" y="19346"/>
                  </a:cubicBezTo>
                  <a:cubicBezTo>
                    <a:pt x="10145" y="20495"/>
                    <a:pt x="6545" y="21414"/>
                    <a:pt x="4255" y="21414"/>
                  </a:cubicBezTo>
                  <a:cubicBezTo>
                    <a:pt x="1964" y="21414"/>
                    <a:pt x="982" y="20495"/>
                    <a:pt x="0" y="19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832600" y="4161684"/>
              <a:ext cx="279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300065" y="4059365"/>
              <a:ext cx="161185" cy="14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095" fill="norm" stroke="1" extrusionOk="0">
                  <a:moveTo>
                    <a:pt x="14630" y="7405"/>
                  </a:moveTo>
                  <a:cubicBezTo>
                    <a:pt x="15752" y="4667"/>
                    <a:pt x="16874" y="1929"/>
                    <a:pt x="16733" y="712"/>
                  </a:cubicBezTo>
                  <a:cubicBezTo>
                    <a:pt x="16593" y="-505"/>
                    <a:pt x="15191" y="-201"/>
                    <a:pt x="12526" y="1929"/>
                  </a:cubicBezTo>
                  <a:cubicBezTo>
                    <a:pt x="9861" y="4058"/>
                    <a:pt x="5933" y="8013"/>
                    <a:pt x="3409" y="10903"/>
                  </a:cubicBezTo>
                  <a:cubicBezTo>
                    <a:pt x="884" y="13794"/>
                    <a:pt x="-238" y="15619"/>
                    <a:pt x="43" y="16684"/>
                  </a:cubicBezTo>
                  <a:cubicBezTo>
                    <a:pt x="323" y="17749"/>
                    <a:pt x="2006" y="18053"/>
                    <a:pt x="4671" y="17140"/>
                  </a:cubicBezTo>
                  <a:cubicBezTo>
                    <a:pt x="7336" y="16227"/>
                    <a:pt x="10983" y="14098"/>
                    <a:pt x="13507" y="12881"/>
                  </a:cubicBezTo>
                  <a:cubicBezTo>
                    <a:pt x="16032" y="11664"/>
                    <a:pt x="17435" y="11360"/>
                    <a:pt x="18276" y="12120"/>
                  </a:cubicBezTo>
                  <a:cubicBezTo>
                    <a:pt x="19118" y="12881"/>
                    <a:pt x="19398" y="14706"/>
                    <a:pt x="19819" y="16380"/>
                  </a:cubicBezTo>
                  <a:cubicBezTo>
                    <a:pt x="20240" y="18053"/>
                    <a:pt x="20801" y="19574"/>
                    <a:pt x="21362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493000" y="4041034"/>
              <a:ext cx="171450" cy="14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817"/>
                  </a:moveTo>
                  <a:cubicBezTo>
                    <a:pt x="2667" y="3757"/>
                    <a:pt x="5333" y="4696"/>
                    <a:pt x="7867" y="6887"/>
                  </a:cubicBezTo>
                  <a:cubicBezTo>
                    <a:pt x="10400" y="9078"/>
                    <a:pt x="12800" y="12522"/>
                    <a:pt x="14000" y="15183"/>
                  </a:cubicBezTo>
                  <a:cubicBezTo>
                    <a:pt x="15200" y="17843"/>
                    <a:pt x="15200" y="19722"/>
                    <a:pt x="14400" y="20661"/>
                  </a:cubicBezTo>
                  <a:cubicBezTo>
                    <a:pt x="13600" y="21600"/>
                    <a:pt x="12000" y="21600"/>
                    <a:pt x="10400" y="20348"/>
                  </a:cubicBezTo>
                  <a:cubicBezTo>
                    <a:pt x="8800" y="19096"/>
                    <a:pt x="7200" y="16591"/>
                    <a:pt x="6533" y="13617"/>
                  </a:cubicBezTo>
                  <a:cubicBezTo>
                    <a:pt x="5867" y="10643"/>
                    <a:pt x="6133" y="7200"/>
                    <a:pt x="8800" y="4852"/>
                  </a:cubicBezTo>
                  <a:cubicBezTo>
                    <a:pt x="11467" y="2504"/>
                    <a:pt x="16533" y="12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686275" y="4055057"/>
              <a:ext cx="187725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445" fill="norm" stroke="1" extrusionOk="0">
                  <a:moveTo>
                    <a:pt x="2483" y="5804"/>
                  </a:moveTo>
                  <a:cubicBezTo>
                    <a:pt x="5038" y="5804"/>
                    <a:pt x="7593" y="5804"/>
                    <a:pt x="9334" y="5431"/>
                  </a:cubicBezTo>
                  <a:cubicBezTo>
                    <a:pt x="11076" y="5059"/>
                    <a:pt x="12005" y="4314"/>
                    <a:pt x="12702" y="3321"/>
                  </a:cubicBezTo>
                  <a:cubicBezTo>
                    <a:pt x="13399" y="2328"/>
                    <a:pt x="13864" y="1086"/>
                    <a:pt x="13283" y="466"/>
                  </a:cubicBezTo>
                  <a:cubicBezTo>
                    <a:pt x="12702" y="-155"/>
                    <a:pt x="11076" y="-155"/>
                    <a:pt x="8754" y="466"/>
                  </a:cubicBezTo>
                  <a:cubicBezTo>
                    <a:pt x="6431" y="1086"/>
                    <a:pt x="3412" y="2328"/>
                    <a:pt x="1554" y="4314"/>
                  </a:cubicBezTo>
                  <a:cubicBezTo>
                    <a:pt x="-304" y="6300"/>
                    <a:pt x="-1001" y="9031"/>
                    <a:pt x="2367" y="12011"/>
                  </a:cubicBezTo>
                  <a:cubicBezTo>
                    <a:pt x="5734" y="14990"/>
                    <a:pt x="13167" y="18217"/>
                    <a:pt x="20599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8195909" y="3879934"/>
              <a:ext cx="401658" cy="48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35" fill="norm" stroke="1" extrusionOk="0">
                  <a:moveTo>
                    <a:pt x="6146" y="11886"/>
                  </a:moveTo>
                  <a:cubicBezTo>
                    <a:pt x="5251" y="11231"/>
                    <a:pt x="4356" y="10577"/>
                    <a:pt x="3628" y="10156"/>
                  </a:cubicBezTo>
                  <a:cubicBezTo>
                    <a:pt x="2901" y="9735"/>
                    <a:pt x="2341" y="9548"/>
                    <a:pt x="1726" y="10109"/>
                  </a:cubicBezTo>
                  <a:cubicBezTo>
                    <a:pt x="1110" y="10670"/>
                    <a:pt x="439" y="11979"/>
                    <a:pt x="159" y="12914"/>
                  </a:cubicBezTo>
                  <a:cubicBezTo>
                    <a:pt x="-121" y="13849"/>
                    <a:pt x="-9" y="14411"/>
                    <a:pt x="327" y="14551"/>
                  </a:cubicBezTo>
                  <a:cubicBezTo>
                    <a:pt x="662" y="14691"/>
                    <a:pt x="1222" y="14411"/>
                    <a:pt x="2341" y="13288"/>
                  </a:cubicBezTo>
                  <a:cubicBezTo>
                    <a:pt x="3460" y="12166"/>
                    <a:pt x="5139" y="10203"/>
                    <a:pt x="6202" y="8005"/>
                  </a:cubicBezTo>
                  <a:cubicBezTo>
                    <a:pt x="7266" y="5808"/>
                    <a:pt x="7713" y="3377"/>
                    <a:pt x="7713" y="1974"/>
                  </a:cubicBezTo>
                  <a:cubicBezTo>
                    <a:pt x="7713" y="572"/>
                    <a:pt x="7266" y="198"/>
                    <a:pt x="6706" y="57"/>
                  </a:cubicBezTo>
                  <a:cubicBezTo>
                    <a:pt x="6146" y="-83"/>
                    <a:pt x="5475" y="11"/>
                    <a:pt x="4803" y="618"/>
                  </a:cubicBezTo>
                  <a:cubicBezTo>
                    <a:pt x="4132" y="1226"/>
                    <a:pt x="3460" y="2348"/>
                    <a:pt x="3181" y="3938"/>
                  </a:cubicBezTo>
                  <a:cubicBezTo>
                    <a:pt x="2901" y="5527"/>
                    <a:pt x="3013" y="7585"/>
                    <a:pt x="3572" y="8894"/>
                  </a:cubicBezTo>
                  <a:cubicBezTo>
                    <a:pt x="4132" y="10203"/>
                    <a:pt x="5139" y="10764"/>
                    <a:pt x="6202" y="10857"/>
                  </a:cubicBezTo>
                  <a:cubicBezTo>
                    <a:pt x="7266" y="10951"/>
                    <a:pt x="8385" y="10577"/>
                    <a:pt x="9112" y="10203"/>
                  </a:cubicBezTo>
                  <a:cubicBezTo>
                    <a:pt x="9840" y="9829"/>
                    <a:pt x="10175" y="9455"/>
                    <a:pt x="10119" y="9408"/>
                  </a:cubicBezTo>
                  <a:cubicBezTo>
                    <a:pt x="10063" y="9361"/>
                    <a:pt x="9616" y="9642"/>
                    <a:pt x="9336" y="10016"/>
                  </a:cubicBezTo>
                  <a:cubicBezTo>
                    <a:pt x="9056" y="10390"/>
                    <a:pt x="8944" y="10857"/>
                    <a:pt x="8888" y="11325"/>
                  </a:cubicBezTo>
                  <a:cubicBezTo>
                    <a:pt x="8832" y="11792"/>
                    <a:pt x="8832" y="12260"/>
                    <a:pt x="9112" y="12587"/>
                  </a:cubicBezTo>
                  <a:cubicBezTo>
                    <a:pt x="9392" y="12914"/>
                    <a:pt x="9952" y="13101"/>
                    <a:pt x="10511" y="13055"/>
                  </a:cubicBezTo>
                  <a:cubicBezTo>
                    <a:pt x="11071" y="13008"/>
                    <a:pt x="11630" y="12727"/>
                    <a:pt x="12190" y="12213"/>
                  </a:cubicBezTo>
                  <a:cubicBezTo>
                    <a:pt x="12749" y="11699"/>
                    <a:pt x="13309" y="10951"/>
                    <a:pt x="13589" y="10904"/>
                  </a:cubicBezTo>
                  <a:cubicBezTo>
                    <a:pt x="13869" y="10857"/>
                    <a:pt x="13869" y="11512"/>
                    <a:pt x="14148" y="11886"/>
                  </a:cubicBezTo>
                  <a:cubicBezTo>
                    <a:pt x="14428" y="12260"/>
                    <a:pt x="14988" y="12353"/>
                    <a:pt x="15547" y="12213"/>
                  </a:cubicBezTo>
                  <a:cubicBezTo>
                    <a:pt x="16107" y="12073"/>
                    <a:pt x="16667" y="11699"/>
                    <a:pt x="16890" y="11746"/>
                  </a:cubicBezTo>
                  <a:cubicBezTo>
                    <a:pt x="17114" y="11792"/>
                    <a:pt x="17002" y="12260"/>
                    <a:pt x="17002" y="13803"/>
                  </a:cubicBezTo>
                  <a:cubicBezTo>
                    <a:pt x="17002" y="15346"/>
                    <a:pt x="17114" y="17964"/>
                    <a:pt x="17170" y="19507"/>
                  </a:cubicBezTo>
                  <a:cubicBezTo>
                    <a:pt x="17226" y="21049"/>
                    <a:pt x="17226" y="21517"/>
                    <a:pt x="17058" y="21423"/>
                  </a:cubicBezTo>
                  <a:cubicBezTo>
                    <a:pt x="16890" y="21330"/>
                    <a:pt x="16555" y="20675"/>
                    <a:pt x="16499" y="18805"/>
                  </a:cubicBezTo>
                  <a:cubicBezTo>
                    <a:pt x="16443" y="16935"/>
                    <a:pt x="16667" y="13849"/>
                    <a:pt x="16946" y="11652"/>
                  </a:cubicBezTo>
                  <a:cubicBezTo>
                    <a:pt x="17226" y="9455"/>
                    <a:pt x="17562" y="8146"/>
                    <a:pt x="17954" y="7164"/>
                  </a:cubicBezTo>
                  <a:cubicBezTo>
                    <a:pt x="18345" y="6182"/>
                    <a:pt x="18793" y="5527"/>
                    <a:pt x="19241" y="5434"/>
                  </a:cubicBezTo>
                  <a:cubicBezTo>
                    <a:pt x="19688" y="5340"/>
                    <a:pt x="20136" y="5808"/>
                    <a:pt x="20584" y="6556"/>
                  </a:cubicBezTo>
                  <a:cubicBezTo>
                    <a:pt x="21031" y="7304"/>
                    <a:pt x="21479" y="8333"/>
                    <a:pt x="21087" y="9408"/>
                  </a:cubicBezTo>
                  <a:cubicBezTo>
                    <a:pt x="20696" y="10483"/>
                    <a:pt x="19464" y="11605"/>
                    <a:pt x="18233" y="12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8642350" y="4148984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519384" y="4975159"/>
              <a:ext cx="633267" cy="55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57" fill="norm" stroke="1" extrusionOk="0">
                  <a:moveTo>
                    <a:pt x="19381" y="1206"/>
                  </a:moveTo>
                  <a:cubicBezTo>
                    <a:pt x="19453" y="713"/>
                    <a:pt x="19525" y="221"/>
                    <a:pt x="19381" y="56"/>
                  </a:cubicBezTo>
                  <a:cubicBezTo>
                    <a:pt x="19237" y="-108"/>
                    <a:pt x="18877" y="56"/>
                    <a:pt x="17473" y="1001"/>
                  </a:cubicBezTo>
                  <a:cubicBezTo>
                    <a:pt x="16069" y="1945"/>
                    <a:pt x="13621" y="3670"/>
                    <a:pt x="11533" y="5066"/>
                  </a:cubicBezTo>
                  <a:cubicBezTo>
                    <a:pt x="9445" y="6462"/>
                    <a:pt x="7717" y="7530"/>
                    <a:pt x="6637" y="8228"/>
                  </a:cubicBezTo>
                  <a:cubicBezTo>
                    <a:pt x="5557" y="8926"/>
                    <a:pt x="5125" y="9255"/>
                    <a:pt x="4873" y="9624"/>
                  </a:cubicBezTo>
                  <a:cubicBezTo>
                    <a:pt x="4621" y="9994"/>
                    <a:pt x="4549" y="10405"/>
                    <a:pt x="4693" y="10610"/>
                  </a:cubicBezTo>
                  <a:cubicBezTo>
                    <a:pt x="4837" y="10815"/>
                    <a:pt x="5197" y="10815"/>
                    <a:pt x="6205" y="10856"/>
                  </a:cubicBezTo>
                  <a:cubicBezTo>
                    <a:pt x="7213" y="10897"/>
                    <a:pt x="8869" y="10979"/>
                    <a:pt x="9877" y="11021"/>
                  </a:cubicBezTo>
                  <a:cubicBezTo>
                    <a:pt x="10885" y="11062"/>
                    <a:pt x="11245" y="11062"/>
                    <a:pt x="11569" y="11267"/>
                  </a:cubicBezTo>
                  <a:cubicBezTo>
                    <a:pt x="11893" y="11472"/>
                    <a:pt x="12181" y="11883"/>
                    <a:pt x="12001" y="12417"/>
                  </a:cubicBezTo>
                  <a:cubicBezTo>
                    <a:pt x="11821" y="12951"/>
                    <a:pt x="11173" y="13608"/>
                    <a:pt x="9841" y="14470"/>
                  </a:cubicBezTo>
                  <a:cubicBezTo>
                    <a:pt x="8509" y="15332"/>
                    <a:pt x="6493" y="16400"/>
                    <a:pt x="4801" y="17386"/>
                  </a:cubicBezTo>
                  <a:cubicBezTo>
                    <a:pt x="3109" y="18371"/>
                    <a:pt x="1741" y="19275"/>
                    <a:pt x="949" y="19890"/>
                  </a:cubicBezTo>
                  <a:cubicBezTo>
                    <a:pt x="157" y="20506"/>
                    <a:pt x="-59" y="20835"/>
                    <a:pt x="13" y="21081"/>
                  </a:cubicBezTo>
                  <a:cubicBezTo>
                    <a:pt x="85" y="21328"/>
                    <a:pt x="445" y="21492"/>
                    <a:pt x="1993" y="21451"/>
                  </a:cubicBezTo>
                  <a:cubicBezTo>
                    <a:pt x="3541" y="21410"/>
                    <a:pt x="6277" y="21163"/>
                    <a:pt x="9121" y="20876"/>
                  </a:cubicBezTo>
                  <a:cubicBezTo>
                    <a:pt x="11965" y="20589"/>
                    <a:pt x="14917" y="20260"/>
                    <a:pt x="17005" y="20178"/>
                  </a:cubicBezTo>
                  <a:cubicBezTo>
                    <a:pt x="19093" y="20096"/>
                    <a:pt x="20317" y="20260"/>
                    <a:pt x="21541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409700" y="5734823"/>
              <a:ext cx="222250" cy="16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215"/>
                  </a:moveTo>
                  <a:cubicBezTo>
                    <a:pt x="1440" y="-59"/>
                    <a:pt x="2880" y="-332"/>
                    <a:pt x="4423" y="1172"/>
                  </a:cubicBezTo>
                  <a:cubicBezTo>
                    <a:pt x="5966" y="2676"/>
                    <a:pt x="7611" y="5957"/>
                    <a:pt x="8126" y="9238"/>
                  </a:cubicBezTo>
                  <a:cubicBezTo>
                    <a:pt x="8640" y="12519"/>
                    <a:pt x="8023" y="15800"/>
                    <a:pt x="6994" y="17987"/>
                  </a:cubicBezTo>
                  <a:cubicBezTo>
                    <a:pt x="5966" y="20174"/>
                    <a:pt x="4526" y="21268"/>
                    <a:pt x="3806" y="20995"/>
                  </a:cubicBezTo>
                  <a:cubicBezTo>
                    <a:pt x="3086" y="20721"/>
                    <a:pt x="3086" y="19081"/>
                    <a:pt x="4629" y="16073"/>
                  </a:cubicBezTo>
                  <a:cubicBezTo>
                    <a:pt x="6171" y="13065"/>
                    <a:pt x="9257" y="8691"/>
                    <a:pt x="11211" y="6093"/>
                  </a:cubicBezTo>
                  <a:cubicBezTo>
                    <a:pt x="13166" y="3496"/>
                    <a:pt x="13989" y="2676"/>
                    <a:pt x="14914" y="1992"/>
                  </a:cubicBezTo>
                  <a:cubicBezTo>
                    <a:pt x="15840" y="1309"/>
                    <a:pt x="16869" y="762"/>
                    <a:pt x="16869" y="1582"/>
                  </a:cubicBezTo>
                  <a:cubicBezTo>
                    <a:pt x="16869" y="2402"/>
                    <a:pt x="15840" y="4590"/>
                    <a:pt x="14914" y="6777"/>
                  </a:cubicBezTo>
                  <a:cubicBezTo>
                    <a:pt x="13989" y="8964"/>
                    <a:pt x="13166" y="11152"/>
                    <a:pt x="12754" y="13065"/>
                  </a:cubicBezTo>
                  <a:cubicBezTo>
                    <a:pt x="12343" y="14979"/>
                    <a:pt x="12343" y="16620"/>
                    <a:pt x="13886" y="17577"/>
                  </a:cubicBezTo>
                  <a:cubicBezTo>
                    <a:pt x="15429" y="18534"/>
                    <a:pt x="18514" y="18807"/>
                    <a:pt x="21600" y="19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688597" y="5679334"/>
              <a:ext cx="18465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9940" y="0"/>
                  </a:moveTo>
                  <a:cubicBezTo>
                    <a:pt x="16995" y="1200"/>
                    <a:pt x="14049" y="2400"/>
                    <a:pt x="10858" y="4800"/>
                  </a:cubicBezTo>
                  <a:cubicBezTo>
                    <a:pt x="7668" y="7200"/>
                    <a:pt x="4231" y="10800"/>
                    <a:pt x="2268" y="13320"/>
                  </a:cubicBezTo>
                  <a:cubicBezTo>
                    <a:pt x="304" y="15840"/>
                    <a:pt x="-187" y="17280"/>
                    <a:pt x="58" y="18480"/>
                  </a:cubicBezTo>
                  <a:cubicBezTo>
                    <a:pt x="304" y="19680"/>
                    <a:pt x="1286" y="20640"/>
                    <a:pt x="4968" y="21120"/>
                  </a:cubicBezTo>
                  <a:cubicBezTo>
                    <a:pt x="8649" y="21600"/>
                    <a:pt x="15031" y="21600"/>
                    <a:pt x="214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739900" y="5806334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4400"/>
                    <a:pt x="9434" y="7200"/>
                    <a:pt x="13034" y="3600"/>
                  </a:cubicBezTo>
                  <a:cubicBezTo>
                    <a:pt x="16634" y="0"/>
                    <a:pt x="1911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981200" y="5597289"/>
              <a:ext cx="488950" cy="29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1964" y="20491"/>
                    <a:pt x="3927" y="19418"/>
                    <a:pt x="5330" y="18269"/>
                  </a:cubicBezTo>
                  <a:cubicBezTo>
                    <a:pt x="6732" y="17120"/>
                    <a:pt x="7574" y="15895"/>
                    <a:pt x="7995" y="14440"/>
                  </a:cubicBezTo>
                  <a:cubicBezTo>
                    <a:pt x="8416" y="12984"/>
                    <a:pt x="8416" y="11299"/>
                    <a:pt x="7901" y="9308"/>
                  </a:cubicBezTo>
                  <a:cubicBezTo>
                    <a:pt x="7387" y="7316"/>
                    <a:pt x="6358" y="5018"/>
                    <a:pt x="5704" y="3486"/>
                  </a:cubicBezTo>
                  <a:cubicBezTo>
                    <a:pt x="5049" y="1954"/>
                    <a:pt x="4769" y="1189"/>
                    <a:pt x="4862" y="729"/>
                  </a:cubicBezTo>
                  <a:cubicBezTo>
                    <a:pt x="4956" y="269"/>
                    <a:pt x="5423" y="116"/>
                    <a:pt x="6545" y="40"/>
                  </a:cubicBezTo>
                  <a:cubicBezTo>
                    <a:pt x="7668" y="-37"/>
                    <a:pt x="9444" y="-37"/>
                    <a:pt x="10753" y="346"/>
                  </a:cubicBezTo>
                  <a:cubicBezTo>
                    <a:pt x="12062" y="729"/>
                    <a:pt x="12904" y="1495"/>
                    <a:pt x="13184" y="2797"/>
                  </a:cubicBezTo>
                  <a:cubicBezTo>
                    <a:pt x="13465" y="4099"/>
                    <a:pt x="13184" y="5937"/>
                    <a:pt x="12670" y="8006"/>
                  </a:cubicBezTo>
                  <a:cubicBezTo>
                    <a:pt x="12156" y="10074"/>
                    <a:pt x="11408" y="12372"/>
                    <a:pt x="11081" y="13903"/>
                  </a:cubicBezTo>
                  <a:cubicBezTo>
                    <a:pt x="10753" y="15435"/>
                    <a:pt x="10847" y="16201"/>
                    <a:pt x="11501" y="16661"/>
                  </a:cubicBezTo>
                  <a:cubicBezTo>
                    <a:pt x="12156" y="17120"/>
                    <a:pt x="13371" y="17274"/>
                    <a:pt x="15148" y="17197"/>
                  </a:cubicBezTo>
                  <a:cubicBezTo>
                    <a:pt x="16925" y="17120"/>
                    <a:pt x="19262" y="16814"/>
                    <a:pt x="21600" y="16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806700" y="5058753"/>
              <a:ext cx="233465" cy="80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54" fill="norm" stroke="1" extrusionOk="0">
                  <a:moveTo>
                    <a:pt x="7521" y="6109"/>
                  </a:moveTo>
                  <a:cubicBezTo>
                    <a:pt x="7136" y="8104"/>
                    <a:pt x="6750" y="10099"/>
                    <a:pt x="6654" y="12179"/>
                  </a:cubicBezTo>
                  <a:cubicBezTo>
                    <a:pt x="6557" y="14259"/>
                    <a:pt x="6750" y="16425"/>
                    <a:pt x="6846" y="17907"/>
                  </a:cubicBezTo>
                  <a:cubicBezTo>
                    <a:pt x="6943" y="19388"/>
                    <a:pt x="6943" y="20186"/>
                    <a:pt x="6943" y="20728"/>
                  </a:cubicBezTo>
                  <a:cubicBezTo>
                    <a:pt x="6943" y="21269"/>
                    <a:pt x="6943" y="21554"/>
                    <a:pt x="6846" y="21554"/>
                  </a:cubicBezTo>
                  <a:cubicBezTo>
                    <a:pt x="6750" y="21554"/>
                    <a:pt x="6557" y="21269"/>
                    <a:pt x="6364" y="20044"/>
                  </a:cubicBezTo>
                  <a:cubicBezTo>
                    <a:pt x="6171" y="18818"/>
                    <a:pt x="5979" y="16653"/>
                    <a:pt x="5689" y="14401"/>
                  </a:cubicBezTo>
                  <a:cubicBezTo>
                    <a:pt x="5400" y="12150"/>
                    <a:pt x="5014" y="9814"/>
                    <a:pt x="5014" y="7762"/>
                  </a:cubicBezTo>
                  <a:cubicBezTo>
                    <a:pt x="5014" y="5710"/>
                    <a:pt x="5400" y="3943"/>
                    <a:pt x="5979" y="2747"/>
                  </a:cubicBezTo>
                  <a:cubicBezTo>
                    <a:pt x="6557" y="1550"/>
                    <a:pt x="7329" y="923"/>
                    <a:pt x="8196" y="524"/>
                  </a:cubicBezTo>
                  <a:cubicBezTo>
                    <a:pt x="9064" y="125"/>
                    <a:pt x="10029" y="-46"/>
                    <a:pt x="11379" y="11"/>
                  </a:cubicBezTo>
                  <a:cubicBezTo>
                    <a:pt x="12729" y="68"/>
                    <a:pt x="14464" y="353"/>
                    <a:pt x="16489" y="1179"/>
                  </a:cubicBezTo>
                  <a:cubicBezTo>
                    <a:pt x="18514" y="2006"/>
                    <a:pt x="20829" y="3374"/>
                    <a:pt x="21214" y="4684"/>
                  </a:cubicBezTo>
                  <a:cubicBezTo>
                    <a:pt x="21600" y="5995"/>
                    <a:pt x="20057" y="7249"/>
                    <a:pt x="16200" y="8161"/>
                  </a:cubicBezTo>
                  <a:cubicBezTo>
                    <a:pt x="12343" y="9073"/>
                    <a:pt x="6171" y="9643"/>
                    <a:pt x="0" y="10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079750" y="5425334"/>
              <a:ext cx="1714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475"/>
                    <a:pt x="7467" y="4950"/>
                    <a:pt x="11067" y="8550"/>
                  </a:cubicBezTo>
                  <a:cubicBezTo>
                    <a:pt x="14667" y="12150"/>
                    <a:pt x="18133" y="168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105150" y="5412634"/>
              <a:ext cx="2222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3" y="2634"/>
                    <a:pt x="14606" y="5268"/>
                    <a:pt x="11006" y="8868"/>
                  </a:cubicBezTo>
                  <a:cubicBezTo>
                    <a:pt x="7406" y="12468"/>
                    <a:pt x="3703" y="170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3042871" y="4761672"/>
              <a:ext cx="214680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9" fill="norm" stroke="1" extrusionOk="0">
                  <a:moveTo>
                    <a:pt x="6231" y="9111"/>
                  </a:moveTo>
                  <a:cubicBezTo>
                    <a:pt x="6019" y="7898"/>
                    <a:pt x="5807" y="6685"/>
                    <a:pt x="5490" y="6685"/>
                  </a:cubicBezTo>
                  <a:cubicBezTo>
                    <a:pt x="5172" y="6685"/>
                    <a:pt x="4749" y="7898"/>
                    <a:pt x="4113" y="10082"/>
                  </a:cubicBezTo>
                  <a:cubicBezTo>
                    <a:pt x="3478" y="12267"/>
                    <a:pt x="2631" y="15422"/>
                    <a:pt x="1890" y="17606"/>
                  </a:cubicBezTo>
                  <a:cubicBezTo>
                    <a:pt x="1149" y="19790"/>
                    <a:pt x="513" y="21004"/>
                    <a:pt x="196" y="20640"/>
                  </a:cubicBezTo>
                  <a:cubicBezTo>
                    <a:pt x="-122" y="20276"/>
                    <a:pt x="-122" y="18334"/>
                    <a:pt x="725" y="14936"/>
                  </a:cubicBezTo>
                  <a:cubicBezTo>
                    <a:pt x="1572" y="11538"/>
                    <a:pt x="3266" y="6685"/>
                    <a:pt x="4537" y="3772"/>
                  </a:cubicBezTo>
                  <a:cubicBezTo>
                    <a:pt x="5807" y="860"/>
                    <a:pt x="6654" y="-111"/>
                    <a:pt x="8031" y="10"/>
                  </a:cubicBezTo>
                  <a:cubicBezTo>
                    <a:pt x="9407" y="132"/>
                    <a:pt x="11313" y="1345"/>
                    <a:pt x="13643" y="5107"/>
                  </a:cubicBezTo>
                  <a:cubicBezTo>
                    <a:pt x="15972" y="8869"/>
                    <a:pt x="18725" y="15179"/>
                    <a:pt x="21478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3430282" y="5027027"/>
              <a:ext cx="144768" cy="41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309" fill="norm" stroke="1" extrusionOk="0">
                  <a:moveTo>
                    <a:pt x="19618" y="3819"/>
                  </a:moveTo>
                  <a:cubicBezTo>
                    <a:pt x="19618" y="2950"/>
                    <a:pt x="19618" y="2082"/>
                    <a:pt x="19468" y="1376"/>
                  </a:cubicBezTo>
                  <a:cubicBezTo>
                    <a:pt x="19318" y="671"/>
                    <a:pt x="19018" y="128"/>
                    <a:pt x="18268" y="20"/>
                  </a:cubicBezTo>
                  <a:cubicBezTo>
                    <a:pt x="17518" y="-89"/>
                    <a:pt x="16318" y="237"/>
                    <a:pt x="13618" y="1702"/>
                  </a:cubicBezTo>
                  <a:cubicBezTo>
                    <a:pt x="10918" y="3167"/>
                    <a:pt x="6718" y="5772"/>
                    <a:pt x="3718" y="8649"/>
                  </a:cubicBezTo>
                  <a:cubicBezTo>
                    <a:pt x="718" y="11525"/>
                    <a:pt x="-1082" y="14673"/>
                    <a:pt x="718" y="16898"/>
                  </a:cubicBezTo>
                  <a:cubicBezTo>
                    <a:pt x="2518" y="19123"/>
                    <a:pt x="7918" y="20426"/>
                    <a:pt x="11818" y="20968"/>
                  </a:cubicBezTo>
                  <a:cubicBezTo>
                    <a:pt x="15718" y="21511"/>
                    <a:pt x="18118" y="21294"/>
                    <a:pt x="20518" y="21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689713" y="5176265"/>
              <a:ext cx="266338" cy="22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47" fill="norm" stroke="1" extrusionOk="0">
                  <a:moveTo>
                    <a:pt x="481" y="3164"/>
                  </a:moveTo>
                  <a:cubicBezTo>
                    <a:pt x="141" y="1953"/>
                    <a:pt x="-199" y="741"/>
                    <a:pt x="141" y="237"/>
                  </a:cubicBezTo>
                  <a:cubicBezTo>
                    <a:pt x="481" y="-268"/>
                    <a:pt x="1502" y="-66"/>
                    <a:pt x="2522" y="1852"/>
                  </a:cubicBezTo>
                  <a:cubicBezTo>
                    <a:pt x="3543" y="3769"/>
                    <a:pt x="4563" y="7403"/>
                    <a:pt x="4818" y="10734"/>
                  </a:cubicBezTo>
                  <a:cubicBezTo>
                    <a:pt x="5073" y="14065"/>
                    <a:pt x="4563" y="17093"/>
                    <a:pt x="3968" y="18910"/>
                  </a:cubicBezTo>
                  <a:cubicBezTo>
                    <a:pt x="3373" y="20726"/>
                    <a:pt x="2692" y="21332"/>
                    <a:pt x="2522" y="20928"/>
                  </a:cubicBezTo>
                  <a:cubicBezTo>
                    <a:pt x="2352" y="20525"/>
                    <a:pt x="2692" y="19111"/>
                    <a:pt x="3968" y="16386"/>
                  </a:cubicBezTo>
                  <a:cubicBezTo>
                    <a:pt x="5244" y="13661"/>
                    <a:pt x="7455" y="9624"/>
                    <a:pt x="9070" y="6898"/>
                  </a:cubicBezTo>
                  <a:cubicBezTo>
                    <a:pt x="10686" y="4173"/>
                    <a:pt x="11707" y="2760"/>
                    <a:pt x="11962" y="2558"/>
                  </a:cubicBezTo>
                  <a:cubicBezTo>
                    <a:pt x="12217" y="2356"/>
                    <a:pt x="11707" y="3366"/>
                    <a:pt x="11026" y="5687"/>
                  </a:cubicBezTo>
                  <a:cubicBezTo>
                    <a:pt x="10346" y="8009"/>
                    <a:pt x="9495" y="11642"/>
                    <a:pt x="9921" y="14166"/>
                  </a:cubicBezTo>
                  <a:cubicBezTo>
                    <a:pt x="10346" y="16689"/>
                    <a:pt x="12047" y="18102"/>
                    <a:pt x="14173" y="18607"/>
                  </a:cubicBezTo>
                  <a:cubicBezTo>
                    <a:pt x="16299" y="19111"/>
                    <a:pt x="18850" y="18708"/>
                    <a:pt x="21401" y="18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981449" y="5088784"/>
              <a:ext cx="13003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1600" fill="norm" stroke="1" extrusionOk="0">
                  <a:moveTo>
                    <a:pt x="4909" y="0"/>
                  </a:moveTo>
                  <a:cubicBezTo>
                    <a:pt x="9164" y="1855"/>
                    <a:pt x="13418" y="3709"/>
                    <a:pt x="16527" y="5782"/>
                  </a:cubicBezTo>
                  <a:cubicBezTo>
                    <a:pt x="19636" y="7855"/>
                    <a:pt x="21600" y="10145"/>
                    <a:pt x="18655" y="12818"/>
                  </a:cubicBezTo>
                  <a:cubicBezTo>
                    <a:pt x="15709" y="15491"/>
                    <a:pt x="7855" y="185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737100" y="5269446"/>
              <a:ext cx="2857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200" y="11577"/>
                    <a:pt x="6400" y="3177"/>
                    <a:pt x="10000" y="777"/>
                  </a:cubicBezTo>
                  <a:cubicBezTo>
                    <a:pt x="13600" y="-1623"/>
                    <a:pt x="17600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889500" y="5450734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5588000" y="5102011"/>
              <a:ext cx="173769" cy="71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21" fill="norm" stroke="1" extrusionOk="0">
                  <a:moveTo>
                    <a:pt x="0" y="6846"/>
                  </a:moveTo>
                  <a:cubicBezTo>
                    <a:pt x="0" y="6528"/>
                    <a:pt x="0" y="6210"/>
                    <a:pt x="0" y="6210"/>
                  </a:cubicBezTo>
                  <a:cubicBezTo>
                    <a:pt x="0" y="6210"/>
                    <a:pt x="0" y="6528"/>
                    <a:pt x="390" y="7703"/>
                  </a:cubicBezTo>
                  <a:cubicBezTo>
                    <a:pt x="781" y="8879"/>
                    <a:pt x="1561" y="10912"/>
                    <a:pt x="1952" y="13230"/>
                  </a:cubicBezTo>
                  <a:cubicBezTo>
                    <a:pt x="2342" y="15549"/>
                    <a:pt x="2342" y="18154"/>
                    <a:pt x="2342" y="19647"/>
                  </a:cubicBezTo>
                  <a:cubicBezTo>
                    <a:pt x="2342" y="21140"/>
                    <a:pt x="2342" y="21521"/>
                    <a:pt x="2342" y="21521"/>
                  </a:cubicBezTo>
                  <a:cubicBezTo>
                    <a:pt x="2342" y="21521"/>
                    <a:pt x="2342" y="21140"/>
                    <a:pt x="2212" y="19679"/>
                  </a:cubicBezTo>
                  <a:cubicBezTo>
                    <a:pt x="2082" y="18217"/>
                    <a:pt x="1822" y="15676"/>
                    <a:pt x="1561" y="13167"/>
                  </a:cubicBezTo>
                  <a:cubicBezTo>
                    <a:pt x="1301" y="10657"/>
                    <a:pt x="1041" y="8180"/>
                    <a:pt x="1431" y="6179"/>
                  </a:cubicBezTo>
                  <a:cubicBezTo>
                    <a:pt x="1822" y="4177"/>
                    <a:pt x="2863" y="2653"/>
                    <a:pt x="4294" y="1636"/>
                  </a:cubicBezTo>
                  <a:cubicBezTo>
                    <a:pt x="5725" y="620"/>
                    <a:pt x="7547" y="112"/>
                    <a:pt x="9889" y="16"/>
                  </a:cubicBezTo>
                  <a:cubicBezTo>
                    <a:pt x="12231" y="-79"/>
                    <a:pt x="15094" y="239"/>
                    <a:pt x="17436" y="1350"/>
                  </a:cubicBezTo>
                  <a:cubicBezTo>
                    <a:pt x="19778" y="2462"/>
                    <a:pt x="21600" y="4368"/>
                    <a:pt x="21340" y="5797"/>
                  </a:cubicBezTo>
                  <a:cubicBezTo>
                    <a:pt x="21080" y="7227"/>
                    <a:pt x="18737" y="8180"/>
                    <a:pt x="16135" y="8783"/>
                  </a:cubicBezTo>
                  <a:cubicBezTo>
                    <a:pt x="13533" y="9387"/>
                    <a:pt x="10670" y="9641"/>
                    <a:pt x="8458" y="9736"/>
                  </a:cubicBezTo>
                  <a:cubicBezTo>
                    <a:pt x="6246" y="9832"/>
                    <a:pt x="4684" y="9768"/>
                    <a:pt x="3253" y="9609"/>
                  </a:cubicBezTo>
                  <a:cubicBezTo>
                    <a:pt x="1822" y="9450"/>
                    <a:pt x="520" y="9196"/>
                    <a:pt x="651" y="9006"/>
                  </a:cubicBezTo>
                  <a:cubicBezTo>
                    <a:pt x="781" y="8815"/>
                    <a:pt x="2342" y="8688"/>
                    <a:pt x="3904" y="8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5778500" y="5418984"/>
              <a:ext cx="146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250"/>
                    <a:pt x="6887" y="4500"/>
                    <a:pt x="10487" y="8100"/>
                  </a:cubicBezTo>
                  <a:cubicBezTo>
                    <a:pt x="14087" y="11700"/>
                    <a:pt x="17843" y="166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765800" y="5417735"/>
              <a:ext cx="165100" cy="13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21600" y="196"/>
                  </a:moveTo>
                  <a:cubicBezTo>
                    <a:pt x="19662" y="-137"/>
                    <a:pt x="17723" y="-469"/>
                    <a:pt x="14123" y="3020"/>
                  </a:cubicBezTo>
                  <a:cubicBezTo>
                    <a:pt x="10523" y="6509"/>
                    <a:pt x="5262" y="13820"/>
                    <a:pt x="0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690241" y="4864761"/>
              <a:ext cx="151759" cy="15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61" fill="norm" stroke="1" extrusionOk="0">
                  <a:moveTo>
                    <a:pt x="4409" y="4623"/>
                  </a:moveTo>
                  <a:cubicBezTo>
                    <a:pt x="3509" y="7542"/>
                    <a:pt x="2609" y="10461"/>
                    <a:pt x="1859" y="12650"/>
                  </a:cubicBezTo>
                  <a:cubicBezTo>
                    <a:pt x="1109" y="14839"/>
                    <a:pt x="509" y="16299"/>
                    <a:pt x="209" y="16299"/>
                  </a:cubicBezTo>
                  <a:cubicBezTo>
                    <a:pt x="-91" y="16299"/>
                    <a:pt x="-91" y="14839"/>
                    <a:pt x="359" y="12504"/>
                  </a:cubicBezTo>
                  <a:cubicBezTo>
                    <a:pt x="809" y="10169"/>
                    <a:pt x="1709" y="6958"/>
                    <a:pt x="2459" y="4623"/>
                  </a:cubicBezTo>
                  <a:cubicBezTo>
                    <a:pt x="3209" y="2288"/>
                    <a:pt x="3809" y="829"/>
                    <a:pt x="4859" y="245"/>
                  </a:cubicBezTo>
                  <a:cubicBezTo>
                    <a:pt x="5909" y="-339"/>
                    <a:pt x="7409" y="-47"/>
                    <a:pt x="9809" y="3018"/>
                  </a:cubicBezTo>
                  <a:cubicBezTo>
                    <a:pt x="12209" y="6083"/>
                    <a:pt x="15509" y="11920"/>
                    <a:pt x="17609" y="15423"/>
                  </a:cubicBezTo>
                  <a:cubicBezTo>
                    <a:pt x="19709" y="18926"/>
                    <a:pt x="20609" y="20093"/>
                    <a:pt x="21509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6024660" y="5096605"/>
              <a:ext cx="153891" cy="34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75" fill="norm" stroke="1" extrusionOk="0">
                  <a:moveTo>
                    <a:pt x="21222" y="2690"/>
                  </a:moveTo>
                  <a:cubicBezTo>
                    <a:pt x="20054" y="1895"/>
                    <a:pt x="18887" y="1100"/>
                    <a:pt x="17427" y="570"/>
                  </a:cubicBezTo>
                  <a:cubicBezTo>
                    <a:pt x="15968" y="40"/>
                    <a:pt x="14217" y="-225"/>
                    <a:pt x="11881" y="239"/>
                  </a:cubicBezTo>
                  <a:cubicBezTo>
                    <a:pt x="9546" y="703"/>
                    <a:pt x="6627" y="1895"/>
                    <a:pt x="4146" y="4347"/>
                  </a:cubicBezTo>
                  <a:cubicBezTo>
                    <a:pt x="1665" y="6798"/>
                    <a:pt x="-378" y="10509"/>
                    <a:pt x="60" y="13490"/>
                  </a:cubicBezTo>
                  <a:cubicBezTo>
                    <a:pt x="498" y="16472"/>
                    <a:pt x="3417" y="18725"/>
                    <a:pt x="6627" y="19917"/>
                  </a:cubicBezTo>
                  <a:cubicBezTo>
                    <a:pt x="9838" y="21110"/>
                    <a:pt x="13341" y="21242"/>
                    <a:pt x="16844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6223000" y="5152284"/>
              <a:ext cx="2032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4390"/>
                    <a:pt x="7650" y="8780"/>
                    <a:pt x="10687" y="12293"/>
                  </a:cubicBezTo>
                  <a:cubicBezTo>
                    <a:pt x="13725" y="15805"/>
                    <a:pt x="15975" y="18439"/>
                    <a:pt x="17662" y="19844"/>
                  </a:cubicBezTo>
                  <a:cubicBezTo>
                    <a:pt x="19350" y="21249"/>
                    <a:pt x="20475" y="21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6261100" y="5126321"/>
              <a:ext cx="190500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496"/>
                  </a:moveTo>
                  <a:cubicBezTo>
                    <a:pt x="20400" y="192"/>
                    <a:pt x="19200" y="-112"/>
                    <a:pt x="18240" y="40"/>
                  </a:cubicBezTo>
                  <a:cubicBezTo>
                    <a:pt x="17280" y="192"/>
                    <a:pt x="16560" y="801"/>
                    <a:pt x="14040" y="3234"/>
                  </a:cubicBezTo>
                  <a:cubicBezTo>
                    <a:pt x="11520" y="5668"/>
                    <a:pt x="7200" y="9927"/>
                    <a:pt x="4560" y="13274"/>
                  </a:cubicBezTo>
                  <a:cubicBezTo>
                    <a:pt x="1920" y="16620"/>
                    <a:pt x="960" y="19054"/>
                    <a:pt x="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6521450" y="5298334"/>
              <a:ext cx="1" cy="152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604000" y="5069734"/>
              <a:ext cx="9212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473" y="0"/>
                  </a:moveTo>
                  <a:cubicBezTo>
                    <a:pt x="5891" y="348"/>
                    <a:pt x="10309" y="697"/>
                    <a:pt x="14236" y="2555"/>
                  </a:cubicBezTo>
                  <a:cubicBezTo>
                    <a:pt x="18164" y="4413"/>
                    <a:pt x="21600" y="7781"/>
                    <a:pt x="21355" y="10800"/>
                  </a:cubicBezTo>
                  <a:cubicBezTo>
                    <a:pt x="21109" y="13819"/>
                    <a:pt x="17182" y="16490"/>
                    <a:pt x="13009" y="18232"/>
                  </a:cubicBezTo>
                  <a:cubicBezTo>
                    <a:pt x="8836" y="19974"/>
                    <a:pt x="4418" y="207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959600" y="5321617"/>
              <a:ext cx="2286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0800"/>
                    <a:pt x="11600" y="0"/>
                    <a:pt x="15200" y="0"/>
                  </a:cubicBezTo>
                  <a:cubicBezTo>
                    <a:pt x="18800" y="0"/>
                    <a:pt x="20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7096270" y="5241184"/>
              <a:ext cx="5383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600" fill="norm" stroke="1" extrusionOk="0">
                  <a:moveTo>
                    <a:pt x="3545" y="0"/>
                  </a:moveTo>
                  <a:cubicBezTo>
                    <a:pt x="1145" y="4024"/>
                    <a:pt x="-1255" y="8047"/>
                    <a:pt x="745" y="11541"/>
                  </a:cubicBezTo>
                  <a:cubicBezTo>
                    <a:pt x="2745" y="15035"/>
                    <a:pt x="9145" y="18000"/>
                    <a:pt x="13145" y="19588"/>
                  </a:cubicBezTo>
                  <a:cubicBezTo>
                    <a:pt x="17145" y="21176"/>
                    <a:pt x="18745" y="21388"/>
                    <a:pt x="203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283450" y="5026424"/>
              <a:ext cx="177492" cy="55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11" fill="norm" stroke="1" extrusionOk="0">
                  <a:moveTo>
                    <a:pt x="4469" y="9628"/>
                  </a:moveTo>
                  <a:cubicBezTo>
                    <a:pt x="3724" y="12288"/>
                    <a:pt x="2979" y="14948"/>
                    <a:pt x="2607" y="17245"/>
                  </a:cubicBezTo>
                  <a:cubicBezTo>
                    <a:pt x="2234" y="19542"/>
                    <a:pt x="2234" y="21476"/>
                    <a:pt x="2359" y="20912"/>
                  </a:cubicBezTo>
                  <a:cubicBezTo>
                    <a:pt x="2483" y="20348"/>
                    <a:pt x="2731" y="17285"/>
                    <a:pt x="2979" y="14222"/>
                  </a:cubicBezTo>
                  <a:cubicBezTo>
                    <a:pt x="3228" y="11160"/>
                    <a:pt x="3476" y="8097"/>
                    <a:pt x="4593" y="5760"/>
                  </a:cubicBezTo>
                  <a:cubicBezTo>
                    <a:pt x="5710" y="3422"/>
                    <a:pt x="7697" y="1810"/>
                    <a:pt x="9310" y="924"/>
                  </a:cubicBezTo>
                  <a:cubicBezTo>
                    <a:pt x="10924" y="37"/>
                    <a:pt x="12166" y="-124"/>
                    <a:pt x="13903" y="77"/>
                  </a:cubicBezTo>
                  <a:cubicBezTo>
                    <a:pt x="15641" y="279"/>
                    <a:pt x="17876" y="843"/>
                    <a:pt x="19366" y="1891"/>
                  </a:cubicBezTo>
                  <a:cubicBezTo>
                    <a:pt x="20855" y="2939"/>
                    <a:pt x="21600" y="4470"/>
                    <a:pt x="19614" y="5921"/>
                  </a:cubicBezTo>
                  <a:cubicBezTo>
                    <a:pt x="17628" y="7372"/>
                    <a:pt x="12910" y="8742"/>
                    <a:pt x="9186" y="9588"/>
                  </a:cubicBezTo>
                  <a:cubicBezTo>
                    <a:pt x="5462" y="10434"/>
                    <a:pt x="2731" y="10757"/>
                    <a:pt x="0" y="11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486650" y="5330084"/>
              <a:ext cx="698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5009"/>
                    <a:pt x="6545" y="10017"/>
                    <a:pt x="10145" y="13617"/>
                  </a:cubicBezTo>
                  <a:cubicBezTo>
                    <a:pt x="13745" y="17217"/>
                    <a:pt x="17673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473950" y="5372873"/>
              <a:ext cx="133350" cy="7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21600" y="484"/>
                  </a:moveTo>
                  <a:cubicBezTo>
                    <a:pt x="19886" y="-133"/>
                    <a:pt x="18171" y="-750"/>
                    <a:pt x="14571" y="2644"/>
                  </a:cubicBezTo>
                  <a:cubicBezTo>
                    <a:pt x="10971" y="6039"/>
                    <a:pt x="5486" y="13444"/>
                    <a:pt x="0" y="20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382933" y="4834077"/>
              <a:ext cx="160868" cy="19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8811" y="3600"/>
                  </a:moveTo>
                  <a:cubicBezTo>
                    <a:pt x="7674" y="4305"/>
                    <a:pt x="6537" y="5009"/>
                    <a:pt x="5258" y="6300"/>
                  </a:cubicBezTo>
                  <a:cubicBezTo>
                    <a:pt x="3979" y="7592"/>
                    <a:pt x="2558" y="9470"/>
                    <a:pt x="1563" y="9705"/>
                  </a:cubicBezTo>
                  <a:cubicBezTo>
                    <a:pt x="568" y="9939"/>
                    <a:pt x="0" y="8531"/>
                    <a:pt x="0" y="6652"/>
                  </a:cubicBezTo>
                  <a:cubicBezTo>
                    <a:pt x="0" y="4774"/>
                    <a:pt x="568" y="2426"/>
                    <a:pt x="1563" y="1135"/>
                  </a:cubicBezTo>
                  <a:cubicBezTo>
                    <a:pt x="2558" y="-156"/>
                    <a:pt x="3979" y="-391"/>
                    <a:pt x="5684" y="666"/>
                  </a:cubicBezTo>
                  <a:cubicBezTo>
                    <a:pt x="7389" y="1722"/>
                    <a:pt x="9379" y="4070"/>
                    <a:pt x="12079" y="7709"/>
                  </a:cubicBezTo>
                  <a:cubicBezTo>
                    <a:pt x="14779" y="11348"/>
                    <a:pt x="18189" y="16279"/>
                    <a:pt x="21600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652113" y="5063384"/>
              <a:ext cx="8853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17589" y="0"/>
                  </a:moveTo>
                  <a:cubicBezTo>
                    <a:pt x="11698" y="2717"/>
                    <a:pt x="5807" y="5434"/>
                    <a:pt x="2616" y="8491"/>
                  </a:cubicBezTo>
                  <a:cubicBezTo>
                    <a:pt x="-575" y="11547"/>
                    <a:pt x="-1066" y="14943"/>
                    <a:pt x="2370" y="17185"/>
                  </a:cubicBezTo>
                  <a:cubicBezTo>
                    <a:pt x="5807" y="19426"/>
                    <a:pt x="13170" y="20513"/>
                    <a:pt x="205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7835900" y="5107834"/>
              <a:ext cx="1778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145"/>
                    <a:pt x="4114" y="2291"/>
                    <a:pt x="7329" y="5564"/>
                  </a:cubicBezTo>
                  <a:cubicBezTo>
                    <a:pt x="10543" y="8836"/>
                    <a:pt x="14914" y="14236"/>
                    <a:pt x="17486" y="17264"/>
                  </a:cubicBezTo>
                  <a:cubicBezTo>
                    <a:pt x="20057" y="20291"/>
                    <a:pt x="20829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856774" y="5120534"/>
              <a:ext cx="16962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6895" y="919"/>
                    <a:pt x="12681" y="1838"/>
                    <a:pt x="8993" y="4060"/>
                  </a:cubicBezTo>
                  <a:cubicBezTo>
                    <a:pt x="5305" y="6281"/>
                    <a:pt x="2144" y="9804"/>
                    <a:pt x="827" y="12945"/>
                  </a:cubicBezTo>
                  <a:cubicBezTo>
                    <a:pt x="-490" y="16085"/>
                    <a:pt x="37" y="18843"/>
                    <a:pt x="5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045450" y="5291975"/>
              <a:ext cx="139700" cy="12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6272"/>
                  </a:moveTo>
                  <a:cubicBezTo>
                    <a:pt x="0" y="4530"/>
                    <a:pt x="0" y="2788"/>
                    <a:pt x="818" y="1569"/>
                  </a:cubicBezTo>
                  <a:cubicBezTo>
                    <a:pt x="1636" y="350"/>
                    <a:pt x="3273" y="-347"/>
                    <a:pt x="4582" y="176"/>
                  </a:cubicBezTo>
                  <a:cubicBezTo>
                    <a:pt x="5891" y="698"/>
                    <a:pt x="6873" y="2440"/>
                    <a:pt x="7364" y="5053"/>
                  </a:cubicBezTo>
                  <a:cubicBezTo>
                    <a:pt x="7855" y="7666"/>
                    <a:pt x="7855" y="11150"/>
                    <a:pt x="7364" y="13588"/>
                  </a:cubicBezTo>
                  <a:cubicBezTo>
                    <a:pt x="6873" y="16027"/>
                    <a:pt x="5891" y="17421"/>
                    <a:pt x="6055" y="18640"/>
                  </a:cubicBezTo>
                  <a:cubicBezTo>
                    <a:pt x="6218" y="19859"/>
                    <a:pt x="7527" y="20905"/>
                    <a:pt x="10309" y="21079"/>
                  </a:cubicBezTo>
                  <a:cubicBezTo>
                    <a:pt x="13091" y="21253"/>
                    <a:pt x="17345" y="20556"/>
                    <a:pt x="21600" y="19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8185150" y="5082434"/>
              <a:ext cx="10230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21600" fill="norm" stroke="1" extrusionOk="0">
                  <a:moveTo>
                    <a:pt x="6231" y="0"/>
                  </a:moveTo>
                  <a:cubicBezTo>
                    <a:pt x="5400" y="537"/>
                    <a:pt x="4569" y="1075"/>
                    <a:pt x="6438" y="2149"/>
                  </a:cubicBezTo>
                  <a:cubicBezTo>
                    <a:pt x="8308" y="3224"/>
                    <a:pt x="12877" y="4836"/>
                    <a:pt x="16200" y="7039"/>
                  </a:cubicBezTo>
                  <a:cubicBezTo>
                    <a:pt x="19523" y="9242"/>
                    <a:pt x="21600" y="12036"/>
                    <a:pt x="18692" y="14561"/>
                  </a:cubicBezTo>
                  <a:cubicBezTo>
                    <a:pt x="15785" y="17087"/>
                    <a:pt x="7892" y="19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8502650" y="5293637"/>
              <a:ext cx="285750" cy="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4320" y="12694"/>
                    <a:pt x="8640" y="5030"/>
                    <a:pt x="12240" y="1894"/>
                  </a:cubicBezTo>
                  <a:cubicBezTo>
                    <a:pt x="15840" y="-1241"/>
                    <a:pt x="18720" y="153"/>
                    <a:pt x="21600" y="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679715" y="5190384"/>
              <a:ext cx="515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600" fill="norm" stroke="1" extrusionOk="0">
                  <a:moveTo>
                    <a:pt x="10258" y="0"/>
                  </a:moveTo>
                  <a:cubicBezTo>
                    <a:pt x="4442" y="3429"/>
                    <a:pt x="-1373" y="6857"/>
                    <a:pt x="289" y="10457"/>
                  </a:cubicBezTo>
                  <a:cubicBezTo>
                    <a:pt x="1950" y="14057"/>
                    <a:pt x="11089" y="17829"/>
                    <a:pt x="202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8846191" y="5030503"/>
              <a:ext cx="184093" cy="64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06" fill="norm" stroke="1" extrusionOk="0">
                  <a:moveTo>
                    <a:pt x="3566" y="8242"/>
                  </a:moveTo>
                  <a:cubicBezTo>
                    <a:pt x="2838" y="9996"/>
                    <a:pt x="2110" y="11749"/>
                    <a:pt x="1504" y="13853"/>
                  </a:cubicBezTo>
                  <a:cubicBezTo>
                    <a:pt x="897" y="15957"/>
                    <a:pt x="411" y="18411"/>
                    <a:pt x="169" y="19814"/>
                  </a:cubicBezTo>
                  <a:cubicBezTo>
                    <a:pt x="-74" y="21216"/>
                    <a:pt x="-74" y="21567"/>
                    <a:pt x="290" y="21497"/>
                  </a:cubicBezTo>
                  <a:cubicBezTo>
                    <a:pt x="654" y="21427"/>
                    <a:pt x="1382" y="20936"/>
                    <a:pt x="2353" y="19463"/>
                  </a:cubicBezTo>
                  <a:cubicBezTo>
                    <a:pt x="3324" y="17990"/>
                    <a:pt x="4537" y="15536"/>
                    <a:pt x="5993" y="12906"/>
                  </a:cubicBezTo>
                  <a:cubicBezTo>
                    <a:pt x="7450" y="10276"/>
                    <a:pt x="9148" y="7471"/>
                    <a:pt x="10605" y="5437"/>
                  </a:cubicBezTo>
                  <a:cubicBezTo>
                    <a:pt x="12061" y="3403"/>
                    <a:pt x="13274" y="2141"/>
                    <a:pt x="14245" y="1299"/>
                  </a:cubicBezTo>
                  <a:cubicBezTo>
                    <a:pt x="15216" y="458"/>
                    <a:pt x="15944" y="37"/>
                    <a:pt x="16793" y="2"/>
                  </a:cubicBezTo>
                  <a:cubicBezTo>
                    <a:pt x="17643" y="-33"/>
                    <a:pt x="18614" y="318"/>
                    <a:pt x="19584" y="1124"/>
                  </a:cubicBezTo>
                  <a:cubicBezTo>
                    <a:pt x="20555" y="1931"/>
                    <a:pt x="21526" y="3193"/>
                    <a:pt x="20919" y="4701"/>
                  </a:cubicBezTo>
                  <a:cubicBezTo>
                    <a:pt x="20313" y="6209"/>
                    <a:pt x="18128" y="7962"/>
                    <a:pt x="14852" y="9084"/>
                  </a:cubicBezTo>
                  <a:cubicBezTo>
                    <a:pt x="11575" y="10206"/>
                    <a:pt x="7207" y="10697"/>
                    <a:pt x="2838" y="1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8952943" y="4800606"/>
              <a:ext cx="184707" cy="1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29" fill="norm" stroke="1" extrusionOk="0">
                  <a:moveTo>
                    <a:pt x="8901" y="2270"/>
                  </a:moveTo>
                  <a:cubicBezTo>
                    <a:pt x="6937" y="4494"/>
                    <a:pt x="4974" y="6717"/>
                    <a:pt x="3624" y="8623"/>
                  </a:cubicBezTo>
                  <a:cubicBezTo>
                    <a:pt x="2274" y="10529"/>
                    <a:pt x="1537" y="12117"/>
                    <a:pt x="924" y="13864"/>
                  </a:cubicBezTo>
                  <a:cubicBezTo>
                    <a:pt x="310" y="15611"/>
                    <a:pt x="-181" y="17517"/>
                    <a:pt x="64" y="17358"/>
                  </a:cubicBezTo>
                  <a:cubicBezTo>
                    <a:pt x="310" y="17200"/>
                    <a:pt x="1292" y="14976"/>
                    <a:pt x="2519" y="12435"/>
                  </a:cubicBezTo>
                  <a:cubicBezTo>
                    <a:pt x="3746" y="9894"/>
                    <a:pt x="5219" y="7035"/>
                    <a:pt x="6692" y="4653"/>
                  </a:cubicBezTo>
                  <a:cubicBezTo>
                    <a:pt x="8164" y="2270"/>
                    <a:pt x="9637" y="364"/>
                    <a:pt x="10742" y="47"/>
                  </a:cubicBezTo>
                  <a:cubicBezTo>
                    <a:pt x="11846" y="-271"/>
                    <a:pt x="12583" y="1000"/>
                    <a:pt x="14301" y="4811"/>
                  </a:cubicBezTo>
                  <a:cubicBezTo>
                    <a:pt x="16019" y="8623"/>
                    <a:pt x="18719" y="14976"/>
                    <a:pt x="21419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9036050" y="5387234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600"/>
                    <a:pt x="6000" y="7200"/>
                    <a:pt x="9600" y="10800"/>
                  </a:cubicBezTo>
                  <a:cubicBezTo>
                    <a:pt x="13200" y="14400"/>
                    <a:pt x="174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9010650" y="5393584"/>
              <a:ext cx="139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200"/>
                    <a:pt x="14400" y="2400"/>
                    <a:pt x="10800" y="6000"/>
                  </a:cubicBezTo>
                  <a:cubicBezTo>
                    <a:pt x="7200" y="9600"/>
                    <a:pt x="3600" y="15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9208448" y="5150611"/>
              <a:ext cx="168386" cy="30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55" fill="norm" stroke="1" extrusionOk="0">
                  <a:moveTo>
                    <a:pt x="20939" y="5928"/>
                  </a:moveTo>
                  <a:cubicBezTo>
                    <a:pt x="21209" y="4587"/>
                    <a:pt x="21479" y="3246"/>
                    <a:pt x="21479" y="2203"/>
                  </a:cubicBezTo>
                  <a:cubicBezTo>
                    <a:pt x="21479" y="1161"/>
                    <a:pt x="21209" y="416"/>
                    <a:pt x="20399" y="118"/>
                  </a:cubicBezTo>
                  <a:cubicBezTo>
                    <a:pt x="19589" y="-180"/>
                    <a:pt x="18239" y="-31"/>
                    <a:pt x="14999" y="1980"/>
                  </a:cubicBezTo>
                  <a:cubicBezTo>
                    <a:pt x="11759" y="3991"/>
                    <a:pt x="6629" y="7864"/>
                    <a:pt x="3659" y="10769"/>
                  </a:cubicBezTo>
                  <a:cubicBezTo>
                    <a:pt x="689" y="13674"/>
                    <a:pt x="-121" y="15610"/>
                    <a:pt x="14" y="17249"/>
                  </a:cubicBezTo>
                  <a:cubicBezTo>
                    <a:pt x="149" y="18888"/>
                    <a:pt x="1229" y="20228"/>
                    <a:pt x="3659" y="20824"/>
                  </a:cubicBezTo>
                  <a:cubicBezTo>
                    <a:pt x="6089" y="21420"/>
                    <a:pt x="9869" y="21271"/>
                    <a:pt x="13649" y="2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9423399" y="5177684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629"/>
                    <a:pt x="10473" y="9257"/>
                    <a:pt x="14073" y="12857"/>
                  </a:cubicBezTo>
                  <a:cubicBezTo>
                    <a:pt x="17673" y="16457"/>
                    <a:pt x="19636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9455150" y="5184034"/>
              <a:ext cx="152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750" y="939"/>
                  </a:cubicBezTo>
                  <a:cubicBezTo>
                    <a:pt x="13500" y="1878"/>
                    <a:pt x="10800" y="3757"/>
                    <a:pt x="8100" y="6574"/>
                  </a:cubicBezTo>
                  <a:cubicBezTo>
                    <a:pt x="5400" y="9391"/>
                    <a:pt x="2700" y="13148"/>
                    <a:pt x="1350" y="15809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9601200" y="5336434"/>
              <a:ext cx="9971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5400" y="4725"/>
                  </a:moveTo>
                  <a:cubicBezTo>
                    <a:pt x="5850" y="3600"/>
                    <a:pt x="6300" y="2475"/>
                    <a:pt x="7875" y="1575"/>
                  </a:cubicBezTo>
                  <a:cubicBezTo>
                    <a:pt x="9450" y="675"/>
                    <a:pt x="12150" y="0"/>
                    <a:pt x="14400" y="0"/>
                  </a:cubicBezTo>
                  <a:cubicBezTo>
                    <a:pt x="16650" y="0"/>
                    <a:pt x="18450" y="675"/>
                    <a:pt x="19350" y="1912"/>
                  </a:cubicBezTo>
                  <a:cubicBezTo>
                    <a:pt x="20250" y="3150"/>
                    <a:pt x="20250" y="4950"/>
                    <a:pt x="19350" y="6188"/>
                  </a:cubicBezTo>
                  <a:cubicBezTo>
                    <a:pt x="18450" y="7425"/>
                    <a:pt x="16650" y="8100"/>
                    <a:pt x="14625" y="8550"/>
                  </a:cubicBezTo>
                  <a:cubicBezTo>
                    <a:pt x="12600" y="9000"/>
                    <a:pt x="10350" y="9225"/>
                    <a:pt x="10350" y="9563"/>
                  </a:cubicBezTo>
                  <a:cubicBezTo>
                    <a:pt x="10350" y="9900"/>
                    <a:pt x="12600" y="10350"/>
                    <a:pt x="14850" y="11587"/>
                  </a:cubicBezTo>
                  <a:cubicBezTo>
                    <a:pt x="17100" y="12825"/>
                    <a:pt x="19350" y="14850"/>
                    <a:pt x="20475" y="16425"/>
                  </a:cubicBezTo>
                  <a:cubicBezTo>
                    <a:pt x="21600" y="18000"/>
                    <a:pt x="21600" y="19125"/>
                    <a:pt x="19125" y="20025"/>
                  </a:cubicBezTo>
                  <a:cubicBezTo>
                    <a:pt x="16650" y="20925"/>
                    <a:pt x="11700" y="21600"/>
                    <a:pt x="8100" y="21600"/>
                  </a:cubicBezTo>
                  <a:cubicBezTo>
                    <a:pt x="4500" y="21600"/>
                    <a:pt x="2250" y="20925"/>
                    <a:pt x="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9728199" y="5158634"/>
              <a:ext cx="11694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11172" y="0"/>
                  </a:moveTo>
                  <a:cubicBezTo>
                    <a:pt x="14152" y="1157"/>
                    <a:pt x="17131" y="2314"/>
                    <a:pt x="18993" y="4436"/>
                  </a:cubicBezTo>
                  <a:cubicBezTo>
                    <a:pt x="20855" y="6557"/>
                    <a:pt x="21600" y="9643"/>
                    <a:pt x="18248" y="12664"/>
                  </a:cubicBezTo>
                  <a:cubicBezTo>
                    <a:pt x="14897" y="15686"/>
                    <a:pt x="7448" y="186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0115550" y="5336434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0244251" y="5298334"/>
              <a:ext cx="23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110"/>
                    <a:pt x="-1447" y="10219"/>
                    <a:pt x="353" y="13819"/>
                  </a:cubicBezTo>
                  <a:cubicBezTo>
                    <a:pt x="2153" y="17419"/>
                    <a:pt x="11153" y="19510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0446220" y="5044371"/>
              <a:ext cx="178463" cy="66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99" fill="norm" stroke="1" extrusionOk="0">
                  <a:moveTo>
                    <a:pt x="8986" y="7335"/>
                  </a:moveTo>
                  <a:cubicBezTo>
                    <a:pt x="7479" y="9373"/>
                    <a:pt x="5972" y="11410"/>
                    <a:pt x="4716" y="13448"/>
                  </a:cubicBezTo>
                  <a:cubicBezTo>
                    <a:pt x="3460" y="15486"/>
                    <a:pt x="2456" y="17523"/>
                    <a:pt x="1828" y="18712"/>
                  </a:cubicBezTo>
                  <a:cubicBezTo>
                    <a:pt x="1200" y="19901"/>
                    <a:pt x="949" y="20240"/>
                    <a:pt x="697" y="20648"/>
                  </a:cubicBezTo>
                  <a:cubicBezTo>
                    <a:pt x="446" y="21056"/>
                    <a:pt x="195" y="21531"/>
                    <a:pt x="70" y="21497"/>
                  </a:cubicBezTo>
                  <a:cubicBezTo>
                    <a:pt x="-56" y="21463"/>
                    <a:pt x="-56" y="20920"/>
                    <a:pt x="446" y="19493"/>
                  </a:cubicBezTo>
                  <a:cubicBezTo>
                    <a:pt x="949" y="18067"/>
                    <a:pt x="1953" y="15757"/>
                    <a:pt x="3209" y="13414"/>
                  </a:cubicBezTo>
                  <a:cubicBezTo>
                    <a:pt x="4465" y="11071"/>
                    <a:pt x="5972" y="8693"/>
                    <a:pt x="7353" y="6791"/>
                  </a:cubicBezTo>
                  <a:cubicBezTo>
                    <a:pt x="8735" y="4889"/>
                    <a:pt x="9991" y="3463"/>
                    <a:pt x="10995" y="2444"/>
                  </a:cubicBezTo>
                  <a:cubicBezTo>
                    <a:pt x="12000" y="1425"/>
                    <a:pt x="12753" y="814"/>
                    <a:pt x="13758" y="440"/>
                  </a:cubicBezTo>
                  <a:cubicBezTo>
                    <a:pt x="14763" y="67"/>
                    <a:pt x="16018" y="-69"/>
                    <a:pt x="17023" y="33"/>
                  </a:cubicBezTo>
                  <a:cubicBezTo>
                    <a:pt x="18028" y="135"/>
                    <a:pt x="18781" y="474"/>
                    <a:pt x="19660" y="1561"/>
                  </a:cubicBezTo>
                  <a:cubicBezTo>
                    <a:pt x="20539" y="2648"/>
                    <a:pt x="21544" y="4482"/>
                    <a:pt x="21042" y="5942"/>
                  </a:cubicBezTo>
                  <a:cubicBezTo>
                    <a:pt x="20539" y="7403"/>
                    <a:pt x="18530" y="8489"/>
                    <a:pt x="15767" y="9169"/>
                  </a:cubicBezTo>
                  <a:cubicBezTo>
                    <a:pt x="13004" y="9848"/>
                    <a:pt x="9488" y="10120"/>
                    <a:pt x="5972" y="10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0540949" y="4827304"/>
              <a:ext cx="133402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93" fill="norm" stroke="1" extrusionOk="0">
                  <a:moveTo>
                    <a:pt x="13171" y="5638"/>
                  </a:moveTo>
                  <a:cubicBezTo>
                    <a:pt x="10133" y="7016"/>
                    <a:pt x="7096" y="8395"/>
                    <a:pt x="4733" y="9659"/>
                  </a:cubicBezTo>
                  <a:cubicBezTo>
                    <a:pt x="2371" y="10923"/>
                    <a:pt x="683" y="12072"/>
                    <a:pt x="177" y="11497"/>
                  </a:cubicBezTo>
                  <a:cubicBezTo>
                    <a:pt x="-329" y="10923"/>
                    <a:pt x="346" y="8625"/>
                    <a:pt x="1021" y="6902"/>
                  </a:cubicBezTo>
                  <a:cubicBezTo>
                    <a:pt x="1696" y="5178"/>
                    <a:pt x="2371" y="4029"/>
                    <a:pt x="3215" y="2765"/>
                  </a:cubicBezTo>
                  <a:cubicBezTo>
                    <a:pt x="4058" y="1502"/>
                    <a:pt x="5071" y="123"/>
                    <a:pt x="6083" y="8"/>
                  </a:cubicBezTo>
                  <a:cubicBezTo>
                    <a:pt x="7096" y="-107"/>
                    <a:pt x="8108" y="1042"/>
                    <a:pt x="10640" y="4833"/>
                  </a:cubicBezTo>
                  <a:cubicBezTo>
                    <a:pt x="13171" y="8625"/>
                    <a:pt x="17221" y="15059"/>
                    <a:pt x="21271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0549000" y="5413022"/>
              <a:ext cx="150750" cy="13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889" fill="norm" stroke="1" extrusionOk="0">
                  <a:moveTo>
                    <a:pt x="1566" y="951"/>
                  </a:moveTo>
                  <a:cubicBezTo>
                    <a:pt x="3066" y="1626"/>
                    <a:pt x="4566" y="2301"/>
                    <a:pt x="5466" y="3651"/>
                  </a:cubicBezTo>
                  <a:cubicBezTo>
                    <a:pt x="6366" y="5001"/>
                    <a:pt x="6666" y="7026"/>
                    <a:pt x="6366" y="10063"/>
                  </a:cubicBezTo>
                  <a:cubicBezTo>
                    <a:pt x="6066" y="13101"/>
                    <a:pt x="5166" y="17151"/>
                    <a:pt x="3966" y="19176"/>
                  </a:cubicBezTo>
                  <a:cubicBezTo>
                    <a:pt x="2766" y="21201"/>
                    <a:pt x="1266" y="21201"/>
                    <a:pt x="516" y="20357"/>
                  </a:cubicBezTo>
                  <a:cubicBezTo>
                    <a:pt x="-234" y="19513"/>
                    <a:pt x="-234" y="17826"/>
                    <a:pt x="966" y="14957"/>
                  </a:cubicBezTo>
                  <a:cubicBezTo>
                    <a:pt x="2166" y="12088"/>
                    <a:pt x="4566" y="8038"/>
                    <a:pt x="6666" y="5507"/>
                  </a:cubicBezTo>
                  <a:cubicBezTo>
                    <a:pt x="8766" y="2976"/>
                    <a:pt x="10566" y="1963"/>
                    <a:pt x="12216" y="1120"/>
                  </a:cubicBezTo>
                  <a:cubicBezTo>
                    <a:pt x="13866" y="276"/>
                    <a:pt x="15366" y="-399"/>
                    <a:pt x="15216" y="276"/>
                  </a:cubicBezTo>
                  <a:cubicBezTo>
                    <a:pt x="15066" y="951"/>
                    <a:pt x="13266" y="2976"/>
                    <a:pt x="12066" y="4832"/>
                  </a:cubicBezTo>
                  <a:cubicBezTo>
                    <a:pt x="10866" y="6688"/>
                    <a:pt x="10266" y="8376"/>
                    <a:pt x="9966" y="10063"/>
                  </a:cubicBezTo>
                  <a:cubicBezTo>
                    <a:pt x="9666" y="11751"/>
                    <a:pt x="9666" y="13438"/>
                    <a:pt x="11616" y="14957"/>
                  </a:cubicBezTo>
                  <a:cubicBezTo>
                    <a:pt x="13566" y="16476"/>
                    <a:pt x="17466" y="17826"/>
                    <a:pt x="21366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0766245" y="5164984"/>
              <a:ext cx="15575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5720" y="1371"/>
                    <a:pt x="10248" y="2743"/>
                    <a:pt x="6504" y="5143"/>
                  </a:cubicBezTo>
                  <a:cubicBezTo>
                    <a:pt x="2760" y="7543"/>
                    <a:pt x="744" y="10971"/>
                    <a:pt x="168" y="13714"/>
                  </a:cubicBezTo>
                  <a:cubicBezTo>
                    <a:pt x="-408" y="16457"/>
                    <a:pt x="456" y="18514"/>
                    <a:pt x="3336" y="19714"/>
                  </a:cubicBezTo>
                  <a:cubicBezTo>
                    <a:pt x="6216" y="20914"/>
                    <a:pt x="11112" y="21257"/>
                    <a:pt x="160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0991850" y="5203084"/>
              <a:ext cx="146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1980"/>
                    <a:pt x="1252" y="3960"/>
                    <a:pt x="4852" y="7560"/>
                  </a:cubicBezTo>
                  <a:cubicBezTo>
                    <a:pt x="8452" y="11160"/>
                    <a:pt x="15026" y="163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0960100" y="5190384"/>
              <a:ext cx="1905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80"/>
                    <a:pt x="17280" y="960"/>
                    <a:pt x="13680" y="3200"/>
                  </a:cubicBezTo>
                  <a:cubicBezTo>
                    <a:pt x="10080" y="5440"/>
                    <a:pt x="5040" y="9440"/>
                    <a:pt x="2520" y="12800"/>
                  </a:cubicBezTo>
                  <a:cubicBezTo>
                    <a:pt x="0" y="16160"/>
                    <a:pt x="0" y="18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1173993" y="5380884"/>
              <a:ext cx="8513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15916" y="0"/>
                  </a:moveTo>
                  <a:cubicBezTo>
                    <a:pt x="12830" y="1371"/>
                    <a:pt x="9745" y="2743"/>
                    <a:pt x="7173" y="4029"/>
                  </a:cubicBezTo>
                  <a:cubicBezTo>
                    <a:pt x="4602" y="5314"/>
                    <a:pt x="2545" y="6514"/>
                    <a:pt x="1259" y="7543"/>
                  </a:cubicBezTo>
                  <a:cubicBezTo>
                    <a:pt x="-27" y="8571"/>
                    <a:pt x="-541" y="9429"/>
                    <a:pt x="745" y="9600"/>
                  </a:cubicBezTo>
                  <a:cubicBezTo>
                    <a:pt x="2030" y="9771"/>
                    <a:pt x="5116" y="9257"/>
                    <a:pt x="7945" y="8657"/>
                  </a:cubicBezTo>
                  <a:cubicBezTo>
                    <a:pt x="10773" y="8057"/>
                    <a:pt x="13345" y="7371"/>
                    <a:pt x="15659" y="7371"/>
                  </a:cubicBezTo>
                  <a:cubicBezTo>
                    <a:pt x="17973" y="7371"/>
                    <a:pt x="20030" y="8057"/>
                    <a:pt x="20545" y="9257"/>
                  </a:cubicBezTo>
                  <a:cubicBezTo>
                    <a:pt x="21059" y="10457"/>
                    <a:pt x="20030" y="12171"/>
                    <a:pt x="19516" y="14314"/>
                  </a:cubicBezTo>
                  <a:cubicBezTo>
                    <a:pt x="19002" y="16457"/>
                    <a:pt x="19002" y="19029"/>
                    <a:pt x="190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1245850" y="5184034"/>
              <a:ext cx="193765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9722" y="0"/>
                  </a:moveTo>
                  <a:cubicBezTo>
                    <a:pt x="20661" y="1903"/>
                    <a:pt x="21600" y="3807"/>
                    <a:pt x="21483" y="6166"/>
                  </a:cubicBezTo>
                  <a:cubicBezTo>
                    <a:pt x="21365" y="8524"/>
                    <a:pt x="20191" y="11338"/>
                    <a:pt x="16435" y="13986"/>
                  </a:cubicBezTo>
                  <a:cubicBezTo>
                    <a:pt x="12678" y="16634"/>
                    <a:pt x="6339" y="191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959350" y="6263534"/>
              <a:ext cx="279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5300"/>
                    <a:pt x="9818" y="9000"/>
                    <a:pt x="13418" y="5400"/>
                  </a:cubicBezTo>
                  <a:cubicBezTo>
                    <a:pt x="17018" y="1800"/>
                    <a:pt x="19309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005695" y="6428634"/>
              <a:ext cx="347356" cy="5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89" fill="norm" stroke="1" extrusionOk="0">
                  <a:moveTo>
                    <a:pt x="2239" y="19200"/>
                  </a:moveTo>
                  <a:cubicBezTo>
                    <a:pt x="1192" y="20000"/>
                    <a:pt x="145" y="20800"/>
                    <a:pt x="14" y="21200"/>
                  </a:cubicBezTo>
                  <a:cubicBezTo>
                    <a:pt x="-117" y="21600"/>
                    <a:pt x="668" y="21600"/>
                    <a:pt x="3418" y="18800"/>
                  </a:cubicBezTo>
                  <a:cubicBezTo>
                    <a:pt x="6167" y="16000"/>
                    <a:pt x="10879" y="10400"/>
                    <a:pt x="14218" y="6800"/>
                  </a:cubicBezTo>
                  <a:cubicBezTo>
                    <a:pt x="17556" y="3200"/>
                    <a:pt x="19519" y="1600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6070600" y="5971434"/>
              <a:ext cx="38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13"/>
                    <a:pt x="7200" y="7826"/>
                    <a:pt x="10800" y="11426"/>
                  </a:cubicBezTo>
                  <a:cubicBezTo>
                    <a:pt x="14400" y="15026"/>
                    <a:pt x="18000" y="183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905500" y="6365134"/>
              <a:ext cx="419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5600"/>
                    <a:pt x="6982" y="9600"/>
                    <a:pt x="10582" y="6000"/>
                  </a:cubicBezTo>
                  <a:cubicBezTo>
                    <a:pt x="14182" y="2400"/>
                    <a:pt x="1789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987782" y="6494996"/>
              <a:ext cx="127269" cy="29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3" fill="norm" stroke="1" extrusionOk="0">
                  <a:moveTo>
                    <a:pt x="21291" y="712"/>
                  </a:moveTo>
                  <a:cubicBezTo>
                    <a:pt x="19521" y="253"/>
                    <a:pt x="17750" y="-207"/>
                    <a:pt x="14740" y="99"/>
                  </a:cubicBezTo>
                  <a:cubicBezTo>
                    <a:pt x="11730" y="406"/>
                    <a:pt x="7481" y="1478"/>
                    <a:pt x="4471" y="2857"/>
                  </a:cubicBezTo>
                  <a:cubicBezTo>
                    <a:pt x="1461" y="4236"/>
                    <a:pt x="-309" y="5921"/>
                    <a:pt x="45" y="7376"/>
                  </a:cubicBezTo>
                  <a:cubicBezTo>
                    <a:pt x="399" y="8831"/>
                    <a:pt x="2878" y="10057"/>
                    <a:pt x="6596" y="11359"/>
                  </a:cubicBezTo>
                  <a:cubicBezTo>
                    <a:pt x="10314" y="12661"/>
                    <a:pt x="15271" y="14040"/>
                    <a:pt x="17927" y="15419"/>
                  </a:cubicBezTo>
                  <a:cubicBezTo>
                    <a:pt x="20583" y="16797"/>
                    <a:pt x="20937" y="18176"/>
                    <a:pt x="18635" y="19172"/>
                  </a:cubicBezTo>
                  <a:cubicBezTo>
                    <a:pt x="16334" y="20167"/>
                    <a:pt x="11376" y="20780"/>
                    <a:pt x="6419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038850" y="6434984"/>
              <a:ext cx="2540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916"/>
                    <a:pt x="6480" y="10232"/>
                    <a:pt x="10080" y="6632"/>
                  </a:cubicBezTo>
                  <a:cubicBezTo>
                    <a:pt x="13680" y="3032"/>
                    <a:pt x="17640" y="15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642100" y="6314334"/>
              <a:ext cx="266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6800"/>
                    <a:pt x="3429" y="12000"/>
                    <a:pt x="7029" y="8400"/>
                  </a:cubicBezTo>
                  <a:cubicBezTo>
                    <a:pt x="10629" y="4800"/>
                    <a:pt x="1611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794500" y="6193684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86"/>
                    <a:pt x="0" y="8571"/>
                    <a:pt x="0" y="12171"/>
                  </a:cubicBezTo>
                  <a:cubicBezTo>
                    <a:pt x="0" y="15771"/>
                    <a:pt x="10800" y="186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185754" y="6015884"/>
              <a:ext cx="345347" cy="25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16" fill="norm" stroke="1" extrusionOk="0">
                  <a:moveTo>
                    <a:pt x="943" y="8429"/>
                  </a:moveTo>
                  <a:cubicBezTo>
                    <a:pt x="416" y="7551"/>
                    <a:pt x="-111" y="6673"/>
                    <a:pt x="21" y="5444"/>
                  </a:cubicBezTo>
                  <a:cubicBezTo>
                    <a:pt x="152" y="4215"/>
                    <a:pt x="943" y="2634"/>
                    <a:pt x="2523" y="1580"/>
                  </a:cubicBezTo>
                  <a:cubicBezTo>
                    <a:pt x="4104" y="527"/>
                    <a:pt x="6474" y="0"/>
                    <a:pt x="8648" y="0"/>
                  </a:cubicBezTo>
                  <a:cubicBezTo>
                    <a:pt x="10821" y="0"/>
                    <a:pt x="12796" y="527"/>
                    <a:pt x="13784" y="1844"/>
                  </a:cubicBezTo>
                  <a:cubicBezTo>
                    <a:pt x="14772" y="3161"/>
                    <a:pt x="14772" y="5268"/>
                    <a:pt x="13521" y="7815"/>
                  </a:cubicBezTo>
                  <a:cubicBezTo>
                    <a:pt x="12269" y="10361"/>
                    <a:pt x="9767" y="13346"/>
                    <a:pt x="8187" y="15278"/>
                  </a:cubicBezTo>
                  <a:cubicBezTo>
                    <a:pt x="6606" y="17210"/>
                    <a:pt x="5948" y="18088"/>
                    <a:pt x="5355" y="18966"/>
                  </a:cubicBezTo>
                  <a:cubicBezTo>
                    <a:pt x="4762" y="19844"/>
                    <a:pt x="4235" y="20722"/>
                    <a:pt x="4367" y="21161"/>
                  </a:cubicBezTo>
                  <a:cubicBezTo>
                    <a:pt x="4499" y="21600"/>
                    <a:pt x="5289" y="21600"/>
                    <a:pt x="7791" y="21337"/>
                  </a:cubicBezTo>
                  <a:cubicBezTo>
                    <a:pt x="10294" y="21073"/>
                    <a:pt x="14509" y="20546"/>
                    <a:pt x="17077" y="20459"/>
                  </a:cubicBezTo>
                  <a:cubicBezTo>
                    <a:pt x="19645" y="20371"/>
                    <a:pt x="20567" y="20722"/>
                    <a:pt x="21489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241316" y="6447684"/>
              <a:ext cx="308834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700" fill="norm" stroke="1" extrusionOk="0">
                  <a:moveTo>
                    <a:pt x="1153" y="0"/>
                  </a:moveTo>
                  <a:cubicBezTo>
                    <a:pt x="424" y="7200"/>
                    <a:pt x="-306" y="14400"/>
                    <a:pt x="132" y="18000"/>
                  </a:cubicBezTo>
                  <a:cubicBezTo>
                    <a:pt x="570" y="21600"/>
                    <a:pt x="2175" y="21600"/>
                    <a:pt x="5897" y="18000"/>
                  </a:cubicBezTo>
                  <a:cubicBezTo>
                    <a:pt x="9618" y="14400"/>
                    <a:pt x="15456" y="7200"/>
                    <a:pt x="212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338344" y="6501840"/>
              <a:ext cx="173706" cy="27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20" fill="norm" stroke="1" extrusionOk="0">
                  <a:moveTo>
                    <a:pt x="21357" y="233"/>
                  </a:moveTo>
                  <a:cubicBezTo>
                    <a:pt x="15111" y="68"/>
                    <a:pt x="8865" y="-97"/>
                    <a:pt x="5222" y="68"/>
                  </a:cubicBezTo>
                  <a:cubicBezTo>
                    <a:pt x="1579" y="233"/>
                    <a:pt x="538" y="727"/>
                    <a:pt x="147" y="1387"/>
                  </a:cubicBezTo>
                  <a:cubicBezTo>
                    <a:pt x="-243" y="2047"/>
                    <a:pt x="17" y="2871"/>
                    <a:pt x="2490" y="4272"/>
                  </a:cubicBezTo>
                  <a:cubicBezTo>
                    <a:pt x="4962" y="5674"/>
                    <a:pt x="9646" y="7653"/>
                    <a:pt x="13029" y="9631"/>
                  </a:cubicBezTo>
                  <a:cubicBezTo>
                    <a:pt x="16412" y="11610"/>
                    <a:pt x="18494" y="13588"/>
                    <a:pt x="18494" y="15650"/>
                  </a:cubicBezTo>
                  <a:cubicBezTo>
                    <a:pt x="18494" y="17711"/>
                    <a:pt x="16412" y="19854"/>
                    <a:pt x="14330" y="20679"/>
                  </a:cubicBezTo>
                  <a:cubicBezTo>
                    <a:pt x="12249" y="21503"/>
                    <a:pt x="10167" y="21008"/>
                    <a:pt x="8085" y="20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366000" y="6434984"/>
              <a:ext cx="266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954"/>
                    <a:pt x="6857" y="8308"/>
                    <a:pt x="10457" y="4708"/>
                  </a:cubicBezTo>
                  <a:cubicBezTo>
                    <a:pt x="14057" y="1108"/>
                    <a:pt x="17829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829550" y="6384184"/>
              <a:ext cx="228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600" y="12109"/>
                  </a:cubicBezTo>
                  <a:cubicBezTo>
                    <a:pt x="3200" y="9164"/>
                    <a:pt x="6400" y="6545"/>
                    <a:pt x="10000" y="4582"/>
                  </a:cubicBezTo>
                  <a:cubicBezTo>
                    <a:pt x="13600" y="2618"/>
                    <a:pt x="1760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7945132" y="6276234"/>
              <a:ext cx="3681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3086"/>
                    <a:pt x="4073" y="6171"/>
                    <a:pt x="1673" y="9171"/>
                  </a:cubicBezTo>
                  <a:cubicBezTo>
                    <a:pt x="-727" y="12171"/>
                    <a:pt x="-727" y="15086"/>
                    <a:pt x="2873" y="17143"/>
                  </a:cubicBezTo>
                  <a:cubicBezTo>
                    <a:pt x="6473" y="19200"/>
                    <a:pt x="13673" y="20400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280400" y="6123834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50"/>
                    <a:pt x="7200" y="8700"/>
                    <a:pt x="3600" y="12300"/>
                  </a:cubicBezTo>
                  <a:cubicBezTo>
                    <a:pt x="0" y="15900"/>
                    <a:pt x="0" y="187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8153400" y="6485604"/>
              <a:ext cx="292100" cy="4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2348" y="6957"/>
                    <a:pt x="4696" y="-898"/>
                    <a:pt x="8296" y="84"/>
                  </a:cubicBezTo>
                  <a:cubicBezTo>
                    <a:pt x="11896" y="1066"/>
                    <a:pt x="16748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8171319" y="6603487"/>
              <a:ext cx="147065" cy="21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81" fill="norm" stroke="1" extrusionOk="0">
                  <a:moveTo>
                    <a:pt x="19328" y="1536"/>
                  </a:moveTo>
                  <a:cubicBezTo>
                    <a:pt x="13852" y="912"/>
                    <a:pt x="8376" y="289"/>
                    <a:pt x="4878" y="82"/>
                  </a:cubicBezTo>
                  <a:cubicBezTo>
                    <a:pt x="1379" y="-126"/>
                    <a:pt x="-142" y="82"/>
                    <a:pt x="10" y="497"/>
                  </a:cubicBezTo>
                  <a:cubicBezTo>
                    <a:pt x="162" y="912"/>
                    <a:pt x="1988" y="1536"/>
                    <a:pt x="5638" y="2989"/>
                  </a:cubicBezTo>
                  <a:cubicBezTo>
                    <a:pt x="9289" y="4443"/>
                    <a:pt x="14765" y="6728"/>
                    <a:pt x="17807" y="9636"/>
                  </a:cubicBezTo>
                  <a:cubicBezTo>
                    <a:pt x="20850" y="12543"/>
                    <a:pt x="21458" y="16074"/>
                    <a:pt x="21002" y="18255"/>
                  </a:cubicBezTo>
                  <a:cubicBezTo>
                    <a:pt x="20545" y="20436"/>
                    <a:pt x="19024" y="21266"/>
                    <a:pt x="17199" y="21370"/>
                  </a:cubicBezTo>
                  <a:cubicBezTo>
                    <a:pt x="15373" y="21474"/>
                    <a:pt x="13244" y="20851"/>
                    <a:pt x="11114" y="20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8235950" y="6523884"/>
              <a:ext cx="323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80"/>
                    <a:pt x="0" y="16560"/>
                    <a:pt x="1200" y="13320"/>
                  </a:cubicBezTo>
                  <a:cubicBezTo>
                    <a:pt x="2400" y="10080"/>
                    <a:pt x="4800" y="6120"/>
                    <a:pt x="8400" y="3780"/>
                  </a:cubicBezTo>
                  <a:cubicBezTo>
                    <a:pt x="12000" y="1440"/>
                    <a:pt x="168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8636000" y="6415883"/>
              <a:ext cx="2159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694" y="11670"/>
                    <a:pt x="3388" y="3363"/>
                    <a:pt x="6988" y="870"/>
                  </a:cubicBezTo>
                  <a:cubicBezTo>
                    <a:pt x="10588" y="-1622"/>
                    <a:pt x="16094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8769077" y="6339734"/>
              <a:ext cx="3202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0"/>
                  </a:moveTo>
                  <a:cubicBezTo>
                    <a:pt x="10974" y="1946"/>
                    <a:pt x="1524" y="3892"/>
                    <a:pt x="174" y="7492"/>
                  </a:cubicBezTo>
                  <a:cubicBezTo>
                    <a:pt x="-1176" y="11092"/>
                    <a:pt x="5574" y="16346"/>
                    <a:pt x="123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9067800" y="6092084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350"/>
                    <a:pt x="12960" y="8700"/>
                    <a:pt x="9360" y="12300"/>
                  </a:cubicBezTo>
                  <a:cubicBezTo>
                    <a:pt x="5760" y="15900"/>
                    <a:pt x="2880" y="187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8940800" y="6449238"/>
              <a:ext cx="241300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14674"/>
                  </a:moveTo>
                  <a:cubicBezTo>
                    <a:pt x="0" y="9531"/>
                    <a:pt x="0" y="4388"/>
                    <a:pt x="663" y="1816"/>
                  </a:cubicBezTo>
                  <a:cubicBezTo>
                    <a:pt x="1326" y="-755"/>
                    <a:pt x="2653" y="-755"/>
                    <a:pt x="6253" y="2845"/>
                  </a:cubicBezTo>
                  <a:cubicBezTo>
                    <a:pt x="9853" y="6445"/>
                    <a:pt x="15726" y="13645"/>
                    <a:pt x="21600" y="20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8934113" y="6557340"/>
              <a:ext cx="140038" cy="31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84" fill="norm" stroke="1" extrusionOk="0">
                  <a:moveTo>
                    <a:pt x="21015" y="1612"/>
                  </a:moveTo>
                  <a:cubicBezTo>
                    <a:pt x="17203" y="892"/>
                    <a:pt x="13391" y="172"/>
                    <a:pt x="9897" y="28"/>
                  </a:cubicBezTo>
                  <a:cubicBezTo>
                    <a:pt x="6403" y="-116"/>
                    <a:pt x="3227" y="316"/>
                    <a:pt x="1480" y="892"/>
                  </a:cubicBezTo>
                  <a:cubicBezTo>
                    <a:pt x="-267" y="1468"/>
                    <a:pt x="-585" y="2188"/>
                    <a:pt x="1162" y="3484"/>
                  </a:cubicBezTo>
                  <a:cubicBezTo>
                    <a:pt x="2909" y="4780"/>
                    <a:pt x="6721" y="6652"/>
                    <a:pt x="9897" y="8452"/>
                  </a:cubicBezTo>
                  <a:cubicBezTo>
                    <a:pt x="13074" y="10252"/>
                    <a:pt x="15615" y="11980"/>
                    <a:pt x="16409" y="13780"/>
                  </a:cubicBezTo>
                  <a:cubicBezTo>
                    <a:pt x="17203" y="15580"/>
                    <a:pt x="16250" y="17452"/>
                    <a:pt x="13550" y="18748"/>
                  </a:cubicBezTo>
                  <a:cubicBezTo>
                    <a:pt x="10850" y="20044"/>
                    <a:pt x="6403" y="20764"/>
                    <a:pt x="1956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8953500" y="6500600"/>
              <a:ext cx="228600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0800"/>
                    <a:pt x="5600" y="0"/>
                    <a:pt x="9200" y="0"/>
                  </a:cubicBezTo>
                  <a:cubicBezTo>
                    <a:pt x="12800" y="0"/>
                    <a:pt x="17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01" name="Drawing"/>
          <p:cNvGrpSpPr/>
          <p:nvPr/>
        </p:nvGrpSpPr>
        <p:grpSpPr>
          <a:xfrm>
            <a:off x="7689897" y="1793287"/>
            <a:ext cx="2742770" cy="695913"/>
            <a:chOff x="0" y="0"/>
            <a:chExt cx="2742768" cy="695912"/>
          </a:xfrm>
        </p:grpSpPr>
        <p:sp>
          <p:nvSpPr>
            <p:cNvPr id="2790" name="Line"/>
            <p:cNvSpPr/>
            <p:nvPr/>
          </p:nvSpPr>
          <p:spPr>
            <a:xfrm>
              <a:off x="0" y="12568"/>
              <a:ext cx="257769" cy="63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13" fill="norm" stroke="1" extrusionOk="0">
                  <a:moveTo>
                    <a:pt x="2054" y="4592"/>
                  </a:moveTo>
                  <a:cubicBezTo>
                    <a:pt x="2225" y="7495"/>
                    <a:pt x="2396" y="10399"/>
                    <a:pt x="2654" y="12842"/>
                  </a:cubicBezTo>
                  <a:cubicBezTo>
                    <a:pt x="2911" y="15286"/>
                    <a:pt x="3254" y="17268"/>
                    <a:pt x="3425" y="18508"/>
                  </a:cubicBezTo>
                  <a:cubicBezTo>
                    <a:pt x="3596" y="19747"/>
                    <a:pt x="3596" y="20243"/>
                    <a:pt x="3339" y="20349"/>
                  </a:cubicBezTo>
                  <a:cubicBezTo>
                    <a:pt x="3082" y="20455"/>
                    <a:pt x="2568" y="20172"/>
                    <a:pt x="1882" y="18862"/>
                  </a:cubicBezTo>
                  <a:cubicBezTo>
                    <a:pt x="1196" y="17552"/>
                    <a:pt x="339" y="15215"/>
                    <a:pt x="82" y="12630"/>
                  </a:cubicBezTo>
                  <a:cubicBezTo>
                    <a:pt x="-175" y="10045"/>
                    <a:pt x="168" y="7212"/>
                    <a:pt x="1196" y="5052"/>
                  </a:cubicBezTo>
                  <a:cubicBezTo>
                    <a:pt x="2225" y="2892"/>
                    <a:pt x="3939" y="1405"/>
                    <a:pt x="5739" y="626"/>
                  </a:cubicBezTo>
                  <a:cubicBezTo>
                    <a:pt x="7539" y="-153"/>
                    <a:pt x="9425" y="-224"/>
                    <a:pt x="11825" y="520"/>
                  </a:cubicBezTo>
                  <a:cubicBezTo>
                    <a:pt x="14225" y="1263"/>
                    <a:pt x="17139" y="2821"/>
                    <a:pt x="18939" y="4910"/>
                  </a:cubicBezTo>
                  <a:cubicBezTo>
                    <a:pt x="20739" y="7000"/>
                    <a:pt x="21425" y="9620"/>
                    <a:pt x="20396" y="12063"/>
                  </a:cubicBezTo>
                  <a:cubicBezTo>
                    <a:pt x="19368" y="14506"/>
                    <a:pt x="16625" y="16773"/>
                    <a:pt x="13368" y="18295"/>
                  </a:cubicBezTo>
                  <a:cubicBezTo>
                    <a:pt x="10111" y="19818"/>
                    <a:pt x="6339" y="20597"/>
                    <a:pt x="4025" y="20986"/>
                  </a:cubicBezTo>
                  <a:cubicBezTo>
                    <a:pt x="1711" y="21376"/>
                    <a:pt x="854" y="21376"/>
                    <a:pt x="511" y="21199"/>
                  </a:cubicBezTo>
                  <a:cubicBezTo>
                    <a:pt x="168" y="21022"/>
                    <a:pt x="339" y="20668"/>
                    <a:pt x="1196" y="20207"/>
                  </a:cubicBezTo>
                  <a:cubicBezTo>
                    <a:pt x="2054" y="19747"/>
                    <a:pt x="3596" y="19181"/>
                    <a:pt x="5139" y="18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25129" y="366438"/>
              <a:ext cx="235224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82" fill="norm" stroke="1" extrusionOk="0">
                  <a:moveTo>
                    <a:pt x="1761" y="10182"/>
                  </a:moveTo>
                  <a:cubicBezTo>
                    <a:pt x="796" y="6582"/>
                    <a:pt x="-168" y="2982"/>
                    <a:pt x="25" y="1182"/>
                  </a:cubicBezTo>
                  <a:cubicBezTo>
                    <a:pt x="218" y="-618"/>
                    <a:pt x="1568" y="-618"/>
                    <a:pt x="5328" y="2982"/>
                  </a:cubicBezTo>
                  <a:cubicBezTo>
                    <a:pt x="9089" y="6582"/>
                    <a:pt x="15261" y="13782"/>
                    <a:pt x="21432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76687" y="562562"/>
              <a:ext cx="22811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16200" fill="norm" stroke="1" extrusionOk="0">
                  <a:moveTo>
                    <a:pt x="1738" y="0"/>
                  </a:moveTo>
                  <a:cubicBezTo>
                    <a:pt x="747" y="21600"/>
                    <a:pt x="-244" y="21600"/>
                    <a:pt x="53" y="0"/>
                  </a:cubicBezTo>
                  <a:cubicBezTo>
                    <a:pt x="350" y="21600"/>
                    <a:pt x="1936" y="21600"/>
                    <a:pt x="5701" y="0"/>
                  </a:cubicBezTo>
                  <a:cubicBezTo>
                    <a:pt x="9466" y="21600"/>
                    <a:pt x="15411" y="2160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967045" y="0"/>
              <a:ext cx="271158" cy="66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40" fill="norm" stroke="1" extrusionOk="0">
                  <a:moveTo>
                    <a:pt x="21123" y="2550"/>
                  </a:moveTo>
                  <a:cubicBezTo>
                    <a:pt x="19969" y="1740"/>
                    <a:pt x="18815" y="930"/>
                    <a:pt x="16259" y="458"/>
                  </a:cubicBezTo>
                  <a:cubicBezTo>
                    <a:pt x="13703" y="-15"/>
                    <a:pt x="9746" y="-150"/>
                    <a:pt x="6613" y="188"/>
                  </a:cubicBezTo>
                  <a:cubicBezTo>
                    <a:pt x="3480" y="525"/>
                    <a:pt x="1172" y="1335"/>
                    <a:pt x="347" y="2179"/>
                  </a:cubicBezTo>
                  <a:cubicBezTo>
                    <a:pt x="-477" y="3023"/>
                    <a:pt x="183" y="3900"/>
                    <a:pt x="2161" y="5047"/>
                  </a:cubicBezTo>
                  <a:cubicBezTo>
                    <a:pt x="4140" y="6195"/>
                    <a:pt x="7438" y="7613"/>
                    <a:pt x="9086" y="8895"/>
                  </a:cubicBezTo>
                  <a:cubicBezTo>
                    <a:pt x="10735" y="10178"/>
                    <a:pt x="10735" y="11325"/>
                    <a:pt x="9828" y="12135"/>
                  </a:cubicBezTo>
                  <a:cubicBezTo>
                    <a:pt x="8921" y="12945"/>
                    <a:pt x="7108" y="13418"/>
                    <a:pt x="5624" y="13552"/>
                  </a:cubicBezTo>
                  <a:cubicBezTo>
                    <a:pt x="4140" y="13687"/>
                    <a:pt x="2986" y="13485"/>
                    <a:pt x="2903" y="13384"/>
                  </a:cubicBezTo>
                  <a:cubicBezTo>
                    <a:pt x="2821" y="13282"/>
                    <a:pt x="3810" y="13282"/>
                    <a:pt x="4552" y="13418"/>
                  </a:cubicBezTo>
                  <a:cubicBezTo>
                    <a:pt x="5294" y="13552"/>
                    <a:pt x="5789" y="13823"/>
                    <a:pt x="6118" y="14767"/>
                  </a:cubicBezTo>
                  <a:cubicBezTo>
                    <a:pt x="6448" y="15712"/>
                    <a:pt x="6613" y="17332"/>
                    <a:pt x="6696" y="18514"/>
                  </a:cubicBezTo>
                  <a:cubicBezTo>
                    <a:pt x="6778" y="19695"/>
                    <a:pt x="6778" y="20437"/>
                    <a:pt x="7602" y="20876"/>
                  </a:cubicBezTo>
                  <a:cubicBezTo>
                    <a:pt x="8427" y="21315"/>
                    <a:pt x="10076" y="21450"/>
                    <a:pt x="12219" y="21247"/>
                  </a:cubicBezTo>
                  <a:cubicBezTo>
                    <a:pt x="14363" y="21045"/>
                    <a:pt x="17001" y="20505"/>
                    <a:pt x="19639" y="19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352529" y="163353"/>
              <a:ext cx="161122" cy="45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59" fill="norm" stroke="1" extrusionOk="0">
                  <a:moveTo>
                    <a:pt x="7379" y="4502"/>
                  </a:moveTo>
                  <a:cubicBezTo>
                    <a:pt x="5191" y="3695"/>
                    <a:pt x="3004" y="2887"/>
                    <a:pt x="1637" y="2180"/>
                  </a:cubicBezTo>
                  <a:cubicBezTo>
                    <a:pt x="270" y="1474"/>
                    <a:pt x="-277" y="868"/>
                    <a:pt x="133" y="465"/>
                  </a:cubicBezTo>
                  <a:cubicBezTo>
                    <a:pt x="543" y="61"/>
                    <a:pt x="1910" y="-141"/>
                    <a:pt x="4645" y="111"/>
                  </a:cubicBezTo>
                  <a:cubicBezTo>
                    <a:pt x="7379" y="364"/>
                    <a:pt x="11480" y="1070"/>
                    <a:pt x="13804" y="2231"/>
                  </a:cubicBezTo>
                  <a:cubicBezTo>
                    <a:pt x="16128" y="3392"/>
                    <a:pt x="16675" y="5007"/>
                    <a:pt x="16538" y="6016"/>
                  </a:cubicBezTo>
                  <a:cubicBezTo>
                    <a:pt x="16401" y="7025"/>
                    <a:pt x="15581" y="7429"/>
                    <a:pt x="14351" y="7833"/>
                  </a:cubicBezTo>
                  <a:cubicBezTo>
                    <a:pt x="13120" y="8237"/>
                    <a:pt x="11480" y="8640"/>
                    <a:pt x="11480" y="9044"/>
                  </a:cubicBezTo>
                  <a:cubicBezTo>
                    <a:pt x="11480" y="9448"/>
                    <a:pt x="13120" y="9852"/>
                    <a:pt x="15171" y="10508"/>
                  </a:cubicBezTo>
                  <a:cubicBezTo>
                    <a:pt x="17222" y="11164"/>
                    <a:pt x="19682" y="12072"/>
                    <a:pt x="20503" y="13233"/>
                  </a:cubicBezTo>
                  <a:cubicBezTo>
                    <a:pt x="21323" y="14394"/>
                    <a:pt x="20503" y="15807"/>
                    <a:pt x="18179" y="17169"/>
                  </a:cubicBezTo>
                  <a:cubicBezTo>
                    <a:pt x="15855" y="18532"/>
                    <a:pt x="12027" y="19844"/>
                    <a:pt x="9429" y="20551"/>
                  </a:cubicBezTo>
                  <a:cubicBezTo>
                    <a:pt x="6832" y="21257"/>
                    <a:pt x="5465" y="21358"/>
                    <a:pt x="4098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568402" y="543512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82" y="5684"/>
                    <a:pt x="9164" y="11368"/>
                    <a:pt x="5564" y="14968"/>
                  </a:cubicBezTo>
                  <a:cubicBezTo>
                    <a:pt x="1964" y="18568"/>
                    <a:pt x="982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933708" y="124412"/>
              <a:ext cx="1569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72"/>
                    <a:pt x="3818" y="7945"/>
                    <a:pt x="1118" y="11545"/>
                  </a:cubicBezTo>
                  <a:cubicBezTo>
                    <a:pt x="-1582" y="15145"/>
                    <a:pt x="1118" y="18372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000202" y="562562"/>
              <a:ext cx="127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280"/>
                    <a:pt x="10080" y="10560"/>
                    <a:pt x="6480" y="14160"/>
                  </a:cubicBezTo>
                  <a:cubicBezTo>
                    <a:pt x="2880" y="17760"/>
                    <a:pt x="144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197001" y="75538"/>
              <a:ext cx="274474" cy="50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29" fill="norm" stroke="1" extrusionOk="0">
                  <a:moveTo>
                    <a:pt x="491" y="4490"/>
                  </a:moveTo>
                  <a:cubicBezTo>
                    <a:pt x="166" y="3324"/>
                    <a:pt x="-159" y="2159"/>
                    <a:pt x="85" y="1442"/>
                  </a:cubicBezTo>
                  <a:cubicBezTo>
                    <a:pt x="328" y="725"/>
                    <a:pt x="1140" y="456"/>
                    <a:pt x="3901" y="232"/>
                  </a:cubicBezTo>
                  <a:cubicBezTo>
                    <a:pt x="6662" y="8"/>
                    <a:pt x="11372" y="-171"/>
                    <a:pt x="14701" y="277"/>
                  </a:cubicBezTo>
                  <a:cubicBezTo>
                    <a:pt x="18030" y="725"/>
                    <a:pt x="19979" y="1801"/>
                    <a:pt x="20710" y="3638"/>
                  </a:cubicBezTo>
                  <a:cubicBezTo>
                    <a:pt x="21441" y="5475"/>
                    <a:pt x="20954" y="8075"/>
                    <a:pt x="19898" y="10988"/>
                  </a:cubicBezTo>
                  <a:cubicBezTo>
                    <a:pt x="18843" y="13900"/>
                    <a:pt x="17218" y="17127"/>
                    <a:pt x="16163" y="18919"/>
                  </a:cubicBezTo>
                  <a:cubicBezTo>
                    <a:pt x="15107" y="20712"/>
                    <a:pt x="14620" y="21070"/>
                    <a:pt x="14133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300948" y="353012"/>
              <a:ext cx="21360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3547" y="21600"/>
                  </a:moveTo>
                  <a:cubicBezTo>
                    <a:pt x="2918" y="19800"/>
                    <a:pt x="2289" y="18000"/>
                    <a:pt x="1450" y="15750"/>
                  </a:cubicBezTo>
                  <a:cubicBezTo>
                    <a:pt x="612" y="13500"/>
                    <a:pt x="-437" y="10800"/>
                    <a:pt x="192" y="8775"/>
                  </a:cubicBezTo>
                  <a:cubicBezTo>
                    <a:pt x="821" y="6750"/>
                    <a:pt x="3128" y="5400"/>
                    <a:pt x="6903" y="4050"/>
                  </a:cubicBezTo>
                  <a:cubicBezTo>
                    <a:pt x="10678" y="2700"/>
                    <a:pt x="15920" y="1350"/>
                    <a:pt x="211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514552" y="21273"/>
              <a:ext cx="228217" cy="67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14" fill="norm" stroke="1" extrusionOk="0">
                  <a:moveTo>
                    <a:pt x="11782" y="1062"/>
                  </a:moveTo>
                  <a:cubicBezTo>
                    <a:pt x="10604" y="657"/>
                    <a:pt x="9425" y="252"/>
                    <a:pt x="9425" y="83"/>
                  </a:cubicBezTo>
                  <a:cubicBezTo>
                    <a:pt x="9425" y="-86"/>
                    <a:pt x="10604" y="-18"/>
                    <a:pt x="12764" y="488"/>
                  </a:cubicBezTo>
                  <a:cubicBezTo>
                    <a:pt x="14924" y="994"/>
                    <a:pt x="18065" y="1939"/>
                    <a:pt x="19735" y="3053"/>
                  </a:cubicBezTo>
                  <a:cubicBezTo>
                    <a:pt x="21404" y="4167"/>
                    <a:pt x="21600" y="5449"/>
                    <a:pt x="20422" y="6597"/>
                  </a:cubicBezTo>
                  <a:cubicBezTo>
                    <a:pt x="19244" y="7744"/>
                    <a:pt x="16691" y="8757"/>
                    <a:pt x="15022" y="9600"/>
                  </a:cubicBezTo>
                  <a:cubicBezTo>
                    <a:pt x="13353" y="10444"/>
                    <a:pt x="12567" y="11119"/>
                    <a:pt x="12960" y="12098"/>
                  </a:cubicBezTo>
                  <a:cubicBezTo>
                    <a:pt x="13353" y="13077"/>
                    <a:pt x="14924" y="14359"/>
                    <a:pt x="16102" y="15540"/>
                  </a:cubicBezTo>
                  <a:cubicBezTo>
                    <a:pt x="17280" y="16722"/>
                    <a:pt x="18065" y="17802"/>
                    <a:pt x="16298" y="18780"/>
                  </a:cubicBezTo>
                  <a:cubicBezTo>
                    <a:pt x="14531" y="19759"/>
                    <a:pt x="10211" y="20637"/>
                    <a:pt x="7069" y="21075"/>
                  </a:cubicBezTo>
                  <a:cubicBezTo>
                    <a:pt x="3927" y="21514"/>
                    <a:pt x="1964" y="21514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1" name="Drawing"/>
          <p:cNvGrpSpPr/>
          <p:nvPr/>
        </p:nvGrpSpPr>
        <p:grpSpPr>
          <a:xfrm>
            <a:off x="1126458" y="1274269"/>
            <a:ext cx="11290639" cy="7898050"/>
            <a:chOff x="0" y="0"/>
            <a:chExt cx="11290638" cy="7898049"/>
          </a:xfrm>
        </p:grpSpPr>
        <p:sp>
          <p:nvSpPr>
            <p:cNvPr id="2803" name="Line"/>
            <p:cNvSpPr/>
            <p:nvPr/>
          </p:nvSpPr>
          <p:spPr>
            <a:xfrm>
              <a:off x="0" y="983320"/>
              <a:ext cx="162592" cy="33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89" fill="norm" stroke="1" extrusionOk="0">
                  <a:moveTo>
                    <a:pt x="21272" y="4589"/>
                  </a:moveTo>
                  <a:cubicBezTo>
                    <a:pt x="21272" y="3389"/>
                    <a:pt x="21272" y="2189"/>
                    <a:pt x="18918" y="1256"/>
                  </a:cubicBezTo>
                  <a:cubicBezTo>
                    <a:pt x="16564" y="323"/>
                    <a:pt x="11857" y="-344"/>
                    <a:pt x="8257" y="189"/>
                  </a:cubicBezTo>
                  <a:cubicBezTo>
                    <a:pt x="4657" y="723"/>
                    <a:pt x="2164" y="2456"/>
                    <a:pt x="918" y="3789"/>
                  </a:cubicBezTo>
                  <a:cubicBezTo>
                    <a:pt x="-328" y="5123"/>
                    <a:pt x="-328" y="6056"/>
                    <a:pt x="1057" y="6923"/>
                  </a:cubicBezTo>
                  <a:cubicBezTo>
                    <a:pt x="2441" y="7789"/>
                    <a:pt x="5210" y="8589"/>
                    <a:pt x="8810" y="9723"/>
                  </a:cubicBezTo>
                  <a:cubicBezTo>
                    <a:pt x="12410" y="10856"/>
                    <a:pt x="16841" y="12323"/>
                    <a:pt x="19057" y="13723"/>
                  </a:cubicBezTo>
                  <a:cubicBezTo>
                    <a:pt x="21272" y="15123"/>
                    <a:pt x="21272" y="16456"/>
                    <a:pt x="19749" y="17789"/>
                  </a:cubicBezTo>
                  <a:cubicBezTo>
                    <a:pt x="18226" y="19123"/>
                    <a:pt x="15180" y="20456"/>
                    <a:pt x="11857" y="20856"/>
                  </a:cubicBezTo>
                  <a:cubicBezTo>
                    <a:pt x="8534" y="21256"/>
                    <a:pt x="4934" y="20723"/>
                    <a:pt x="3964" y="19656"/>
                  </a:cubicBezTo>
                  <a:cubicBezTo>
                    <a:pt x="2995" y="18589"/>
                    <a:pt x="4657" y="16989"/>
                    <a:pt x="6318" y="15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302291" y="754783"/>
              <a:ext cx="57151" cy="51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905"/>
                  </a:moveTo>
                  <a:cubicBezTo>
                    <a:pt x="0" y="383"/>
                    <a:pt x="0" y="-140"/>
                    <a:pt x="400" y="34"/>
                  </a:cubicBezTo>
                  <a:cubicBezTo>
                    <a:pt x="800" y="208"/>
                    <a:pt x="1600" y="1079"/>
                    <a:pt x="3600" y="3300"/>
                  </a:cubicBezTo>
                  <a:cubicBezTo>
                    <a:pt x="5600" y="5521"/>
                    <a:pt x="8800" y="9092"/>
                    <a:pt x="10400" y="12141"/>
                  </a:cubicBezTo>
                  <a:cubicBezTo>
                    <a:pt x="12000" y="15189"/>
                    <a:pt x="12000" y="17715"/>
                    <a:pt x="12000" y="19283"/>
                  </a:cubicBezTo>
                  <a:cubicBezTo>
                    <a:pt x="12000" y="20850"/>
                    <a:pt x="12000" y="21460"/>
                    <a:pt x="13600" y="21286"/>
                  </a:cubicBezTo>
                  <a:cubicBezTo>
                    <a:pt x="15200" y="21112"/>
                    <a:pt x="18400" y="20154"/>
                    <a:pt x="21600" y="19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47468" y="986330"/>
              <a:ext cx="138974" cy="25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12" fill="norm" stroke="1" extrusionOk="0">
                  <a:moveTo>
                    <a:pt x="12652" y="0"/>
                  </a:moveTo>
                  <a:cubicBezTo>
                    <a:pt x="9052" y="3600"/>
                    <a:pt x="5452" y="7200"/>
                    <a:pt x="3324" y="9990"/>
                  </a:cubicBezTo>
                  <a:cubicBezTo>
                    <a:pt x="1197" y="12780"/>
                    <a:pt x="543" y="14760"/>
                    <a:pt x="215" y="16380"/>
                  </a:cubicBezTo>
                  <a:cubicBezTo>
                    <a:pt x="-112" y="18000"/>
                    <a:pt x="-112" y="19260"/>
                    <a:pt x="543" y="20160"/>
                  </a:cubicBezTo>
                  <a:cubicBezTo>
                    <a:pt x="1197" y="21060"/>
                    <a:pt x="2506" y="21600"/>
                    <a:pt x="6106" y="21150"/>
                  </a:cubicBezTo>
                  <a:cubicBezTo>
                    <a:pt x="9706" y="20700"/>
                    <a:pt x="15597" y="19260"/>
                    <a:pt x="21488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62641" y="975367"/>
              <a:ext cx="107951" cy="23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034" fill="norm" stroke="1" extrusionOk="0">
                  <a:moveTo>
                    <a:pt x="0" y="11992"/>
                  </a:moveTo>
                  <a:cubicBezTo>
                    <a:pt x="5706" y="8713"/>
                    <a:pt x="11411" y="5435"/>
                    <a:pt x="14468" y="3313"/>
                  </a:cubicBezTo>
                  <a:cubicBezTo>
                    <a:pt x="17525" y="1192"/>
                    <a:pt x="17932" y="228"/>
                    <a:pt x="17117" y="35"/>
                  </a:cubicBezTo>
                  <a:cubicBezTo>
                    <a:pt x="16302" y="-158"/>
                    <a:pt x="14264" y="421"/>
                    <a:pt x="10800" y="2638"/>
                  </a:cubicBezTo>
                  <a:cubicBezTo>
                    <a:pt x="7336" y="4856"/>
                    <a:pt x="2445" y="8713"/>
                    <a:pt x="815" y="12185"/>
                  </a:cubicBezTo>
                  <a:cubicBezTo>
                    <a:pt x="-815" y="15656"/>
                    <a:pt x="815" y="18742"/>
                    <a:pt x="4687" y="20092"/>
                  </a:cubicBezTo>
                  <a:cubicBezTo>
                    <a:pt x="8559" y="21442"/>
                    <a:pt x="14672" y="21056"/>
                    <a:pt x="20785" y="20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738434" y="903780"/>
              <a:ext cx="219119" cy="20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77" fill="norm" stroke="1" extrusionOk="0">
                  <a:moveTo>
                    <a:pt x="3281" y="2004"/>
                  </a:moveTo>
                  <a:cubicBezTo>
                    <a:pt x="2047" y="6235"/>
                    <a:pt x="813" y="10466"/>
                    <a:pt x="298" y="13249"/>
                  </a:cubicBezTo>
                  <a:cubicBezTo>
                    <a:pt x="-216" y="16033"/>
                    <a:pt x="-10" y="17369"/>
                    <a:pt x="504" y="18594"/>
                  </a:cubicBezTo>
                  <a:cubicBezTo>
                    <a:pt x="1018" y="19819"/>
                    <a:pt x="1841" y="20932"/>
                    <a:pt x="2767" y="21266"/>
                  </a:cubicBezTo>
                  <a:cubicBezTo>
                    <a:pt x="3693" y="21600"/>
                    <a:pt x="4721" y="21155"/>
                    <a:pt x="5441" y="20264"/>
                  </a:cubicBezTo>
                  <a:cubicBezTo>
                    <a:pt x="6161" y="19373"/>
                    <a:pt x="6573" y="18037"/>
                    <a:pt x="7087" y="17814"/>
                  </a:cubicBezTo>
                  <a:cubicBezTo>
                    <a:pt x="7601" y="17592"/>
                    <a:pt x="8218" y="18482"/>
                    <a:pt x="9041" y="19373"/>
                  </a:cubicBezTo>
                  <a:cubicBezTo>
                    <a:pt x="9864" y="20264"/>
                    <a:pt x="10893" y="21155"/>
                    <a:pt x="12847" y="20487"/>
                  </a:cubicBezTo>
                  <a:cubicBezTo>
                    <a:pt x="14801" y="19819"/>
                    <a:pt x="17681" y="17592"/>
                    <a:pt x="19327" y="14363"/>
                  </a:cubicBezTo>
                  <a:cubicBezTo>
                    <a:pt x="20973" y="11134"/>
                    <a:pt x="21384" y="6903"/>
                    <a:pt x="21281" y="4342"/>
                  </a:cubicBezTo>
                  <a:cubicBezTo>
                    <a:pt x="21178" y="1781"/>
                    <a:pt x="20561" y="891"/>
                    <a:pt x="199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191291" y="92918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235741" y="1081580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200" y="17280"/>
                    <a:pt x="2400" y="21600"/>
                    <a:pt x="6000" y="19440"/>
                  </a:cubicBezTo>
                  <a:cubicBezTo>
                    <a:pt x="9600" y="17280"/>
                    <a:pt x="1560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291086" y="371968"/>
              <a:ext cx="284506" cy="61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82" fill="norm" stroke="1" extrusionOk="0">
                  <a:moveTo>
                    <a:pt x="19442" y="1267"/>
                  </a:moveTo>
                  <a:cubicBezTo>
                    <a:pt x="19124" y="827"/>
                    <a:pt x="18807" y="386"/>
                    <a:pt x="18172" y="165"/>
                  </a:cubicBezTo>
                  <a:cubicBezTo>
                    <a:pt x="17536" y="-55"/>
                    <a:pt x="16583" y="-55"/>
                    <a:pt x="14122" y="165"/>
                  </a:cubicBezTo>
                  <a:cubicBezTo>
                    <a:pt x="11660" y="386"/>
                    <a:pt x="7689" y="827"/>
                    <a:pt x="4989" y="1451"/>
                  </a:cubicBezTo>
                  <a:cubicBezTo>
                    <a:pt x="2289" y="2076"/>
                    <a:pt x="860" y="2884"/>
                    <a:pt x="304" y="4463"/>
                  </a:cubicBezTo>
                  <a:cubicBezTo>
                    <a:pt x="-252" y="6043"/>
                    <a:pt x="66" y="8394"/>
                    <a:pt x="383" y="10929"/>
                  </a:cubicBezTo>
                  <a:cubicBezTo>
                    <a:pt x="701" y="13463"/>
                    <a:pt x="1019" y="16182"/>
                    <a:pt x="1177" y="17761"/>
                  </a:cubicBezTo>
                  <a:cubicBezTo>
                    <a:pt x="1336" y="19341"/>
                    <a:pt x="1336" y="19782"/>
                    <a:pt x="1574" y="20223"/>
                  </a:cubicBezTo>
                  <a:cubicBezTo>
                    <a:pt x="1813" y="20663"/>
                    <a:pt x="2289" y="21104"/>
                    <a:pt x="3004" y="21325"/>
                  </a:cubicBezTo>
                  <a:cubicBezTo>
                    <a:pt x="3719" y="21545"/>
                    <a:pt x="4672" y="21545"/>
                    <a:pt x="7769" y="21251"/>
                  </a:cubicBezTo>
                  <a:cubicBezTo>
                    <a:pt x="10866" y="20957"/>
                    <a:pt x="16107" y="20369"/>
                    <a:pt x="21348" y="19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346991" y="738680"/>
              <a:ext cx="222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8000"/>
                    <a:pt x="3703" y="14400"/>
                    <a:pt x="7303" y="10800"/>
                  </a:cubicBezTo>
                  <a:cubicBezTo>
                    <a:pt x="10903" y="7200"/>
                    <a:pt x="1625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841741" y="275941"/>
              <a:ext cx="279951" cy="67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06" fill="norm" stroke="1" extrusionOk="0">
                  <a:moveTo>
                    <a:pt x="21480" y="1197"/>
                  </a:moveTo>
                  <a:cubicBezTo>
                    <a:pt x="20993" y="857"/>
                    <a:pt x="20506" y="517"/>
                    <a:pt x="19288" y="280"/>
                  </a:cubicBezTo>
                  <a:cubicBezTo>
                    <a:pt x="18069" y="42"/>
                    <a:pt x="16121" y="-94"/>
                    <a:pt x="13685" y="76"/>
                  </a:cubicBezTo>
                  <a:cubicBezTo>
                    <a:pt x="11248" y="246"/>
                    <a:pt x="8325" y="721"/>
                    <a:pt x="6376" y="1604"/>
                  </a:cubicBezTo>
                  <a:cubicBezTo>
                    <a:pt x="4427" y="2487"/>
                    <a:pt x="3453" y="3778"/>
                    <a:pt x="2966" y="5544"/>
                  </a:cubicBezTo>
                  <a:cubicBezTo>
                    <a:pt x="2478" y="7310"/>
                    <a:pt x="2478" y="9551"/>
                    <a:pt x="2154" y="11861"/>
                  </a:cubicBezTo>
                  <a:cubicBezTo>
                    <a:pt x="1829" y="14170"/>
                    <a:pt x="1179" y="16548"/>
                    <a:pt x="692" y="18076"/>
                  </a:cubicBezTo>
                  <a:cubicBezTo>
                    <a:pt x="205" y="19604"/>
                    <a:pt x="-120" y="20283"/>
                    <a:pt x="42" y="20759"/>
                  </a:cubicBezTo>
                  <a:cubicBezTo>
                    <a:pt x="205" y="21234"/>
                    <a:pt x="854" y="21506"/>
                    <a:pt x="3859" y="21506"/>
                  </a:cubicBezTo>
                  <a:cubicBezTo>
                    <a:pt x="6863" y="21506"/>
                    <a:pt x="12223" y="21234"/>
                    <a:pt x="15471" y="21098"/>
                  </a:cubicBezTo>
                  <a:cubicBezTo>
                    <a:pt x="18719" y="20963"/>
                    <a:pt x="19856" y="20963"/>
                    <a:pt x="20993" y="20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428568" y="303899"/>
              <a:ext cx="137624" cy="53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95" fill="norm" stroke="1" extrusionOk="0">
                  <a:moveTo>
                    <a:pt x="18060" y="3692"/>
                  </a:moveTo>
                  <a:cubicBezTo>
                    <a:pt x="18060" y="2246"/>
                    <a:pt x="18060" y="801"/>
                    <a:pt x="17254" y="248"/>
                  </a:cubicBezTo>
                  <a:cubicBezTo>
                    <a:pt x="16448" y="-305"/>
                    <a:pt x="14836" y="35"/>
                    <a:pt x="11934" y="1608"/>
                  </a:cubicBezTo>
                  <a:cubicBezTo>
                    <a:pt x="9033" y="3182"/>
                    <a:pt x="4842" y="5988"/>
                    <a:pt x="2424" y="8752"/>
                  </a:cubicBezTo>
                  <a:cubicBezTo>
                    <a:pt x="6" y="11515"/>
                    <a:pt x="-639" y="14237"/>
                    <a:pt x="651" y="16278"/>
                  </a:cubicBezTo>
                  <a:cubicBezTo>
                    <a:pt x="1940" y="18319"/>
                    <a:pt x="5164" y="19679"/>
                    <a:pt x="8871" y="20402"/>
                  </a:cubicBezTo>
                  <a:cubicBezTo>
                    <a:pt x="12579" y="21125"/>
                    <a:pt x="16770" y="21210"/>
                    <a:pt x="20961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686841" y="452930"/>
              <a:ext cx="279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12"/>
                    <a:pt x="7200" y="6624"/>
                    <a:pt x="10800" y="10224"/>
                  </a:cubicBezTo>
                  <a:cubicBezTo>
                    <a:pt x="14400" y="13824"/>
                    <a:pt x="18000" y="177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801141" y="407917"/>
              <a:ext cx="203201" cy="46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321"/>
                  </a:moveTo>
                  <a:cubicBezTo>
                    <a:pt x="20475" y="124"/>
                    <a:pt x="19350" y="-72"/>
                    <a:pt x="18450" y="26"/>
                  </a:cubicBezTo>
                  <a:cubicBezTo>
                    <a:pt x="17550" y="124"/>
                    <a:pt x="16875" y="517"/>
                    <a:pt x="14962" y="2088"/>
                  </a:cubicBezTo>
                  <a:cubicBezTo>
                    <a:pt x="13050" y="3659"/>
                    <a:pt x="9900" y="6408"/>
                    <a:pt x="7425" y="8863"/>
                  </a:cubicBezTo>
                  <a:cubicBezTo>
                    <a:pt x="4950" y="11317"/>
                    <a:pt x="3150" y="13477"/>
                    <a:pt x="2025" y="15539"/>
                  </a:cubicBezTo>
                  <a:cubicBezTo>
                    <a:pt x="900" y="17601"/>
                    <a:pt x="450" y="19564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3997991" y="630730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7100"/>
                    <a:pt x="8707" y="12600"/>
                    <a:pt x="12307" y="9000"/>
                  </a:cubicBezTo>
                  <a:cubicBezTo>
                    <a:pt x="15907" y="5400"/>
                    <a:pt x="1875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4423441" y="393664"/>
              <a:ext cx="431801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17893"/>
                    <a:pt x="2965" y="14187"/>
                    <a:pt x="4129" y="10800"/>
                  </a:cubicBezTo>
                  <a:cubicBezTo>
                    <a:pt x="5294" y="7413"/>
                    <a:pt x="6141" y="4346"/>
                    <a:pt x="6618" y="2492"/>
                  </a:cubicBezTo>
                  <a:cubicBezTo>
                    <a:pt x="7094" y="639"/>
                    <a:pt x="7200" y="0"/>
                    <a:pt x="7094" y="0"/>
                  </a:cubicBezTo>
                  <a:cubicBezTo>
                    <a:pt x="6988" y="0"/>
                    <a:pt x="6671" y="639"/>
                    <a:pt x="6247" y="3131"/>
                  </a:cubicBezTo>
                  <a:cubicBezTo>
                    <a:pt x="5824" y="5624"/>
                    <a:pt x="5294" y="9969"/>
                    <a:pt x="5082" y="12717"/>
                  </a:cubicBezTo>
                  <a:cubicBezTo>
                    <a:pt x="4871" y="15465"/>
                    <a:pt x="4976" y="16615"/>
                    <a:pt x="5188" y="17446"/>
                  </a:cubicBezTo>
                  <a:cubicBezTo>
                    <a:pt x="5400" y="18277"/>
                    <a:pt x="5718" y="18788"/>
                    <a:pt x="6512" y="18916"/>
                  </a:cubicBezTo>
                  <a:cubicBezTo>
                    <a:pt x="7306" y="19044"/>
                    <a:pt x="8576" y="18788"/>
                    <a:pt x="10059" y="16999"/>
                  </a:cubicBezTo>
                  <a:cubicBezTo>
                    <a:pt x="11541" y="15209"/>
                    <a:pt x="13235" y="11886"/>
                    <a:pt x="14135" y="9841"/>
                  </a:cubicBezTo>
                  <a:cubicBezTo>
                    <a:pt x="15035" y="7796"/>
                    <a:pt x="15141" y="7030"/>
                    <a:pt x="15300" y="6263"/>
                  </a:cubicBezTo>
                  <a:cubicBezTo>
                    <a:pt x="15459" y="5496"/>
                    <a:pt x="15671" y="4729"/>
                    <a:pt x="15724" y="4793"/>
                  </a:cubicBezTo>
                  <a:cubicBezTo>
                    <a:pt x="15776" y="4857"/>
                    <a:pt x="15671" y="5751"/>
                    <a:pt x="15776" y="7349"/>
                  </a:cubicBezTo>
                  <a:cubicBezTo>
                    <a:pt x="15882" y="8947"/>
                    <a:pt x="16200" y="11247"/>
                    <a:pt x="16994" y="12781"/>
                  </a:cubicBezTo>
                  <a:cubicBezTo>
                    <a:pt x="17788" y="14315"/>
                    <a:pt x="19059" y="15082"/>
                    <a:pt x="19906" y="15273"/>
                  </a:cubicBezTo>
                  <a:cubicBezTo>
                    <a:pt x="20753" y="15465"/>
                    <a:pt x="21176" y="15082"/>
                    <a:pt x="21600" y="14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4880641" y="243743"/>
              <a:ext cx="117493" cy="50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23" fill="norm" stroke="1" extrusionOk="0">
                  <a:moveTo>
                    <a:pt x="10232" y="252"/>
                  </a:moveTo>
                  <a:cubicBezTo>
                    <a:pt x="7958" y="74"/>
                    <a:pt x="5684" y="-105"/>
                    <a:pt x="5116" y="74"/>
                  </a:cubicBezTo>
                  <a:cubicBezTo>
                    <a:pt x="4547" y="252"/>
                    <a:pt x="5684" y="788"/>
                    <a:pt x="8716" y="2305"/>
                  </a:cubicBezTo>
                  <a:cubicBezTo>
                    <a:pt x="11747" y="3822"/>
                    <a:pt x="16674" y="6321"/>
                    <a:pt x="19137" y="9133"/>
                  </a:cubicBezTo>
                  <a:cubicBezTo>
                    <a:pt x="21600" y="11945"/>
                    <a:pt x="21600" y="15069"/>
                    <a:pt x="19516" y="17211"/>
                  </a:cubicBezTo>
                  <a:cubicBezTo>
                    <a:pt x="17432" y="19353"/>
                    <a:pt x="13263" y="20513"/>
                    <a:pt x="9663" y="21004"/>
                  </a:cubicBezTo>
                  <a:cubicBezTo>
                    <a:pt x="6063" y="21495"/>
                    <a:pt x="3032" y="21316"/>
                    <a:pt x="0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5045741" y="15725"/>
              <a:ext cx="136345" cy="28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53" fill="norm" stroke="1" extrusionOk="0">
                  <a:moveTo>
                    <a:pt x="0" y="6034"/>
                  </a:moveTo>
                  <a:cubicBezTo>
                    <a:pt x="655" y="4469"/>
                    <a:pt x="1309" y="2904"/>
                    <a:pt x="2291" y="1808"/>
                  </a:cubicBezTo>
                  <a:cubicBezTo>
                    <a:pt x="3273" y="713"/>
                    <a:pt x="4582" y="87"/>
                    <a:pt x="6709" y="8"/>
                  </a:cubicBezTo>
                  <a:cubicBezTo>
                    <a:pt x="8836" y="-70"/>
                    <a:pt x="11782" y="400"/>
                    <a:pt x="13745" y="1417"/>
                  </a:cubicBezTo>
                  <a:cubicBezTo>
                    <a:pt x="15709" y="2434"/>
                    <a:pt x="16691" y="4000"/>
                    <a:pt x="16527" y="5095"/>
                  </a:cubicBezTo>
                  <a:cubicBezTo>
                    <a:pt x="16364" y="6191"/>
                    <a:pt x="15055" y="6817"/>
                    <a:pt x="13745" y="7365"/>
                  </a:cubicBezTo>
                  <a:cubicBezTo>
                    <a:pt x="12436" y="7913"/>
                    <a:pt x="11127" y="8382"/>
                    <a:pt x="11291" y="8852"/>
                  </a:cubicBezTo>
                  <a:cubicBezTo>
                    <a:pt x="11455" y="9321"/>
                    <a:pt x="13091" y="9791"/>
                    <a:pt x="15218" y="10573"/>
                  </a:cubicBezTo>
                  <a:cubicBezTo>
                    <a:pt x="17345" y="11356"/>
                    <a:pt x="19964" y="12452"/>
                    <a:pt x="20782" y="14173"/>
                  </a:cubicBezTo>
                  <a:cubicBezTo>
                    <a:pt x="21600" y="15895"/>
                    <a:pt x="20618" y="18243"/>
                    <a:pt x="19309" y="19652"/>
                  </a:cubicBezTo>
                  <a:cubicBezTo>
                    <a:pt x="18000" y="21060"/>
                    <a:pt x="16364" y="21530"/>
                    <a:pt x="14236" y="21295"/>
                  </a:cubicBezTo>
                  <a:cubicBezTo>
                    <a:pt x="12109" y="21060"/>
                    <a:pt x="9491" y="20121"/>
                    <a:pt x="6873" y="19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5052091" y="0"/>
              <a:ext cx="395904" cy="86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46" fill="norm" stroke="1" extrusionOk="0">
                  <a:moveTo>
                    <a:pt x="12753" y="1790"/>
                  </a:moveTo>
                  <a:cubicBezTo>
                    <a:pt x="12638" y="1526"/>
                    <a:pt x="12523" y="1263"/>
                    <a:pt x="12696" y="1052"/>
                  </a:cubicBezTo>
                  <a:cubicBezTo>
                    <a:pt x="12868" y="842"/>
                    <a:pt x="13328" y="684"/>
                    <a:pt x="14534" y="526"/>
                  </a:cubicBezTo>
                  <a:cubicBezTo>
                    <a:pt x="15740" y="367"/>
                    <a:pt x="17694" y="209"/>
                    <a:pt x="18957" y="104"/>
                  </a:cubicBezTo>
                  <a:cubicBezTo>
                    <a:pt x="20221" y="-1"/>
                    <a:pt x="20796" y="-54"/>
                    <a:pt x="21140" y="78"/>
                  </a:cubicBezTo>
                  <a:cubicBezTo>
                    <a:pt x="21485" y="209"/>
                    <a:pt x="21600" y="526"/>
                    <a:pt x="21370" y="1421"/>
                  </a:cubicBezTo>
                  <a:cubicBezTo>
                    <a:pt x="21140" y="2317"/>
                    <a:pt x="20566" y="3792"/>
                    <a:pt x="19991" y="5451"/>
                  </a:cubicBezTo>
                  <a:cubicBezTo>
                    <a:pt x="19417" y="7111"/>
                    <a:pt x="18843" y="8955"/>
                    <a:pt x="18440" y="10878"/>
                  </a:cubicBezTo>
                  <a:cubicBezTo>
                    <a:pt x="18038" y="12801"/>
                    <a:pt x="17809" y="14803"/>
                    <a:pt x="17981" y="16278"/>
                  </a:cubicBezTo>
                  <a:cubicBezTo>
                    <a:pt x="18153" y="17753"/>
                    <a:pt x="18728" y="18701"/>
                    <a:pt x="19015" y="19333"/>
                  </a:cubicBezTo>
                  <a:cubicBezTo>
                    <a:pt x="19302" y="19966"/>
                    <a:pt x="19302" y="20282"/>
                    <a:pt x="19072" y="20519"/>
                  </a:cubicBezTo>
                  <a:cubicBezTo>
                    <a:pt x="18843" y="20756"/>
                    <a:pt x="18383" y="20914"/>
                    <a:pt x="16257" y="21072"/>
                  </a:cubicBezTo>
                  <a:cubicBezTo>
                    <a:pt x="14132" y="21230"/>
                    <a:pt x="10340" y="21388"/>
                    <a:pt x="7353" y="21467"/>
                  </a:cubicBezTo>
                  <a:cubicBezTo>
                    <a:pt x="4366" y="21546"/>
                    <a:pt x="2183" y="21546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334777" y="1088356"/>
              <a:ext cx="2583965" cy="29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69" fill="norm" stroke="1" extrusionOk="0">
                  <a:moveTo>
                    <a:pt x="155" y="21569"/>
                  </a:moveTo>
                  <a:cubicBezTo>
                    <a:pt x="66" y="20956"/>
                    <a:pt x="-22" y="20343"/>
                    <a:pt x="5" y="20037"/>
                  </a:cubicBezTo>
                  <a:cubicBezTo>
                    <a:pt x="31" y="19731"/>
                    <a:pt x="172" y="19731"/>
                    <a:pt x="579" y="19501"/>
                  </a:cubicBezTo>
                  <a:cubicBezTo>
                    <a:pt x="986" y="19271"/>
                    <a:pt x="1657" y="18812"/>
                    <a:pt x="2294" y="18275"/>
                  </a:cubicBezTo>
                  <a:cubicBezTo>
                    <a:pt x="2930" y="17739"/>
                    <a:pt x="3531" y="17126"/>
                    <a:pt x="4123" y="16514"/>
                  </a:cubicBezTo>
                  <a:cubicBezTo>
                    <a:pt x="4715" y="15901"/>
                    <a:pt x="5298" y="15288"/>
                    <a:pt x="5917" y="14675"/>
                  </a:cubicBezTo>
                  <a:cubicBezTo>
                    <a:pt x="6536" y="14063"/>
                    <a:pt x="7190" y="13450"/>
                    <a:pt x="7853" y="12760"/>
                  </a:cubicBezTo>
                  <a:cubicBezTo>
                    <a:pt x="8515" y="12071"/>
                    <a:pt x="9187" y="11305"/>
                    <a:pt x="9868" y="10539"/>
                  </a:cubicBezTo>
                  <a:cubicBezTo>
                    <a:pt x="10548" y="9773"/>
                    <a:pt x="11238" y="9007"/>
                    <a:pt x="11936" y="8318"/>
                  </a:cubicBezTo>
                  <a:cubicBezTo>
                    <a:pt x="12634" y="7629"/>
                    <a:pt x="13341" y="7016"/>
                    <a:pt x="14013" y="6403"/>
                  </a:cubicBezTo>
                  <a:cubicBezTo>
                    <a:pt x="14684" y="5790"/>
                    <a:pt x="15321" y="5178"/>
                    <a:pt x="16001" y="4565"/>
                  </a:cubicBezTo>
                  <a:cubicBezTo>
                    <a:pt x="16682" y="3952"/>
                    <a:pt x="17406" y="3339"/>
                    <a:pt x="18078" y="2803"/>
                  </a:cubicBezTo>
                  <a:cubicBezTo>
                    <a:pt x="18750" y="2267"/>
                    <a:pt x="19369" y="1807"/>
                    <a:pt x="19890" y="1348"/>
                  </a:cubicBezTo>
                  <a:cubicBezTo>
                    <a:pt x="20411" y="888"/>
                    <a:pt x="20836" y="429"/>
                    <a:pt x="21092" y="199"/>
                  </a:cubicBezTo>
                  <a:cubicBezTo>
                    <a:pt x="21348" y="-31"/>
                    <a:pt x="21437" y="-31"/>
                    <a:pt x="21490" y="46"/>
                  </a:cubicBezTo>
                  <a:cubicBezTo>
                    <a:pt x="21543" y="122"/>
                    <a:pt x="21560" y="275"/>
                    <a:pt x="21578" y="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604912" y="1614980"/>
              <a:ext cx="405780" cy="26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95" fill="norm" stroke="1" extrusionOk="0">
                  <a:moveTo>
                    <a:pt x="5980" y="5526"/>
                  </a:moveTo>
                  <a:cubicBezTo>
                    <a:pt x="5757" y="9544"/>
                    <a:pt x="5535" y="13563"/>
                    <a:pt x="5312" y="16074"/>
                  </a:cubicBezTo>
                  <a:cubicBezTo>
                    <a:pt x="5089" y="18586"/>
                    <a:pt x="4867" y="19591"/>
                    <a:pt x="4199" y="20344"/>
                  </a:cubicBezTo>
                  <a:cubicBezTo>
                    <a:pt x="3531" y="21098"/>
                    <a:pt x="2417" y="21600"/>
                    <a:pt x="1471" y="20260"/>
                  </a:cubicBezTo>
                  <a:cubicBezTo>
                    <a:pt x="524" y="18921"/>
                    <a:pt x="-255" y="15740"/>
                    <a:pt x="79" y="12642"/>
                  </a:cubicBezTo>
                  <a:cubicBezTo>
                    <a:pt x="413" y="9544"/>
                    <a:pt x="1860" y="6530"/>
                    <a:pt x="4366" y="4688"/>
                  </a:cubicBezTo>
                  <a:cubicBezTo>
                    <a:pt x="6871" y="2847"/>
                    <a:pt x="10434" y="2177"/>
                    <a:pt x="13440" y="1591"/>
                  </a:cubicBezTo>
                  <a:cubicBezTo>
                    <a:pt x="16446" y="1005"/>
                    <a:pt x="18896" y="502"/>
                    <a:pt x="213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035528" y="1304455"/>
              <a:ext cx="123121" cy="28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553" fill="norm" stroke="1" extrusionOk="0">
                  <a:moveTo>
                    <a:pt x="1138" y="5233"/>
                  </a:moveTo>
                  <a:cubicBezTo>
                    <a:pt x="441" y="4433"/>
                    <a:pt x="-256" y="3633"/>
                    <a:pt x="92" y="2833"/>
                  </a:cubicBezTo>
                  <a:cubicBezTo>
                    <a:pt x="441" y="2033"/>
                    <a:pt x="1834" y="1233"/>
                    <a:pt x="3402" y="753"/>
                  </a:cubicBezTo>
                  <a:cubicBezTo>
                    <a:pt x="4970" y="273"/>
                    <a:pt x="6712" y="113"/>
                    <a:pt x="8802" y="33"/>
                  </a:cubicBezTo>
                  <a:cubicBezTo>
                    <a:pt x="10892" y="-47"/>
                    <a:pt x="13331" y="-47"/>
                    <a:pt x="14028" y="833"/>
                  </a:cubicBezTo>
                  <a:cubicBezTo>
                    <a:pt x="14725" y="1713"/>
                    <a:pt x="13679" y="3473"/>
                    <a:pt x="12634" y="4753"/>
                  </a:cubicBezTo>
                  <a:cubicBezTo>
                    <a:pt x="11589" y="6033"/>
                    <a:pt x="10544" y="6833"/>
                    <a:pt x="10544" y="7553"/>
                  </a:cubicBezTo>
                  <a:cubicBezTo>
                    <a:pt x="10544" y="8273"/>
                    <a:pt x="11589" y="8913"/>
                    <a:pt x="12983" y="9233"/>
                  </a:cubicBezTo>
                  <a:cubicBezTo>
                    <a:pt x="14376" y="9553"/>
                    <a:pt x="16118" y="9553"/>
                    <a:pt x="17860" y="10273"/>
                  </a:cubicBezTo>
                  <a:cubicBezTo>
                    <a:pt x="19602" y="10993"/>
                    <a:pt x="21344" y="12433"/>
                    <a:pt x="19428" y="14273"/>
                  </a:cubicBezTo>
                  <a:cubicBezTo>
                    <a:pt x="17512" y="16113"/>
                    <a:pt x="11938" y="18353"/>
                    <a:pt x="8279" y="19633"/>
                  </a:cubicBezTo>
                  <a:cubicBezTo>
                    <a:pt x="4621" y="20913"/>
                    <a:pt x="2879" y="21233"/>
                    <a:pt x="1138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6036341" y="11895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6757691" y="456485"/>
              <a:ext cx="235385" cy="56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38" fill="norm" stroke="1" extrusionOk="0">
                  <a:moveTo>
                    <a:pt x="2547" y="4632"/>
                  </a:moveTo>
                  <a:cubicBezTo>
                    <a:pt x="1776" y="6538"/>
                    <a:pt x="1004" y="8443"/>
                    <a:pt x="811" y="10508"/>
                  </a:cubicBezTo>
                  <a:cubicBezTo>
                    <a:pt x="618" y="12573"/>
                    <a:pt x="1004" y="14796"/>
                    <a:pt x="1293" y="16464"/>
                  </a:cubicBezTo>
                  <a:cubicBezTo>
                    <a:pt x="1583" y="18132"/>
                    <a:pt x="1776" y="19243"/>
                    <a:pt x="1968" y="20038"/>
                  </a:cubicBezTo>
                  <a:cubicBezTo>
                    <a:pt x="2161" y="20832"/>
                    <a:pt x="2354" y="21308"/>
                    <a:pt x="2451" y="21308"/>
                  </a:cubicBezTo>
                  <a:cubicBezTo>
                    <a:pt x="2547" y="21308"/>
                    <a:pt x="2547" y="20832"/>
                    <a:pt x="2161" y="19124"/>
                  </a:cubicBezTo>
                  <a:cubicBezTo>
                    <a:pt x="1776" y="17417"/>
                    <a:pt x="1004" y="14479"/>
                    <a:pt x="522" y="11461"/>
                  </a:cubicBezTo>
                  <a:cubicBezTo>
                    <a:pt x="40" y="8443"/>
                    <a:pt x="-153" y="5346"/>
                    <a:pt x="136" y="3401"/>
                  </a:cubicBezTo>
                  <a:cubicBezTo>
                    <a:pt x="426" y="1455"/>
                    <a:pt x="1197" y="661"/>
                    <a:pt x="2258" y="264"/>
                  </a:cubicBezTo>
                  <a:cubicBezTo>
                    <a:pt x="3318" y="-133"/>
                    <a:pt x="4668" y="-133"/>
                    <a:pt x="7272" y="621"/>
                  </a:cubicBezTo>
                  <a:cubicBezTo>
                    <a:pt x="9876" y="1376"/>
                    <a:pt x="13733" y="2885"/>
                    <a:pt x="16626" y="5029"/>
                  </a:cubicBezTo>
                  <a:cubicBezTo>
                    <a:pt x="19518" y="7173"/>
                    <a:pt x="21447" y="9952"/>
                    <a:pt x="21447" y="12295"/>
                  </a:cubicBezTo>
                  <a:cubicBezTo>
                    <a:pt x="21447" y="14638"/>
                    <a:pt x="19518" y="16543"/>
                    <a:pt x="16143" y="18013"/>
                  </a:cubicBezTo>
                  <a:cubicBezTo>
                    <a:pt x="12768" y="19482"/>
                    <a:pt x="7947" y="20514"/>
                    <a:pt x="4958" y="20991"/>
                  </a:cubicBezTo>
                  <a:cubicBezTo>
                    <a:pt x="1968" y="21467"/>
                    <a:pt x="811" y="21388"/>
                    <a:pt x="329" y="21149"/>
                  </a:cubicBezTo>
                  <a:cubicBezTo>
                    <a:pt x="-153" y="20911"/>
                    <a:pt x="40" y="20514"/>
                    <a:pt x="618" y="20077"/>
                  </a:cubicBezTo>
                  <a:cubicBezTo>
                    <a:pt x="1197" y="19641"/>
                    <a:pt x="2161" y="19164"/>
                    <a:pt x="3126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140112" y="749264"/>
              <a:ext cx="22338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554" y="21600"/>
                  </a:moveTo>
                  <a:cubicBezTo>
                    <a:pt x="1331" y="19326"/>
                    <a:pt x="109" y="17053"/>
                    <a:pt x="7" y="14211"/>
                  </a:cubicBezTo>
                  <a:cubicBezTo>
                    <a:pt x="-95" y="11368"/>
                    <a:pt x="924" y="7958"/>
                    <a:pt x="3980" y="5116"/>
                  </a:cubicBezTo>
                  <a:cubicBezTo>
                    <a:pt x="7037" y="2274"/>
                    <a:pt x="12131" y="0"/>
                    <a:pt x="15392" y="0"/>
                  </a:cubicBezTo>
                  <a:cubicBezTo>
                    <a:pt x="18652" y="0"/>
                    <a:pt x="20079" y="2274"/>
                    <a:pt x="21505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248919" y="783130"/>
              <a:ext cx="190773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76" fill="norm" stroke="1" extrusionOk="0">
                  <a:moveTo>
                    <a:pt x="2167" y="19837"/>
                  </a:moveTo>
                  <a:cubicBezTo>
                    <a:pt x="980" y="20718"/>
                    <a:pt x="-207" y="21600"/>
                    <a:pt x="30" y="21159"/>
                  </a:cubicBezTo>
                  <a:cubicBezTo>
                    <a:pt x="268" y="20718"/>
                    <a:pt x="1929" y="18955"/>
                    <a:pt x="5727" y="15208"/>
                  </a:cubicBezTo>
                  <a:cubicBezTo>
                    <a:pt x="9525" y="11461"/>
                    <a:pt x="15459" y="5731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522621" y="395877"/>
              <a:ext cx="202821" cy="46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03" fill="norm" stroke="1" extrusionOk="0">
                  <a:moveTo>
                    <a:pt x="18942" y="3757"/>
                  </a:moveTo>
                  <a:cubicBezTo>
                    <a:pt x="15670" y="2407"/>
                    <a:pt x="12397" y="1057"/>
                    <a:pt x="9561" y="430"/>
                  </a:cubicBezTo>
                  <a:cubicBezTo>
                    <a:pt x="6724" y="-197"/>
                    <a:pt x="4324" y="-101"/>
                    <a:pt x="2470" y="478"/>
                  </a:cubicBezTo>
                  <a:cubicBezTo>
                    <a:pt x="615" y="1057"/>
                    <a:pt x="-694" y="2117"/>
                    <a:pt x="397" y="3178"/>
                  </a:cubicBezTo>
                  <a:cubicBezTo>
                    <a:pt x="1488" y="4239"/>
                    <a:pt x="4979" y="5299"/>
                    <a:pt x="7815" y="6119"/>
                  </a:cubicBezTo>
                  <a:cubicBezTo>
                    <a:pt x="10651" y="6939"/>
                    <a:pt x="12833" y="7517"/>
                    <a:pt x="13815" y="8289"/>
                  </a:cubicBezTo>
                  <a:cubicBezTo>
                    <a:pt x="14797" y="9060"/>
                    <a:pt x="14579" y="10024"/>
                    <a:pt x="12833" y="11182"/>
                  </a:cubicBezTo>
                  <a:cubicBezTo>
                    <a:pt x="11088" y="12339"/>
                    <a:pt x="7815" y="13689"/>
                    <a:pt x="5633" y="14557"/>
                  </a:cubicBezTo>
                  <a:cubicBezTo>
                    <a:pt x="3451" y="15424"/>
                    <a:pt x="2361" y="15810"/>
                    <a:pt x="1597" y="16244"/>
                  </a:cubicBezTo>
                  <a:cubicBezTo>
                    <a:pt x="833" y="16678"/>
                    <a:pt x="397" y="17160"/>
                    <a:pt x="506" y="17594"/>
                  </a:cubicBezTo>
                  <a:cubicBezTo>
                    <a:pt x="615" y="18028"/>
                    <a:pt x="1270" y="18414"/>
                    <a:pt x="4761" y="19040"/>
                  </a:cubicBezTo>
                  <a:cubicBezTo>
                    <a:pt x="8251" y="19667"/>
                    <a:pt x="14579" y="20535"/>
                    <a:pt x="20906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795291" y="484680"/>
              <a:ext cx="203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1532"/>
                    <a:pt x="1800" y="3064"/>
                    <a:pt x="5062" y="6357"/>
                  </a:cubicBezTo>
                  <a:cubicBezTo>
                    <a:pt x="8325" y="9651"/>
                    <a:pt x="13950" y="14706"/>
                    <a:pt x="17100" y="17540"/>
                  </a:cubicBezTo>
                  <a:cubicBezTo>
                    <a:pt x="20250" y="20374"/>
                    <a:pt x="20925" y="209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7820691" y="490980"/>
              <a:ext cx="177801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379"/>
                  </a:moveTo>
                  <a:cubicBezTo>
                    <a:pt x="20314" y="128"/>
                    <a:pt x="19029" y="-123"/>
                    <a:pt x="18000" y="65"/>
                  </a:cubicBezTo>
                  <a:cubicBezTo>
                    <a:pt x="16971" y="254"/>
                    <a:pt x="16200" y="882"/>
                    <a:pt x="14014" y="3268"/>
                  </a:cubicBezTo>
                  <a:cubicBezTo>
                    <a:pt x="11829" y="5654"/>
                    <a:pt x="8229" y="9798"/>
                    <a:pt x="5657" y="13126"/>
                  </a:cubicBezTo>
                  <a:cubicBezTo>
                    <a:pt x="3086" y="16454"/>
                    <a:pt x="1543" y="18965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042941" y="687880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864"/>
                    <a:pt x="12000" y="1728"/>
                    <a:pt x="8400" y="5328"/>
                  </a:cubicBezTo>
                  <a:cubicBezTo>
                    <a:pt x="4800" y="8928"/>
                    <a:pt x="2400" y="152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068341" y="827580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290591" y="80218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620791" y="814880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"/>
                    <a:pt x="14400" y="1200"/>
                    <a:pt x="10800" y="4800"/>
                  </a:cubicBezTo>
                  <a:cubicBezTo>
                    <a:pt x="7200" y="8400"/>
                    <a:pt x="3600" y="15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8887491" y="466581"/>
              <a:ext cx="260351" cy="34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119"/>
                  </a:moveTo>
                  <a:cubicBezTo>
                    <a:pt x="527" y="596"/>
                    <a:pt x="1054" y="72"/>
                    <a:pt x="1932" y="6"/>
                  </a:cubicBezTo>
                  <a:cubicBezTo>
                    <a:pt x="2810" y="-59"/>
                    <a:pt x="4039" y="334"/>
                    <a:pt x="6410" y="2232"/>
                  </a:cubicBezTo>
                  <a:cubicBezTo>
                    <a:pt x="8780" y="4130"/>
                    <a:pt x="12293" y="7534"/>
                    <a:pt x="15015" y="11003"/>
                  </a:cubicBezTo>
                  <a:cubicBezTo>
                    <a:pt x="17737" y="14472"/>
                    <a:pt x="19668" y="18006"/>
                    <a:pt x="2160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9000191" y="421180"/>
              <a:ext cx="1603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7604" y="1282"/>
                    <a:pt x="13957" y="2564"/>
                    <a:pt x="10311" y="5030"/>
                  </a:cubicBezTo>
                  <a:cubicBezTo>
                    <a:pt x="6664" y="7496"/>
                    <a:pt x="3017" y="11145"/>
                    <a:pt x="1334" y="14104"/>
                  </a:cubicBezTo>
                  <a:cubicBezTo>
                    <a:pt x="-349" y="17063"/>
                    <a:pt x="-68" y="19332"/>
                    <a:pt x="2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9189344" y="720577"/>
              <a:ext cx="129948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61" fill="norm" stroke="1" extrusionOk="0">
                  <a:moveTo>
                    <a:pt x="3620" y="951"/>
                  </a:moveTo>
                  <a:cubicBezTo>
                    <a:pt x="2575" y="2813"/>
                    <a:pt x="1530" y="4675"/>
                    <a:pt x="833" y="7468"/>
                  </a:cubicBezTo>
                  <a:cubicBezTo>
                    <a:pt x="136" y="10261"/>
                    <a:pt x="-212" y="13985"/>
                    <a:pt x="136" y="14916"/>
                  </a:cubicBezTo>
                  <a:cubicBezTo>
                    <a:pt x="485" y="15847"/>
                    <a:pt x="1530" y="13985"/>
                    <a:pt x="3098" y="11192"/>
                  </a:cubicBezTo>
                  <a:cubicBezTo>
                    <a:pt x="4665" y="8399"/>
                    <a:pt x="6756" y="4675"/>
                    <a:pt x="8672" y="2440"/>
                  </a:cubicBezTo>
                  <a:cubicBezTo>
                    <a:pt x="10588" y="206"/>
                    <a:pt x="12330" y="-539"/>
                    <a:pt x="13723" y="392"/>
                  </a:cubicBezTo>
                  <a:cubicBezTo>
                    <a:pt x="15117" y="1323"/>
                    <a:pt x="16162" y="3930"/>
                    <a:pt x="17382" y="7654"/>
                  </a:cubicBezTo>
                  <a:cubicBezTo>
                    <a:pt x="18601" y="11378"/>
                    <a:pt x="19994" y="16220"/>
                    <a:pt x="21388" y="2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9408191" y="410597"/>
              <a:ext cx="63018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600" fill="norm" stroke="1" extrusionOk="0">
                  <a:moveTo>
                    <a:pt x="0" y="761"/>
                  </a:moveTo>
                  <a:cubicBezTo>
                    <a:pt x="2090" y="381"/>
                    <a:pt x="4181" y="0"/>
                    <a:pt x="6619" y="0"/>
                  </a:cubicBezTo>
                  <a:cubicBezTo>
                    <a:pt x="9058" y="0"/>
                    <a:pt x="11845" y="381"/>
                    <a:pt x="14981" y="1427"/>
                  </a:cubicBezTo>
                  <a:cubicBezTo>
                    <a:pt x="18116" y="2474"/>
                    <a:pt x="21600" y="4187"/>
                    <a:pt x="20555" y="5709"/>
                  </a:cubicBezTo>
                  <a:cubicBezTo>
                    <a:pt x="19510" y="7232"/>
                    <a:pt x="13935" y="8564"/>
                    <a:pt x="11497" y="9801"/>
                  </a:cubicBezTo>
                  <a:cubicBezTo>
                    <a:pt x="9058" y="11038"/>
                    <a:pt x="9755" y="12180"/>
                    <a:pt x="11148" y="13655"/>
                  </a:cubicBezTo>
                  <a:cubicBezTo>
                    <a:pt x="12542" y="15130"/>
                    <a:pt x="14632" y="16937"/>
                    <a:pt x="13935" y="18317"/>
                  </a:cubicBezTo>
                  <a:cubicBezTo>
                    <a:pt x="13239" y="19697"/>
                    <a:pt x="9755" y="20648"/>
                    <a:pt x="6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547891" y="872030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200"/>
                    <a:pt x="11314" y="2400"/>
                    <a:pt x="7714" y="6000"/>
                  </a:cubicBezTo>
                  <a:cubicBezTo>
                    <a:pt x="4114" y="9600"/>
                    <a:pt x="2057" y="15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880880" y="1710059"/>
              <a:ext cx="139712" cy="29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967" fill="norm" stroke="1" extrusionOk="0">
                  <a:moveTo>
                    <a:pt x="20966" y="3184"/>
                  </a:moveTo>
                  <a:cubicBezTo>
                    <a:pt x="20331" y="2127"/>
                    <a:pt x="19695" y="1069"/>
                    <a:pt x="16837" y="465"/>
                  </a:cubicBezTo>
                  <a:cubicBezTo>
                    <a:pt x="13978" y="-139"/>
                    <a:pt x="8895" y="-290"/>
                    <a:pt x="5242" y="843"/>
                  </a:cubicBezTo>
                  <a:cubicBezTo>
                    <a:pt x="1590" y="1976"/>
                    <a:pt x="-634" y="4393"/>
                    <a:pt x="160" y="6507"/>
                  </a:cubicBezTo>
                  <a:cubicBezTo>
                    <a:pt x="954" y="8622"/>
                    <a:pt x="4766" y="10434"/>
                    <a:pt x="8101" y="11869"/>
                  </a:cubicBezTo>
                  <a:cubicBezTo>
                    <a:pt x="11437" y="13304"/>
                    <a:pt x="14295" y="14362"/>
                    <a:pt x="15884" y="15268"/>
                  </a:cubicBezTo>
                  <a:cubicBezTo>
                    <a:pt x="17472" y="16174"/>
                    <a:pt x="17790" y="16930"/>
                    <a:pt x="17790" y="17760"/>
                  </a:cubicBezTo>
                  <a:cubicBezTo>
                    <a:pt x="17790" y="18591"/>
                    <a:pt x="17472" y="19497"/>
                    <a:pt x="16519" y="20177"/>
                  </a:cubicBezTo>
                  <a:cubicBezTo>
                    <a:pt x="15566" y="20857"/>
                    <a:pt x="13978" y="21310"/>
                    <a:pt x="11595" y="20630"/>
                  </a:cubicBezTo>
                  <a:cubicBezTo>
                    <a:pt x="9213" y="19951"/>
                    <a:pt x="6037" y="18138"/>
                    <a:pt x="4925" y="16552"/>
                  </a:cubicBezTo>
                  <a:cubicBezTo>
                    <a:pt x="3813" y="14966"/>
                    <a:pt x="4766" y="13607"/>
                    <a:pt x="5719" y="12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7122191" y="1550349"/>
              <a:ext cx="46616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550" fill="norm" stroke="1" extrusionOk="0">
                  <a:moveTo>
                    <a:pt x="0" y="2623"/>
                  </a:moveTo>
                  <a:cubicBezTo>
                    <a:pt x="1878" y="2089"/>
                    <a:pt x="3757" y="1554"/>
                    <a:pt x="6104" y="1019"/>
                  </a:cubicBezTo>
                  <a:cubicBezTo>
                    <a:pt x="8452" y="485"/>
                    <a:pt x="11270" y="-50"/>
                    <a:pt x="13617" y="3"/>
                  </a:cubicBezTo>
                  <a:cubicBezTo>
                    <a:pt x="15965" y="57"/>
                    <a:pt x="17843" y="699"/>
                    <a:pt x="19252" y="2623"/>
                  </a:cubicBezTo>
                  <a:cubicBezTo>
                    <a:pt x="20661" y="4548"/>
                    <a:pt x="21600" y="7756"/>
                    <a:pt x="19252" y="11124"/>
                  </a:cubicBezTo>
                  <a:cubicBezTo>
                    <a:pt x="16904" y="14493"/>
                    <a:pt x="11270" y="18021"/>
                    <a:pt x="5635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7118772" y="1675252"/>
              <a:ext cx="155820" cy="2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51" fill="norm" stroke="1" extrusionOk="0">
                  <a:moveTo>
                    <a:pt x="11856" y="5820"/>
                  </a:moveTo>
                  <a:cubicBezTo>
                    <a:pt x="12439" y="4897"/>
                    <a:pt x="13023" y="3974"/>
                    <a:pt x="13315" y="2774"/>
                  </a:cubicBezTo>
                  <a:cubicBezTo>
                    <a:pt x="13607" y="1574"/>
                    <a:pt x="13607" y="97"/>
                    <a:pt x="12731" y="4"/>
                  </a:cubicBezTo>
                  <a:cubicBezTo>
                    <a:pt x="11856" y="-88"/>
                    <a:pt x="10104" y="1204"/>
                    <a:pt x="7915" y="4158"/>
                  </a:cubicBezTo>
                  <a:cubicBezTo>
                    <a:pt x="5726" y="7112"/>
                    <a:pt x="3099" y="11727"/>
                    <a:pt x="1639" y="14589"/>
                  </a:cubicBezTo>
                  <a:cubicBezTo>
                    <a:pt x="180" y="17450"/>
                    <a:pt x="-112" y="18558"/>
                    <a:pt x="34" y="19574"/>
                  </a:cubicBezTo>
                  <a:cubicBezTo>
                    <a:pt x="180" y="20589"/>
                    <a:pt x="764" y="21512"/>
                    <a:pt x="4412" y="21327"/>
                  </a:cubicBezTo>
                  <a:cubicBezTo>
                    <a:pt x="8061" y="21143"/>
                    <a:pt x="14774" y="19850"/>
                    <a:pt x="21488" y="18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7343734" y="1753097"/>
              <a:ext cx="108658" cy="17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811" fill="norm" stroke="1" extrusionOk="0">
                  <a:moveTo>
                    <a:pt x="2581" y="6364"/>
                  </a:moveTo>
                  <a:cubicBezTo>
                    <a:pt x="1359" y="7907"/>
                    <a:pt x="136" y="9450"/>
                    <a:pt x="747" y="10092"/>
                  </a:cubicBezTo>
                  <a:cubicBezTo>
                    <a:pt x="1359" y="10735"/>
                    <a:pt x="3804" y="10478"/>
                    <a:pt x="6453" y="9450"/>
                  </a:cubicBezTo>
                  <a:cubicBezTo>
                    <a:pt x="9102" y="8421"/>
                    <a:pt x="11955" y="6621"/>
                    <a:pt x="13585" y="5078"/>
                  </a:cubicBezTo>
                  <a:cubicBezTo>
                    <a:pt x="15215" y="3535"/>
                    <a:pt x="15623" y="2250"/>
                    <a:pt x="15012" y="1221"/>
                  </a:cubicBezTo>
                  <a:cubicBezTo>
                    <a:pt x="14400" y="192"/>
                    <a:pt x="12770" y="-579"/>
                    <a:pt x="9917" y="578"/>
                  </a:cubicBezTo>
                  <a:cubicBezTo>
                    <a:pt x="7064" y="1735"/>
                    <a:pt x="2989" y="4821"/>
                    <a:pt x="1155" y="8292"/>
                  </a:cubicBezTo>
                  <a:cubicBezTo>
                    <a:pt x="-679" y="11764"/>
                    <a:pt x="-271" y="15621"/>
                    <a:pt x="1970" y="17935"/>
                  </a:cubicBezTo>
                  <a:cubicBezTo>
                    <a:pt x="4212" y="20250"/>
                    <a:pt x="8287" y="21021"/>
                    <a:pt x="11751" y="20764"/>
                  </a:cubicBezTo>
                  <a:cubicBezTo>
                    <a:pt x="15215" y="20507"/>
                    <a:pt x="18068" y="19221"/>
                    <a:pt x="20921" y="17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7513950" y="1691180"/>
              <a:ext cx="22419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3213" y="2492"/>
                  </a:moveTo>
                  <a:cubicBezTo>
                    <a:pt x="2002" y="4985"/>
                    <a:pt x="790" y="7477"/>
                    <a:pt x="286" y="9831"/>
                  </a:cubicBezTo>
                  <a:cubicBezTo>
                    <a:pt x="-219" y="12185"/>
                    <a:pt x="-17" y="14400"/>
                    <a:pt x="588" y="15785"/>
                  </a:cubicBezTo>
                  <a:cubicBezTo>
                    <a:pt x="1194" y="17169"/>
                    <a:pt x="2203" y="17723"/>
                    <a:pt x="3112" y="17308"/>
                  </a:cubicBezTo>
                  <a:cubicBezTo>
                    <a:pt x="4020" y="16892"/>
                    <a:pt x="4828" y="15508"/>
                    <a:pt x="5534" y="14262"/>
                  </a:cubicBezTo>
                  <a:cubicBezTo>
                    <a:pt x="6241" y="13015"/>
                    <a:pt x="6846" y="11908"/>
                    <a:pt x="7149" y="12046"/>
                  </a:cubicBezTo>
                  <a:cubicBezTo>
                    <a:pt x="7452" y="12185"/>
                    <a:pt x="7452" y="13569"/>
                    <a:pt x="7553" y="15092"/>
                  </a:cubicBezTo>
                  <a:cubicBezTo>
                    <a:pt x="7654" y="16615"/>
                    <a:pt x="7856" y="18277"/>
                    <a:pt x="8360" y="19523"/>
                  </a:cubicBezTo>
                  <a:cubicBezTo>
                    <a:pt x="8865" y="20769"/>
                    <a:pt x="9673" y="21600"/>
                    <a:pt x="10480" y="21600"/>
                  </a:cubicBezTo>
                  <a:cubicBezTo>
                    <a:pt x="11288" y="21600"/>
                    <a:pt x="12095" y="20769"/>
                    <a:pt x="13912" y="17031"/>
                  </a:cubicBezTo>
                  <a:cubicBezTo>
                    <a:pt x="15729" y="13292"/>
                    <a:pt x="18555" y="6646"/>
                    <a:pt x="21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7237499" y="1264600"/>
              <a:ext cx="291093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6" fill="norm" stroke="1" extrusionOk="0">
                  <a:moveTo>
                    <a:pt x="2742" y="17804"/>
                  </a:moveTo>
                  <a:cubicBezTo>
                    <a:pt x="2742" y="16577"/>
                    <a:pt x="2742" y="15350"/>
                    <a:pt x="2508" y="15227"/>
                  </a:cubicBezTo>
                  <a:cubicBezTo>
                    <a:pt x="2273" y="15104"/>
                    <a:pt x="1803" y="16086"/>
                    <a:pt x="1334" y="17559"/>
                  </a:cubicBezTo>
                  <a:cubicBezTo>
                    <a:pt x="864" y="19031"/>
                    <a:pt x="395" y="20995"/>
                    <a:pt x="160" y="21118"/>
                  </a:cubicBezTo>
                  <a:cubicBezTo>
                    <a:pt x="-75" y="21241"/>
                    <a:pt x="-75" y="19522"/>
                    <a:pt x="316" y="16086"/>
                  </a:cubicBezTo>
                  <a:cubicBezTo>
                    <a:pt x="708" y="12650"/>
                    <a:pt x="1490" y="7495"/>
                    <a:pt x="2116" y="4304"/>
                  </a:cubicBezTo>
                  <a:cubicBezTo>
                    <a:pt x="2742" y="1113"/>
                    <a:pt x="3212" y="-114"/>
                    <a:pt x="4229" y="9"/>
                  </a:cubicBezTo>
                  <a:cubicBezTo>
                    <a:pt x="5247" y="131"/>
                    <a:pt x="6812" y="1604"/>
                    <a:pt x="8768" y="4427"/>
                  </a:cubicBezTo>
                  <a:cubicBezTo>
                    <a:pt x="10725" y="7250"/>
                    <a:pt x="13073" y="11422"/>
                    <a:pt x="15264" y="14491"/>
                  </a:cubicBezTo>
                  <a:cubicBezTo>
                    <a:pt x="17455" y="17559"/>
                    <a:pt x="19490" y="19522"/>
                    <a:pt x="21525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8250375" y="1618337"/>
              <a:ext cx="186267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50" fill="norm" stroke="1" extrusionOk="0">
                  <a:moveTo>
                    <a:pt x="242" y="21050"/>
                  </a:moveTo>
                  <a:cubicBezTo>
                    <a:pt x="0" y="16354"/>
                    <a:pt x="-243" y="11659"/>
                    <a:pt x="485" y="7902"/>
                  </a:cubicBezTo>
                  <a:cubicBezTo>
                    <a:pt x="1213" y="4146"/>
                    <a:pt x="2912" y="1328"/>
                    <a:pt x="6553" y="389"/>
                  </a:cubicBezTo>
                  <a:cubicBezTo>
                    <a:pt x="10193" y="-550"/>
                    <a:pt x="15775" y="389"/>
                    <a:pt x="21357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8277891" y="1780080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8604057" y="1326525"/>
              <a:ext cx="216489" cy="39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400" fill="norm" stroke="1" extrusionOk="0">
                  <a:moveTo>
                    <a:pt x="1581" y="6071"/>
                  </a:moveTo>
                  <a:cubicBezTo>
                    <a:pt x="581" y="5142"/>
                    <a:pt x="-419" y="4213"/>
                    <a:pt x="181" y="2994"/>
                  </a:cubicBezTo>
                  <a:cubicBezTo>
                    <a:pt x="781" y="1774"/>
                    <a:pt x="2981" y="265"/>
                    <a:pt x="6281" y="32"/>
                  </a:cubicBezTo>
                  <a:cubicBezTo>
                    <a:pt x="9581" y="-200"/>
                    <a:pt x="13981" y="845"/>
                    <a:pt x="16881" y="2355"/>
                  </a:cubicBezTo>
                  <a:cubicBezTo>
                    <a:pt x="19781" y="3865"/>
                    <a:pt x="21181" y="5839"/>
                    <a:pt x="20081" y="8277"/>
                  </a:cubicBezTo>
                  <a:cubicBezTo>
                    <a:pt x="18981" y="10716"/>
                    <a:pt x="15381" y="13619"/>
                    <a:pt x="12981" y="15884"/>
                  </a:cubicBezTo>
                  <a:cubicBezTo>
                    <a:pt x="10581" y="18148"/>
                    <a:pt x="9381" y="19774"/>
                    <a:pt x="8181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8706426" y="1976930"/>
              <a:ext cx="2231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2880"/>
                    <a:pt x="1066" y="5760"/>
                    <a:pt x="84" y="9360"/>
                  </a:cubicBezTo>
                  <a:cubicBezTo>
                    <a:pt x="-898" y="12960"/>
                    <a:pt x="6957" y="17280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75291" y="2561130"/>
              <a:ext cx="9683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00"/>
                  </a:moveTo>
                  <a:cubicBezTo>
                    <a:pt x="123" y="8850"/>
                    <a:pt x="246" y="7800"/>
                    <a:pt x="406" y="7200"/>
                  </a:cubicBezTo>
                  <a:cubicBezTo>
                    <a:pt x="567" y="6600"/>
                    <a:pt x="765" y="6450"/>
                    <a:pt x="947" y="6300"/>
                  </a:cubicBezTo>
                  <a:cubicBezTo>
                    <a:pt x="1128" y="6150"/>
                    <a:pt x="1294" y="6000"/>
                    <a:pt x="1466" y="5925"/>
                  </a:cubicBezTo>
                  <a:cubicBezTo>
                    <a:pt x="1638" y="5850"/>
                    <a:pt x="1818" y="5850"/>
                    <a:pt x="1981" y="5850"/>
                  </a:cubicBezTo>
                  <a:cubicBezTo>
                    <a:pt x="2143" y="5850"/>
                    <a:pt x="2290" y="5850"/>
                    <a:pt x="2446" y="5850"/>
                  </a:cubicBezTo>
                  <a:cubicBezTo>
                    <a:pt x="2601" y="5850"/>
                    <a:pt x="2767" y="5850"/>
                    <a:pt x="2941" y="5850"/>
                  </a:cubicBezTo>
                  <a:cubicBezTo>
                    <a:pt x="3116" y="5850"/>
                    <a:pt x="3300" y="5850"/>
                    <a:pt x="3501" y="5775"/>
                  </a:cubicBezTo>
                  <a:cubicBezTo>
                    <a:pt x="3702" y="5700"/>
                    <a:pt x="3919" y="5550"/>
                    <a:pt x="4093" y="5400"/>
                  </a:cubicBezTo>
                  <a:cubicBezTo>
                    <a:pt x="4268" y="5250"/>
                    <a:pt x="4400" y="5100"/>
                    <a:pt x="4516" y="5025"/>
                  </a:cubicBezTo>
                  <a:cubicBezTo>
                    <a:pt x="4632" y="4950"/>
                    <a:pt x="4731" y="4950"/>
                    <a:pt x="4856" y="4875"/>
                  </a:cubicBezTo>
                  <a:cubicBezTo>
                    <a:pt x="4981" y="4800"/>
                    <a:pt x="5132" y="4650"/>
                    <a:pt x="5274" y="4500"/>
                  </a:cubicBezTo>
                  <a:cubicBezTo>
                    <a:pt x="5415" y="4350"/>
                    <a:pt x="5548" y="4200"/>
                    <a:pt x="5677" y="4050"/>
                  </a:cubicBezTo>
                  <a:cubicBezTo>
                    <a:pt x="5807" y="3900"/>
                    <a:pt x="5935" y="3750"/>
                    <a:pt x="6069" y="3600"/>
                  </a:cubicBezTo>
                  <a:cubicBezTo>
                    <a:pt x="6204" y="3450"/>
                    <a:pt x="6345" y="3300"/>
                    <a:pt x="6494" y="3150"/>
                  </a:cubicBezTo>
                  <a:cubicBezTo>
                    <a:pt x="6643" y="3000"/>
                    <a:pt x="6799" y="2850"/>
                    <a:pt x="6952" y="2700"/>
                  </a:cubicBezTo>
                  <a:cubicBezTo>
                    <a:pt x="7106" y="2550"/>
                    <a:pt x="7257" y="2400"/>
                    <a:pt x="7410" y="2250"/>
                  </a:cubicBezTo>
                  <a:cubicBezTo>
                    <a:pt x="7564" y="2100"/>
                    <a:pt x="7719" y="1950"/>
                    <a:pt x="7868" y="1800"/>
                  </a:cubicBezTo>
                  <a:cubicBezTo>
                    <a:pt x="8017" y="1650"/>
                    <a:pt x="8158" y="1500"/>
                    <a:pt x="8310" y="1350"/>
                  </a:cubicBezTo>
                  <a:cubicBezTo>
                    <a:pt x="8461" y="1200"/>
                    <a:pt x="8621" y="1050"/>
                    <a:pt x="8779" y="975"/>
                  </a:cubicBezTo>
                  <a:cubicBezTo>
                    <a:pt x="8937" y="900"/>
                    <a:pt x="9093" y="900"/>
                    <a:pt x="9251" y="825"/>
                  </a:cubicBezTo>
                  <a:cubicBezTo>
                    <a:pt x="9410" y="750"/>
                    <a:pt x="9570" y="600"/>
                    <a:pt x="9724" y="525"/>
                  </a:cubicBezTo>
                  <a:cubicBezTo>
                    <a:pt x="9877" y="450"/>
                    <a:pt x="10023" y="450"/>
                    <a:pt x="10182" y="375"/>
                  </a:cubicBezTo>
                  <a:cubicBezTo>
                    <a:pt x="10340" y="300"/>
                    <a:pt x="10510" y="150"/>
                    <a:pt x="10673" y="75"/>
                  </a:cubicBezTo>
                  <a:cubicBezTo>
                    <a:pt x="10835" y="0"/>
                    <a:pt x="10991" y="0"/>
                    <a:pt x="11152" y="0"/>
                  </a:cubicBezTo>
                  <a:cubicBezTo>
                    <a:pt x="11312" y="0"/>
                    <a:pt x="11478" y="0"/>
                    <a:pt x="11633" y="0"/>
                  </a:cubicBezTo>
                  <a:cubicBezTo>
                    <a:pt x="11789" y="0"/>
                    <a:pt x="11935" y="0"/>
                    <a:pt x="12091" y="75"/>
                  </a:cubicBezTo>
                  <a:cubicBezTo>
                    <a:pt x="12247" y="150"/>
                    <a:pt x="12412" y="300"/>
                    <a:pt x="12570" y="450"/>
                  </a:cubicBezTo>
                  <a:cubicBezTo>
                    <a:pt x="12729" y="600"/>
                    <a:pt x="12880" y="750"/>
                    <a:pt x="13036" y="900"/>
                  </a:cubicBezTo>
                  <a:cubicBezTo>
                    <a:pt x="13191" y="1050"/>
                    <a:pt x="13352" y="1200"/>
                    <a:pt x="13503" y="1350"/>
                  </a:cubicBezTo>
                  <a:cubicBezTo>
                    <a:pt x="13654" y="1500"/>
                    <a:pt x="13796" y="1650"/>
                    <a:pt x="13947" y="1875"/>
                  </a:cubicBezTo>
                  <a:cubicBezTo>
                    <a:pt x="14098" y="2100"/>
                    <a:pt x="14258" y="2400"/>
                    <a:pt x="14417" y="2625"/>
                  </a:cubicBezTo>
                  <a:cubicBezTo>
                    <a:pt x="14575" y="2850"/>
                    <a:pt x="14730" y="3000"/>
                    <a:pt x="14884" y="3225"/>
                  </a:cubicBezTo>
                  <a:cubicBezTo>
                    <a:pt x="15037" y="3450"/>
                    <a:pt x="15188" y="3750"/>
                    <a:pt x="15335" y="3975"/>
                  </a:cubicBezTo>
                  <a:cubicBezTo>
                    <a:pt x="15481" y="4200"/>
                    <a:pt x="15623" y="4350"/>
                    <a:pt x="15772" y="4575"/>
                  </a:cubicBezTo>
                  <a:cubicBezTo>
                    <a:pt x="15920" y="4800"/>
                    <a:pt x="16076" y="5100"/>
                    <a:pt x="16227" y="5325"/>
                  </a:cubicBezTo>
                  <a:cubicBezTo>
                    <a:pt x="16378" y="5550"/>
                    <a:pt x="16525" y="5700"/>
                    <a:pt x="16673" y="5925"/>
                  </a:cubicBezTo>
                  <a:cubicBezTo>
                    <a:pt x="16822" y="6150"/>
                    <a:pt x="16973" y="6450"/>
                    <a:pt x="17115" y="6675"/>
                  </a:cubicBezTo>
                  <a:cubicBezTo>
                    <a:pt x="17256" y="6900"/>
                    <a:pt x="17389" y="7050"/>
                    <a:pt x="17528" y="7275"/>
                  </a:cubicBezTo>
                  <a:cubicBezTo>
                    <a:pt x="17667" y="7500"/>
                    <a:pt x="17814" y="7800"/>
                    <a:pt x="17955" y="8025"/>
                  </a:cubicBezTo>
                  <a:cubicBezTo>
                    <a:pt x="18097" y="8250"/>
                    <a:pt x="18234" y="8400"/>
                    <a:pt x="18366" y="8625"/>
                  </a:cubicBezTo>
                  <a:cubicBezTo>
                    <a:pt x="18498" y="8850"/>
                    <a:pt x="18626" y="9150"/>
                    <a:pt x="18741" y="9375"/>
                  </a:cubicBezTo>
                  <a:cubicBezTo>
                    <a:pt x="18857" y="9600"/>
                    <a:pt x="18961" y="9750"/>
                    <a:pt x="19074" y="9900"/>
                  </a:cubicBezTo>
                  <a:cubicBezTo>
                    <a:pt x="19187" y="10050"/>
                    <a:pt x="19310" y="10200"/>
                    <a:pt x="19520" y="10650"/>
                  </a:cubicBezTo>
                  <a:cubicBezTo>
                    <a:pt x="19730" y="11100"/>
                    <a:pt x="20028" y="11850"/>
                    <a:pt x="20285" y="12600"/>
                  </a:cubicBezTo>
                  <a:cubicBezTo>
                    <a:pt x="20542" y="13350"/>
                    <a:pt x="20760" y="14100"/>
                    <a:pt x="20958" y="15300"/>
                  </a:cubicBezTo>
                  <a:cubicBezTo>
                    <a:pt x="21156" y="16500"/>
                    <a:pt x="21336" y="18150"/>
                    <a:pt x="21439" y="19275"/>
                  </a:cubicBezTo>
                  <a:cubicBezTo>
                    <a:pt x="21543" y="20400"/>
                    <a:pt x="21572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769141" y="3120928"/>
              <a:ext cx="444501" cy="5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617" y="19427"/>
                    <a:pt x="1234" y="17290"/>
                    <a:pt x="1749" y="15036"/>
                  </a:cubicBezTo>
                  <a:cubicBezTo>
                    <a:pt x="2263" y="12781"/>
                    <a:pt x="2674" y="10407"/>
                    <a:pt x="2983" y="8033"/>
                  </a:cubicBezTo>
                  <a:cubicBezTo>
                    <a:pt x="3291" y="5660"/>
                    <a:pt x="3497" y="3286"/>
                    <a:pt x="3600" y="1862"/>
                  </a:cubicBezTo>
                  <a:cubicBezTo>
                    <a:pt x="3703" y="438"/>
                    <a:pt x="3703" y="-37"/>
                    <a:pt x="3651" y="3"/>
                  </a:cubicBezTo>
                  <a:cubicBezTo>
                    <a:pt x="3600" y="42"/>
                    <a:pt x="3497" y="596"/>
                    <a:pt x="3394" y="2416"/>
                  </a:cubicBezTo>
                  <a:cubicBezTo>
                    <a:pt x="3291" y="4236"/>
                    <a:pt x="3189" y="7321"/>
                    <a:pt x="3394" y="9972"/>
                  </a:cubicBezTo>
                  <a:cubicBezTo>
                    <a:pt x="3600" y="12622"/>
                    <a:pt x="4114" y="14838"/>
                    <a:pt x="4577" y="16183"/>
                  </a:cubicBezTo>
                  <a:cubicBezTo>
                    <a:pt x="5040" y="17528"/>
                    <a:pt x="5451" y="18003"/>
                    <a:pt x="5966" y="18319"/>
                  </a:cubicBezTo>
                  <a:cubicBezTo>
                    <a:pt x="6480" y="18636"/>
                    <a:pt x="7097" y="18794"/>
                    <a:pt x="7611" y="18675"/>
                  </a:cubicBezTo>
                  <a:cubicBezTo>
                    <a:pt x="8126" y="18556"/>
                    <a:pt x="8537" y="18161"/>
                    <a:pt x="9411" y="16697"/>
                  </a:cubicBezTo>
                  <a:cubicBezTo>
                    <a:pt x="10286" y="15233"/>
                    <a:pt x="11623" y="12701"/>
                    <a:pt x="12703" y="10328"/>
                  </a:cubicBezTo>
                  <a:cubicBezTo>
                    <a:pt x="13783" y="7954"/>
                    <a:pt x="14606" y="5739"/>
                    <a:pt x="15069" y="4315"/>
                  </a:cubicBezTo>
                  <a:cubicBezTo>
                    <a:pt x="15531" y="2890"/>
                    <a:pt x="15634" y="2258"/>
                    <a:pt x="15583" y="2139"/>
                  </a:cubicBezTo>
                  <a:cubicBezTo>
                    <a:pt x="15531" y="2020"/>
                    <a:pt x="15326" y="2416"/>
                    <a:pt x="15171" y="3879"/>
                  </a:cubicBezTo>
                  <a:cubicBezTo>
                    <a:pt x="15017" y="5343"/>
                    <a:pt x="14914" y="7875"/>
                    <a:pt x="15326" y="10288"/>
                  </a:cubicBezTo>
                  <a:cubicBezTo>
                    <a:pt x="15737" y="12701"/>
                    <a:pt x="16663" y="14996"/>
                    <a:pt x="17794" y="16341"/>
                  </a:cubicBezTo>
                  <a:cubicBezTo>
                    <a:pt x="18926" y="17686"/>
                    <a:pt x="20263" y="18082"/>
                    <a:pt x="21600" y="18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391441" y="3354880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200"/>
                    <a:pt x="8337" y="10800"/>
                    <a:pt x="11937" y="7200"/>
                  </a:cubicBezTo>
                  <a:cubicBezTo>
                    <a:pt x="15537" y="3600"/>
                    <a:pt x="1856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2410491" y="3526330"/>
              <a:ext cx="361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560"/>
                    <a:pt x="6821" y="11520"/>
                    <a:pt x="10421" y="7920"/>
                  </a:cubicBezTo>
                  <a:cubicBezTo>
                    <a:pt x="14021" y="4320"/>
                    <a:pt x="17811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204775" y="3007471"/>
              <a:ext cx="291567" cy="55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04" fill="norm" stroke="1" extrusionOk="0">
                  <a:moveTo>
                    <a:pt x="18744" y="2130"/>
                  </a:moveTo>
                  <a:cubicBezTo>
                    <a:pt x="18900" y="1722"/>
                    <a:pt x="19057" y="1315"/>
                    <a:pt x="18665" y="948"/>
                  </a:cubicBezTo>
                  <a:cubicBezTo>
                    <a:pt x="18274" y="581"/>
                    <a:pt x="17335" y="255"/>
                    <a:pt x="15691" y="92"/>
                  </a:cubicBezTo>
                  <a:cubicBezTo>
                    <a:pt x="14048" y="-71"/>
                    <a:pt x="11700" y="-71"/>
                    <a:pt x="9431" y="540"/>
                  </a:cubicBezTo>
                  <a:cubicBezTo>
                    <a:pt x="7161" y="1152"/>
                    <a:pt x="4970" y="2374"/>
                    <a:pt x="3404" y="4453"/>
                  </a:cubicBezTo>
                  <a:cubicBezTo>
                    <a:pt x="1839" y="6531"/>
                    <a:pt x="900" y="9466"/>
                    <a:pt x="431" y="12196"/>
                  </a:cubicBezTo>
                  <a:cubicBezTo>
                    <a:pt x="-39" y="14927"/>
                    <a:pt x="-39" y="17454"/>
                    <a:pt x="39" y="18921"/>
                  </a:cubicBezTo>
                  <a:cubicBezTo>
                    <a:pt x="118" y="20388"/>
                    <a:pt x="274" y="20795"/>
                    <a:pt x="744" y="21081"/>
                  </a:cubicBezTo>
                  <a:cubicBezTo>
                    <a:pt x="1213" y="21366"/>
                    <a:pt x="1996" y="21529"/>
                    <a:pt x="5518" y="21284"/>
                  </a:cubicBezTo>
                  <a:cubicBezTo>
                    <a:pt x="9039" y="21040"/>
                    <a:pt x="15300" y="20388"/>
                    <a:pt x="21561" y="19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3212708" y="3323130"/>
              <a:ext cx="32173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7" y="21600"/>
                  </a:moveTo>
                  <a:cubicBezTo>
                    <a:pt x="568" y="20520"/>
                    <a:pt x="0" y="19440"/>
                    <a:pt x="0" y="18360"/>
                  </a:cubicBezTo>
                  <a:cubicBezTo>
                    <a:pt x="0" y="17280"/>
                    <a:pt x="568" y="16200"/>
                    <a:pt x="3268" y="13680"/>
                  </a:cubicBezTo>
                  <a:cubicBezTo>
                    <a:pt x="5968" y="11160"/>
                    <a:pt x="10800" y="7200"/>
                    <a:pt x="14211" y="4680"/>
                  </a:cubicBezTo>
                  <a:cubicBezTo>
                    <a:pt x="17621" y="2160"/>
                    <a:pt x="19611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3585819" y="3049535"/>
              <a:ext cx="348673" cy="53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37" fill="norm" stroke="1" extrusionOk="0">
                  <a:moveTo>
                    <a:pt x="21564" y="1553"/>
                  </a:moveTo>
                  <a:cubicBezTo>
                    <a:pt x="21040" y="1128"/>
                    <a:pt x="20517" y="702"/>
                    <a:pt x="19404" y="405"/>
                  </a:cubicBezTo>
                  <a:cubicBezTo>
                    <a:pt x="18291" y="107"/>
                    <a:pt x="16589" y="-63"/>
                    <a:pt x="14037" y="22"/>
                  </a:cubicBezTo>
                  <a:cubicBezTo>
                    <a:pt x="11484" y="107"/>
                    <a:pt x="8080" y="447"/>
                    <a:pt x="5659" y="1255"/>
                  </a:cubicBezTo>
                  <a:cubicBezTo>
                    <a:pt x="3237" y="2063"/>
                    <a:pt x="1797" y="3339"/>
                    <a:pt x="1011" y="5465"/>
                  </a:cubicBezTo>
                  <a:cubicBezTo>
                    <a:pt x="226" y="7591"/>
                    <a:pt x="95" y="10567"/>
                    <a:pt x="29" y="13161"/>
                  </a:cubicBezTo>
                  <a:cubicBezTo>
                    <a:pt x="-36" y="15754"/>
                    <a:pt x="-36" y="17965"/>
                    <a:pt x="488" y="19326"/>
                  </a:cubicBezTo>
                  <a:cubicBezTo>
                    <a:pt x="1011" y="20687"/>
                    <a:pt x="2059" y="21197"/>
                    <a:pt x="3891" y="21367"/>
                  </a:cubicBezTo>
                  <a:cubicBezTo>
                    <a:pt x="5724" y="21537"/>
                    <a:pt x="8342" y="21367"/>
                    <a:pt x="10960" y="21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3845591" y="3259630"/>
              <a:ext cx="292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009"/>
                    <a:pt x="6887" y="4019"/>
                    <a:pt x="10096" y="7116"/>
                  </a:cubicBezTo>
                  <a:cubicBezTo>
                    <a:pt x="13304" y="10214"/>
                    <a:pt x="16278" y="14400"/>
                    <a:pt x="18157" y="16995"/>
                  </a:cubicBezTo>
                  <a:cubicBezTo>
                    <a:pt x="20035" y="19591"/>
                    <a:pt x="20817" y="205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3921791" y="3278680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79" y="167"/>
                    <a:pt x="13159" y="335"/>
                    <a:pt x="10055" y="1758"/>
                  </a:cubicBezTo>
                  <a:cubicBezTo>
                    <a:pt x="6952" y="3181"/>
                    <a:pt x="4966" y="5860"/>
                    <a:pt x="3476" y="9377"/>
                  </a:cubicBezTo>
                  <a:cubicBezTo>
                    <a:pt x="1986" y="12893"/>
                    <a:pt x="993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4099591" y="3008901"/>
              <a:ext cx="254564" cy="57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23" fill="norm" stroke="1" extrusionOk="0">
                  <a:moveTo>
                    <a:pt x="0" y="5063"/>
                  </a:moveTo>
                  <a:cubicBezTo>
                    <a:pt x="357" y="4277"/>
                    <a:pt x="714" y="3492"/>
                    <a:pt x="2856" y="2588"/>
                  </a:cubicBezTo>
                  <a:cubicBezTo>
                    <a:pt x="4998" y="1685"/>
                    <a:pt x="8926" y="664"/>
                    <a:pt x="11336" y="232"/>
                  </a:cubicBezTo>
                  <a:cubicBezTo>
                    <a:pt x="13745" y="-200"/>
                    <a:pt x="14638" y="-43"/>
                    <a:pt x="15798" y="821"/>
                  </a:cubicBezTo>
                  <a:cubicBezTo>
                    <a:pt x="16959" y="1685"/>
                    <a:pt x="18387" y="3256"/>
                    <a:pt x="19279" y="5298"/>
                  </a:cubicBezTo>
                  <a:cubicBezTo>
                    <a:pt x="20172" y="7340"/>
                    <a:pt x="20529" y="9854"/>
                    <a:pt x="20886" y="11975"/>
                  </a:cubicBezTo>
                  <a:cubicBezTo>
                    <a:pt x="21243" y="14095"/>
                    <a:pt x="21600" y="15823"/>
                    <a:pt x="21421" y="17159"/>
                  </a:cubicBezTo>
                  <a:cubicBezTo>
                    <a:pt x="21243" y="18494"/>
                    <a:pt x="20529" y="19436"/>
                    <a:pt x="18298" y="20104"/>
                  </a:cubicBezTo>
                  <a:cubicBezTo>
                    <a:pt x="16066" y="20772"/>
                    <a:pt x="12317" y="21164"/>
                    <a:pt x="9997" y="21282"/>
                  </a:cubicBezTo>
                  <a:cubicBezTo>
                    <a:pt x="7676" y="21400"/>
                    <a:pt x="6783" y="21243"/>
                    <a:pt x="5891" y="2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4759991" y="3286732"/>
              <a:ext cx="2921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913" y="3953"/>
                    <a:pt x="7826" y="-1447"/>
                    <a:pt x="11426" y="353"/>
                  </a:cubicBezTo>
                  <a:cubicBezTo>
                    <a:pt x="15026" y="2153"/>
                    <a:pt x="18313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4798091" y="3494580"/>
              <a:ext cx="425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6" y="14400"/>
                    <a:pt x="7093" y="7200"/>
                    <a:pt x="10693" y="3600"/>
                  </a:cubicBezTo>
                  <a:cubicBezTo>
                    <a:pt x="14293" y="0"/>
                    <a:pt x="1794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5518058" y="2984769"/>
              <a:ext cx="632584" cy="64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92" fill="norm" stroke="1" extrusionOk="0">
                  <a:moveTo>
                    <a:pt x="19574" y="914"/>
                  </a:moveTo>
                  <a:cubicBezTo>
                    <a:pt x="19574" y="558"/>
                    <a:pt x="19574" y="203"/>
                    <a:pt x="19394" y="61"/>
                  </a:cubicBezTo>
                  <a:cubicBezTo>
                    <a:pt x="19214" y="-81"/>
                    <a:pt x="18854" y="-10"/>
                    <a:pt x="17558" y="665"/>
                  </a:cubicBezTo>
                  <a:cubicBezTo>
                    <a:pt x="16262" y="1340"/>
                    <a:pt x="14030" y="2619"/>
                    <a:pt x="12086" y="3685"/>
                  </a:cubicBezTo>
                  <a:cubicBezTo>
                    <a:pt x="10142" y="4751"/>
                    <a:pt x="8486" y="5603"/>
                    <a:pt x="7118" y="6420"/>
                  </a:cubicBezTo>
                  <a:cubicBezTo>
                    <a:pt x="5750" y="7237"/>
                    <a:pt x="4670" y="8019"/>
                    <a:pt x="4166" y="8587"/>
                  </a:cubicBezTo>
                  <a:cubicBezTo>
                    <a:pt x="3662" y="9156"/>
                    <a:pt x="3734" y="9511"/>
                    <a:pt x="3986" y="9724"/>
                  </a:cubicBezTo>
                  <a:cubicBezTo>
                    <a:pt x="4238" y="9937"/>
                    <a:pt x="4670" y="10008"/>
                    <a:pt x="6146" y="10044"/>
                  </a:cubicBezTo>
                  <a:cubicBezTo>
                    <a:pt x="7622" y="10080"/>
                    <a:pt x="10142" y="10080"/>
                    <a:pt x="11618" y="10115"/>
                  </a:cubicBezTo>
                  <a:cubicBezTo>
                    <a:pt x="13094" y="10151"/>
                    <a:pt x="13526" y="10222"/>
                    <a:pt x="13778" y="10435"/>
                  </a:cubicBezTo>
                  <a:cubicBezTo>
                    <a:pt x="14030" y="10648"/>
                    <a:pt x="14102" y="11003"/>
                    <a:pt x="13706" y="11501"/>
                  </a:cubicBezTo>
                  <a:cubicBezTo>
                    <a:pt x="13310" y="11998"/>
                    <a:pt x="12446" y="12637"/>
                    <a:pt x="10862" y="13561"/>
                  </a:cubicBezTo>
                  <a:cubicBezTo>
                    <a:pt x="9278" y="14485"/>
                    <a:pt x="6974" y="15693"/>
                    <a:pt x="5102" y="16758"/>
                  </a:cubicBezTo>
                  <a:cubicBezTo>
                    <a:pt x="3230" y="17824"/>
                    <a:pt x="1790" y="18748"/>
                    <a:pt x="962" y="19458"/>
                  </a:cubicBezTo>
                  <a:cubicBezTo>
                    <a:pt x="134" y="20169"/>
                    <a:pt x="-82" y="20666"/>
                    <a:pt x="26" y="20986"/>
                  </a:cubicBezTo>
                  <a:cubicBezTo>
                    <a:pt x="134" y="21306"/>
                    <a:pt x="566" y="21448"/>
                    <a:pt x="2006" y="21483"/>
                  </a:cubicBezTo>
                  <a:cubicBezTo>
                    <a:pt x="3446" y="21519"/>
                    <a:pt x="5894" y="21448"/>
                    <a:pt x="8414" y="21306"/>
                  </a:cubicBezTo>
                  <a:cubicBezTo>
                    <a:pt x="10934" y="21164"/>
                    <a:pt x="13526" y="20951"/>
                    <a:pt x="15722" y="20951"/>
                  </a:cubicBezTo>
                  <a:cubicBezTo>
                    <a:pt x="17918" y="20951"/>
                    <a:pt x="19718" y="21164"/>
                    <a:pt x="21518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5333307" y="3810950"/>
              <a:ext cx="245835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9" fill="norm" stroke="1" extrusionOk="0">
                  <a:moveTo>
                    <a:pt x="17565" y="2184"/>
                  </a:moveTo>
                  <a:cubicBezTo>
                    <a:pt x="18119" y="1138"/>
                    <a:pt x="18673" y="93"/>
                    <a:pt x="19042" y="6"/>
                  </a:cubicBezTo>
                  <a:cubicBezTo>
                    <a:pt x="19411" y="-81"/>
                    <a:pt x="19596" y="790"/>
                    <a:pt x="18857" y="3142"/>
                  </a:cubicBezTo>
                  <a:cubicBezTo>
                    <a:pt x="18119" y="5493"/>
                    <a:pt x="16457" y="9325"/>
                    <a:pt x="14057" y="11938"/>
                  </a:cubicBezTo>
                  <a:cubicBezTo>
                    <a:pt x="11657" y="14551"/>
                    <a:pt x="8519" y="15945"/>
                    <a:pt x="6027" y="15596"/>
                  </a:cubicBezTo>
                  <a:cubicBezTo>
                    <a:pt x="3534" y="15248"/>
                    <a:pt x="1688" y="13158"/>
                    <a:pt x="765" y="11677"/>
                  </a:cubicBezTo>
                  <a:cubicBezTo>
                    <a:pt x="-158" y="10196"/>
                    <a:pt x="-158" y="9325"/>
                    <a:pt x="304" y="8716"/>
                  </a:cubicBezTo>
                  <a:cubicBezTo>
                    <a:pt x="765" y="8106"/>
                    <a:pt x="1688" y="7758"/>
                    <a:pt x="3904" y="8542"/>
                  </a:cubicBezTo>
                  <a:cubicBezTo>
                    <a:pt x="6119" y="9325"/>
                    <a:pt x="9627" y="11242"/>
                    <a:pt x="12765" y="13593"/>
                  </a:cubicBezTo>
                  <a:cubicBezTo>
                    <a:pt x="15904" y="15945"/>
                    <a:pt x="18673" y="18732"/>
                    <a:pt x="21442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5600658" y="3838475"/>
              <a:ext cx="200734" cy="20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874" fill="norm" stroke="1" extrusionOk="0">
                  <a:moveTo>
                    <a:pt x="17288" y="536"/>
                  </a:moveTo>
                  <a:cubicBezTo>
                    <a:pt x="15038" y="113"/>
                    <a:pt x="12788" y="-311"/>
                    <a:pt x="10763" y="324"/>
                  </a:cubicBezTo>
                  <a:cubicBezTo>
                    <a:pt x="8738" y="960"/>
                    <a:pt x="6938" y="2654"/>
                    <a:pt x="5138" y="5513"/>
                  </a:cubicBezTo>
                  <a:cubicBezTo>
                    <a:pt x="3338" y="8371"/>
                    <a:pt x="1538" y="12395"/>
                    <a:pt x="638" y="14936"/>
                  </a:cubicBezTo>
                  <a:cubicBezTo>
                    <a:pt x="-262" y="17477"/>
                    <a:pt x="-262" y="18536"/>
                    <a:pt x="976" y="19489"/>
                  </a:cubicBezTo>
                  <a:cubicBezTo>
                    <a:pt x="2213" y="20442"/>
                    <a:pt x="4688" y="21289"/>
                    <a:pt x="8288" y="20654"/>
                  </a:cubicBezTo>
                  <a:cubicBezTo>
                    <a:pt x="11888" y="20018"/>
                    <a:pt x="16613" y="17901"/>
                    <a:pt x="21338" y="15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5661691" y="397083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5869234" y="3796703"/>
              <a:ext cx="300458" cy="23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20" fill="norm" stroke="1" extrusionOk="0">
                  <a:moveTo>
                    <a:pt x="1956" y="19566"/>
                  </a:moveTo>
                  <a:cubicBezTo>
                    <a:pt x="2560" y="18998"/>
                    <a:pt x="3164" y="18429"/>
                    <a:pt x="3164" y="16156"/>
                  </a:cubicBezTo>
                  <a:cubicBezTo>
                    <a:pt x="3164" y="13882"/>
                    <a:pt x="2560" y="9903"/>
                    <a:pt x="1956" y="7535"/>
                  </a:cubicBezTo>
                  <a:cubicBezTo>
                    <a:pt x="1351" y="5166"/>
                    <a:pt x="747" y="4408"/>
                    <a:pt x="370" y="3556"/>
                  </a:cubicBezTo>
                  <a:cubicBezTo>
                    <a:pt x="-8" y="2703"/>
                    <a:pt x="-159" y="1756"/>
                    <a:pt x="219" y="1187"/>
                  </a:cubicBezTo>
                  <a:cubicBezTo>
                    <a:pt x="596" y="619"/>
                    <a:pt x="1503" y="429"/>
                    <a:pt x="3089" y="240"/>
                  </a:cubicBezTo>
                  <a:cubicBezTo>
                    <a:pt x="4675" y="50"/>
                    <a:pt x="6940" y="-139"/>
                    <a:pt x="8375" y="145"/>
                  </a:cubicBezTo>
                  <a:cubicBezTo>
                    <a:pt x="9810" y="429"/>
                    <a:pt x="10414" y="1187"/>
                    <a:pt x="10490" y="2608"/>
                  </a:cubicBezTo>
                  <a:cubicBezTo>
                    <a:pt x="10565" y="4029"/>
                    <a:pt x="10112" y="6114"/>
                    <a:pt x="9508" y="8766"/>
                  </a:cubicBezTo>
                  <a:cubicBezTo>
                    <a:pt x="8904" y="11419"/>
                    <a:pt x="8149" y="14640"/>
                    <a:pt x="7771" y="16724"/>
                  </a:cubicBezTo>
                  <a:cubicBezTo>
                    <a:pt x="7393" y="18808"/>
                    <a:pt x="7393" y="19756"/>
                    <a:pt x="7771" y="20419"/>
                  </a:cubicBezTo>
                  <a:cubicBezTo>
                    <a:pt x="8149" y="21082"/>
                    <a:pt x="8904" y="21461"/>
                    <a:pt x="10490" y="21272"/>
                  </a:cubicBezTo>
                  <a:cubicBezTo>
                    <a:pt x="12076" y="21082"/>
                    <a:pt x="14493" y="20324"/>
                    <a:pt x="16456" y="19472"/>
                  </a:cubicBezTo>
                  <a:cubicBezTo>
                    <a:pt x="18420" y="18619"/>
                    <a:pt x="19931" y="17672"/>
                    <a:pt x="21441" y="16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6488514" y="3151680"/>
              <a:ext cx="36062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9626" y="0"/>
                  </a:moveTo>
                  <a:cubicBezTo>
                    <a:pt x="18868" y="2400"/>
                    <a:pt x="18110" y="4800"/>
                    <a:pt x="16784" y="7309"/>
                  </a:cubicBezTo>
                  <a:cubicBezTo>
                    <a:pt x="15458" y="9818"/>
                    <a:pt x="13563" y="12436"/>
                    <a:pt x="11542" y="14291"/>
                  </a:cubicBezTo>
                  <a:cubicBezTo>
                    <a:pt x="9521" y="16145"/>
                    <a:pt x="7374" y="17236"/>
                    <a:pt x="5732" y="17782"/>
                  </a:cubicBezTo>
                  <a:cubicBezTo>
                    <a:pt x="4089" y="18327"/>
                    <a:pt x="2953" y="18327"/>
                    <a:pt x="2068" y="17782"/>
                  </a:cubicBezTo>
                  <a:cubicBezTo>
                    <a:pt x="1184" y="17236"/>
                    <a:pt x="553" y="16145"/>
                    <a:pt x="237" y="15327"/>
                  </a:cubicBezTo>
                  <a:cubicBezTo>
                    <a:pt x="-79" y="14509"/>
                    <a:pt x="-79" y="13964"/>
                    <a:pt x="237" y="13473"/>
                  </a:cubicBezTo>
                  <a:cubicBezTo>
                    <a:pt x="553" y="12982"/>
                    <a:pt x="1184" y="12545"/>
                    <a:pt x="2700" y="12273"/>
                  </a:cubicBezTo>
                  <a:cubicBezTo>
                    <a:pt x="4216" y="12000"/>
                    <a:pt x="6616" y="11891"/>
                    <a:pt x="9395" y="12436"/>
                  </a:cubicBezTo>
                  <a:cubicBezTo>
                    <a:pt x="12174" y="12982"/>
                    <a:pt x="15332" y="14182"/>
                    <a:pt x="17416" y="15818"/>
                  </a:cubicBezTo>
                  <a:cubicBezTo>
                    <a:pt x="19500" y="17455"/>
                    <a:pt x="20510" y="19527"/>
                    <a:pt x="21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014241" y="348188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341006" y="3136742"/>
              <a:ext cx="244162" cy="77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051" fill="norm" stroke="1" extrusionOk="0">
                  <a:moveTo>
                    <a:pt x="2473" y="5936"/>
                  </a:moveTo>
                  <a:cubicBezTo>
                    <a:pt x="1566" y="7319"/>
                    <a:pt x="658" y="8701"/>
                    <a:pt x="386" y="10343"/>
                  </a:cubicBezTo>
                  <a:cubicBezTo>
                    <a:pt x="114" y="11984"/>
                    <a:pt x="477" y="13885"/>
                    <a:pt x="658" y="16045"/>
                  </a:cubicBezTo>
                  <a:cubicBezTo>
                    <a:pt x="840" y="18205"/>
                    <a:pt x="840" y="20624"/>
                    <a:pt x="658" y="20999"/>
                  </a:cubicBezTo>
                  <a:cubicBezTo>
                    <a:pt x="477" y="21373"/>
                    <a:pt x="114" y="19703"/>
                    <a:pt x="23" y="17658"/>
                  </a:cubicBezTo>
                  <a:cubicBezTo>
                    <a:pt x="-68" y="15613"/>
                    <a:pt x="114" y="13194"/>
                    <a:pt x="658" y="10947"/>
                  </a:cubicBezTo>
                  <a:cubicBezTo>
                    <a:pt x="1203" y="8701"/>
                    <a:pt x="2110" y="6627"/>
                    <a:pt x="3290" y="4871"/>
                  </a:cubicBezTo>
                  <a:cubicBezTo>
                    <a:pt x="4470" y="3114"/>
                    <a:pt x="5922" y="1674"/>
                    <a:pt x="7737" y="839"/>
                  </a:cubicBezTo>
                  <a:cubicBezTo>
                    <a:pt x="9552" y="3"/>
                    <a:pt x="11730" y="-227"/>
                    <a:pt x="14271" y="234"/>
                  </a:cubicBezTo>
                  <a:cubicBezTo>
                    <a:pt x="16813" y="695"/>
                    <a:pt x="19717" y="1847"/>
                    <a:pt x="20624" y="3056"/>
                  </a:cubicBezTo>
                  <a:cubicBezTo>
                    <a:pt x="21532" y="4266"/>
                    <a:pt x="20443" y="5533"/>
                    <a:pt x="17720" y="6541"/>
                  </a:cubicBezTo>
                  <a:cubicBezTo>
                    <a:pt x="14998" y="7549"/>
                    <a:pt x="10641" y="8298"/>
                    <a:pt x="8009" y="8672"/>
                  </a:cubicBezTo>
                  <a:cubicBezTo>
                    <a:pt x="5377" y="9047"/>
                    <a:pt x="4470" y="9047"/>
                    <a:pt x="3471" y="8989"/>
                  </a:cubicBezTo>
                  <a:cubicBezTo>
                    <a:pt x="2473" y="8931"/>
                    <a:pt x="1384" y="8816"/>
                    <a:pt x="1384" y="8730"/>
                  </a:cubicBezTo>
                  <a:cubicBezTo>
                    <a:pt x="1384" y="8643"/>
                    <a:pt x="2473" y="8586"/>
                    <a:pt x="3744" y="8528"/>
                  </a:cubicBezTo>
                  <a:cubicBezTo>
                    <a:pt x="5014" y="8471"/>
                    <a:pt x="6466" y="8413"/>
                    <a:pt x="7919" y="8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584611" y="3465919"/>
              <a:ext cx="178931" cy="1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1" fill="norm" stroke="1" extrusionOk="0">
                  <a:moveTo>
                    <a:pt x="3186" y="2744"/>
                  </a:moveTo>
                  <a:cubicBezTo>
                    <a:pt x="1661" y="1442"/>
                    <a:pt x="136" y="141"/>
                    <a:pt x="9" y="11"/>
                  </a:cubicBezTo>
                  <a:cubicBezTo>
                    <a:pt x="-118" y="-119"/>
                    <a:pt x="1153" y="922"/>
                    <a:pt x="4456" y="4435"/>
                  </a:cubicBezTo>
                  <a:cubicBezTo>
                    <a:pt x="7760" y="7948"/>
                    <a:pt x="13096" y="13934"/>
                    <a:pt x="16273" y="17187"/>
                  </a:cubicBezTo>
                  <a:cubicBezTo>
                    <a:pt x="19449" y="20440"/>
                    <a:pt x="20466" y="20961"/>
                    <a:pt x="21482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7628184" y="3496823"/>
              <a:ext cx="154408" cy="18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94" fill="norm" stroke="1" extrusionOk="0">
                  <a:moveTo>
                    <a:pt x="21293" y="476"/>
                  </a:moveTo>
                  <a:cubicBezTo>
                    <a:pt x="19834" y="-15"/>
                    <a:pt x="18374" y="-506"/>
                    <a:pt x="15455" y="1089"/>
                  </a:cubicBezTo>
                  <a:cubicBezTo>
                    <a:pt x="12536" y="2685"/>
                    <a:pt x="8158" y="6367"/>
                    <a:pt x="5385" y="9435"/>
                  </a:cubicBezTo>
                  <a:cubicBezTo>
                    <a:pt x="2612" y="12503"/>
                    <a:pt x="1444" y="14958"/>
                    <a:pt x="715" y="16799"/>
                  </a:cubicBezTo>
                  <a:cubicBezTo>
                    <a:pt x="-15" y="18639"/>
                    <a:pt x="-307" y="19867"/>
                    <a:pt x="423" y="20480"/>
                  </a:cubicBezTo>
                  <a:cubicBezTo>
                    <a:pt x="1152" y="21094"/>
                    <a:pt x="2904" y="21094"/>
                    <a:pt x="4655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7847040" y="3217118"/>
              <a:ext cx="145102" cy="33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92" fill="norm" stroke="1" extrusionOk="0">
                  <a:moveTo>
                    <a:pt x="19582" y="5078"/>
                  </a:moveTo>
                  <a:cubicBezTo>
                    <a:pt x="19269" y="4412"/>
                    <a:pt x="18956" y="3745"/>
                    <a:pt x="18173" y="2812"/>
                  </a:cubicBezTo>
                  <a:cubicBezTo>
                    <a:pt x="17390" y="1878"/>
                    <a:pt x="16138" y="678"/>
                    <a:pt x="14730" y="212"/>
                  </a:cubicBezTo>
                  <a:cubicBezTo>
                    <a:pt x="13321" y="-255"/>
                    <a:pt x="11756" y="12"/>
                    <a:pt x="9721" y="1412"/>
                  </a:cubicBezTo>
                  <a:cubicBezTo>
                    <a:pt x="7686" y="2812"/>
                    <a:pt x="5182" y="5345"/>
                    <a:pt x="3303" y="8212"/>
                  </a:cubicBezTo>
                  <a:cubicBezTo>
                    <a:pt x="1425" y="11078"/>
                    <a:pt x="173" y="14278"/>
                    <a:pt x="17" y="16545"/>
                  </a:cubicBezTo>
                  <a:cubicBezTo>
                    <a:pt x="-140" y="18812"/>
                    <a:pt x="799" y="20145"/>
                    <a:pt x="4556" y="20745"/>
                  </a:cubicBezTo>
                  <a:cubicBezTo>
                    <a:pt x="8312" y="21345"/>
                    <a:pt x="14886" y="21212"/>
                    <a:pt x="21460" y="21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8024834" y="3297730"/>
              <a:ext cx="253058" cy="26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82" fill="norm" stroke="1" extrusionOk="0">
                  <a:moveTo>
                    <a:pt x="17740" y="0"/>
                  </a:moveTo>
                  <a:cubicBezTo>
                    <a:pt x="15940" y="5184"/>
                    <a:pt x="14140" y="10368"/>
                    <a:pt x="11890" y="13997"/>
                  </a:cubicBezTo>
                  <a:cubicBezTo>
                    <a:pt x="9640" y="17626"/>
                    <a:pt x="6940" y="19699"/>
                    <a:pt x="5140" y="20650"/>
                  </a:cubicBezTo>
                  <a:cubicBezTo>
                    <a:pt x="3340" y="21600"/>
                    <a:pt x="2440" y="21427"/>
                    <a:pt x="1630" y="20477"/>
                  </a:cubicBezTo>
                  <a:cubicBezTo>
                    <a:pt x="820" y="19526"/>
                    <a:pt x="100" y="17798"/>
                    <a:pt x="10" y="16070"/>
                  </a:cubicBezTo>
                  <a:cubicBezTo>
                    <a:pt x="-80" y="14342"/>
                    <a:pt x="460" y="12614"/>
                    <a:pt x="1180" y="11664"/>
                  </a:cubicBezTo>
                  <a:cubicBezTo>
                    <a:pt x="1900" y="10714"/>
                    <a:pt x="2800" y="10541"/>
                    <a:pt x="4420" y="10886"/>
                  </a:cubicBezTo>
                  <a:cubicBezTo>
                    <a:pt x="6040" y="11232"/>
                    <a:pt x="8380" y="12096"/>
                    <a:pt x="11350" y="13565"/>
                  </a:cubicBezTo>
                  <a:cubicBezTo>
                    <a:pt x="14320" y="15034"/>
                    <a:pt x="17920" y="17107"/>
                    <a:pt x="21520" y="19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8347741" y="3215180"/>
              <a:ext cx="13520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fill="norm" stroke="1" extrusionOk="0">
                  <a:moveTo>
                    <a:pt x="9672" y="0"/>
                  </a:moveTo>
                  <a:cubicBezTo>
                    <a:pt x="13218" y="1973"/>
                    <a:pt x="16764" y="3945"/>
                    <a:pt x="18860" y="6608"/>
                  </a:cubicBezTo>
                  <a:cubicBezTo>
                    <a:pt x="20955" y="9271"/>
                    <a:pt x="21600" y="12625"/>
                    <a:pt x="18215" y="15238"/>
                  </a:cubicBezTo>
                  <a:cubicBezTo>
                    <a:pt x="14830" y="17852"/>
                    <a:pt x="7415" y="197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918265" y="4829302"/>
              <a:ext cx="469877" cy="18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49" fill="norm" stroke="1" extrusionOk="0">
                  <a:moveTo>
                    <a:pt x="3181" y="12966"/>
                  </a:moveTo>
                  <a:cubicBezTo>
                    <a:pt x="3470" y="9811"/>
                    <a:pt x="3760" y="6656"/>
                    <a:pt x="4145" y="4835"/>
                  </a:cubicBezTo>
                  <a:cubicBezTo>
                    <a:pt x="4531" y="3015"/>
                    <a:pt x="5013" y="2530"/>
                    <a:pt x="5351" y="3015"/>
                  </a:cubicBezTo>
                  <a:cubicBezTo>
                    <a:pt x="5688" y="3500"/>
                    <a:pt x="5881" y="4957"/>
                    <a:pt x="5736" y="7869"/>
                  </a:cubicBezTo>
                  <a:cubicBezTo>
                    <a:pt x="5592" y="10781"/>
                    <a:pt x="5110" y="15150"/>
                    <a:pt x="4531" y="17820"/>
                  </a:cubicBezTo>
                  <a:cubicBezTo>
                    <a:pt x="3952" y="20489"/>
                    <a:pt x="3277" y="21460"/>
                    <a:pt x="2361" y="21339"/>
                  </a:cubicBezTo>
                  <a:cubicBezTo>
                    <a:pt x="1445" y="21217"/>
                    <a:pt x="288" y="20004"/>
                    <a:pt x="47" y="17213"/>
                  </a:cubicBezTo>
                  <a:cubicBezTo>
                    <a:pt x="-194" y="14422"/>
                    <a:pt x="481" y="10053"/>
                    <a:pt x="2265" y="6898"/>
                  </a:cubicBezTo>
                  <a:cubicBezTo>
                    <a:pt x="4049" y="3743"/>
                    <a:pt x="6942" y="1802"/>
                    <a:pt x="9786" y="831"/>
                  </a:cubicBezTo>
                  <a:cubicBezTo>
                    <a:pt x="12631" y="-140"/>
                    <a:pt x="15427" y="-140"/>
                    <a:pt x="17356" y="224"/>
                  </a:cubicBezTo>
                  <a:cubicBezTo>
                    <a:pt x="19285" y="588"/>
                    <a:pt x="20345" y="1316"/>
                    <a:pt x="21406" y="2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356391" y="4514036"/>
              <a:ext cx="148625" cy="23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76" fill="norm" stroke="1" extrusionOk="0">
                  <a:moveTo>
                    <a:pt x="0" y="4392"/>
                  </a:moveTo>
                  <a:cubicBezTo>
                    <a:pt x="900" y="3411"/>
                    <a:pt x="1800" y="2429"/>
                    <a:pt x="3900" y="1643"/>
                  </a:cubicBezTo>
                  <a:cubicBezTo>
                    <a:pt x="6000" y="858"/>
                    <a:pt x="9300" y="269"/>
                    <a:pt x="11700" y="72"/>
                  </a:cubicBezTo>
                  <a:cubicBezTo>
                    <a:pt x="14100" y="-124"/>
                    <a:pt x="15600" y="72"/>
                    <a:pt x="16500" y="760"/>
                  </a:cubicBezTo>
                  <a:cubicBezTo>
                    <a:pt x="17400" y="1447"/>
                    <a:pt x="17700" y="2625"/>
                    <a:pt x="16950" y="3607"/>
                  </a:cubicBezTo>
                  <a:cubicBezTo>
                    <a:pt x="16200" y="4589"/>
                    <a:pt x="14400" y="5374"/>
                    <a:pt x="12750" y="5963"/>
                  </a:cubicBezTo>
                  <a:cubicBezTo>
                    <a:pt x="11100" y="6552"/>
                    <a:pt x="9600" y="6945"/>
                    <a:pt x="9600" y="7338"/>
                  </a:cubicBezTo>
                  <a:cubicBezTo>
                    <a:pt x="9600" y="7731"/>
                    <a:pt x="11100" y="8123"/>
                    <a:pt x="13350" y="9301"/>
                  </a:cubicBezTo>
                  <a:cubicBezTo>
                    <a:pt x="15600" y="10480"/>
                    <a:pt x="18600" y="12443"/>
                    <a:pt x="20100" y="14211"/>
                  </a:cubicBezTo>
                  <a:cubicBezTo>
                    <a:pt x="21600" y="15978"/>
                    <a:pt x="21600" y="17549"/>
                    <a:pt x="18300" y="18727"/>
                  </a:cubicBezTo>
                  <a:cubicBezTo>
                    <a:pt x="15000" y="19905"/>
                    <a:pt x="8400" y="20691"/>
                    <a:pt x="180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807241" y="4906611"/>
              <a:ext cx="3619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63" y="11375"/>
                    <a:pt x="7326" y="2735"/>
                    <a:pt x="10926" y="575"/>
                  </a:cubicBezTo>
                  <a:cubicBezTo>
                    <a:pt x="14526" y="-1585"/>
                    <a:pt x="1806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867073" y="5037630"/>
              <a:ext cx="410069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56" fill="norm" stroke="1" extrusionOk="0">
                  <a:moveTo>
                    <a:pt x="1189" y="17280"/>
                  </a:moveTo>
                  <a:cubicBezTo>
                    <a:pt x="525" y="18720"/>
                    <a:pt x="-140" y="20160"/>
                    <a:pt x="26" y="20880"/>
                  </a:cubicBezTo>
                  <a:cubicBezTo>
                    <a:pt x="192" y="21600"/>
                    <a:pt x="1189" y="21600"/>
                    <a:pt x="3737" y="18000"/>
                  </a:cubicBezTo>
                  <a:cubicBezTo>
                    <a:pt x="6285" y="14400"/>
                    <a:pt x="10383" y="7200"/>
                    <a:pt x="13595" y="3600"/>
                  </a:cubicBezTo>
                  <a:cubicBezTo>
                    <a:pt x="16808" y="0"/>
                    <a:pt x="19134" y="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2931226" y="4902591"/>
              <a:ext cx="450816" cy="20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24" fill="norm" stroke="1" extrusionOk="0">
                  <a:moveTo>
                    <a:pt x="7231" y="4708"/>
                  </a:moveTo>
                  <a:cubicBezTo>
                    <a:pt x="7231" y="3628"/>
                    <a:pt x="7231" y="2548"/>
                    <a:pt x="7282" y="2548"/>
                  </a:cubicBezTo>
                  <a:cubicBezTo>
                    <a:pt x="7332" y="2548"/>
                    <a:pt x="7432" y="3628"/>
                    <a:pt x="7081" y="6436"/>
                  </a:cubicBezTo>
                  <a:cubicBezTo>
                    <a:pt x="6729" y="9244"/>
                    <a:pt x="5925" y="13780"/>
                    <a:pt x="5122" y="16696"/>
                  </a:cubicBezTo>
                  <a:cubicBezTo>
                    <a:pt x="4318" y="19612"/>
                    <a:pt x="3514" y="20908"/>
                    <a:pt x="2510" y="21016"/>
                  </a:cubicBezTo>
                  <a:cubicBezTo>
                    <a:pt x="1505" y="21124"/>
                    <a:pt x="299" y="20044"/>
                    <a:pt x="48" y="17344"/>
                  </a:cubicBezTo>
                  <a:cubicBezTo>
                    <a:pt x="-203" y="14644"/>
                    <a:pt x="500" y="10324"/>
                    <a:pt x="2610" y="6868"/>
                  </a:cubicBezTo>
                  <a:cubicBezTo>
                    <a:pt x="4720" y="3412"/>
                    <a:pt x="8236" y="820"/>
                    <a:pt x="11602" y="172"/>
                  </a:cubicBezTo>
                  <a:cubicBezTo>
                    <a:pt x="14967" y="-476"/>
                    <a:pt x="18182" y="820"/>
                    <a:pt x="21397" y="2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3392224" y="4694730"/>
              <a:ext cx="2628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761" y="1440"/>
                  </a:moveTo>
                  <a:cubicBezTo>
                    <a:pt x="2625" y="720"/>
                    <a:pt x="3489" y="0"/>
                    <a:pt x="4698" y="0"/>
                  </a:cubicBezTo>
                  <a:cubicBezTo>
                    <a:pt x="5908" y="0"/>
                    <a:pt x="7463" y="720"/>
                    <a:pt x="8241" y="1680"/>
                  </a:cubicBezTo>
                  <a:cubicBezTo>
                    <a:pt x="9018" y="2640"/>
                    <a:pt x="9018" y="3840"/>
                    <a:pt x="7982" y="5640"/>
                  </a:cubicBezTo>
                  <a:cubicBezTo>
                    <a:pt x="6945" y="7440"/>
                    <a:pt x="4871" y="9840"/>
                    <a:pt x="3402" y="11280"/>
                  </a:cubicBezTo>
                  <a:cubicBezTo>
                    <a:pt x="1934" y="12720"/>
                    <a:pt x="1070" y="13200"/>
                    <a:pt x="551" y="14040"/>
                  </a:cubicBezTo>
                  <a:cubicBezTo>
                    <a:pt x="33" y="14880"/>
                    <a:pt x="-140" y="16080"/>
                    <a:pt x="119" y="17040"/>
                  </a:cubicBezTo>
                  <a:cubicBezTo>
                    <a:pt x="378" y="18000"/>
                    <a:pt x="1070" y="18720"/>
                    <a:pt x="3489" y="19080"/>
                  </a:cubicBezTo>
                  <a:cubicBezTo>
                    <a:pt x="5908" y="19440"/>
                    <a:pt x="10055" y="19440"/>
                    <a:pt x="13338" y="19800"/>
                  </a:cubicBezTo>
                  <a:cubicBezTo>
                    <a:pt x="16622" y="20160"/>
                    <a:pt x="19041" y="20880"/>
                    <a:pt x="214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534441" y="4669330"/>
              <a:ext cx="33859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5600" y="0"/>
                  </a:moveTo>
                  <a:cubicBezTo>
                    <a:pt x="16267" y="0"/>
                    <a:pt x="16933" y="0"/>
                    <a:pt x="17933" y="655"/>
                  </a:cubicBezTo>
                  <a:cubicBezTo>
                    <a:pt x="18933" y="1309"/>
                    <a:pt x="20267" y="2618"/>
                    <a:pt x="20933" y="4582"/>
                  </a:cubicBezTo>
                  <a:cubicBezTo>
                    <a:pt x="21600" y="6545"/>
                    <a:pt x="21600" y="9164"/>
                    <a:pt x="19533" y="11595"/>
                  </a:cubicBezTo>
                  <a:cubicBezTo>
                    <a:pt x="17467" y="14026"/>
                    <a:pt x="13333" y="16270"/>
                    <a:pt x="9733" y="17906"/>
                  </a:cubicBezTo>
                  <a:cubicBezTo>
                    <a:pt x="6133" y="19543"/>
                    <a:pt x="3067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2636394" y="4739180"/>
              <a:ext cx="37734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1251" y="0"/>
                  </a:moveTo>
                  <a:cubicBezTo>
                    <a:pt x="8864" y="1131"/>
                    <a:pt x="6477" y="2263"/>
                    <a:pt x="4389" y="4166"/>
                  </a:cubicBezTo>
                  <a:cubicBezTo>
                    <a:pt x="2300" y="6069"/>
                    <a:pt x="510" y="8743"/>
                    <a:pt x="93" y="11057"/>
                  </a:cubicBezTo>
                  <a:cubicBezTo>
                    <a:pt x="-325" y="13371"/>
                    <a:pt x="630" y="15326"/>
                    <a:pt x="3852" y="16971"/>
                  </a:cubicBezTo>
                  <a:cubicBezTo>
                    <a:pt x="7074" y="18617"/>
                    <a:pt x="12563" y="19954"/>
                    <a:pt x="15845" y="20674"/>
                  </a:cubicBezTo>
                  <a:cubicBezTo>
                    <a:pt x="19127" y="21394"/>
                    <a:pt x="20201" y="21497"/>
                    <a:pt x="212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3864641" y="4438614"/>
              <a:ext cx="216386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0" y="4614"/>
                  </a:moveTo>
                  <a:cubicBezTo>
                    <a:pt x="210" y="3355"/>
                    <a:pt x="419" y="2097"/>
                    <a:pt x="1678" y="1258"/>
                  </a:cubicBezTo>
                  <a:cubicBezTo>
                    <a:pt x="2936" y="419"/>
                    <a:pt x="5243" y="0"/>
                    <a:pt x="7445" y="0"/>
                  </a:cubicBezTo>
                  <a:cubicBezTo>
                    <a:pt x="9647" y="0"/>
                    <a:pt x="11744" y="419"/>
                    <a:pt x="13212" y="944"/>
                  </a:cubicBezTo>
                  <a:cubicBezTo>
                    <a:pt x="14680" y="1468"/>
                    <a:pt x="15518" y="2097"/>
                    <a:pt x="15938" y="3041"/>
                  </a:cubicBezTo>
                  <a:cubicBezTo>
                    <a:pt x="16357" y="3984"/>
                    <a:pt x="16357" y="5243"/>
                    <a:pt x="15833" y="6291"/>
                  </a:cubicBezTo>
                  <a:cubicBezTo>
                    <a:pt x="15309" y="7340"/>
                    <a:pt x="14260" y="8179"/>
                    <a:pt x="13002" y="8808"/>
                  </a:cubicBezTo>
                  <a:cubicBezTo>
                    <a:pt x="11744" y="9437"/>
                    <a:pt x="10276" y="9856"/>
                    <a:pt x="10171" y="10381"/>
                  </a:cubicBezTo>
                  <a:cubicBezTo>
                    <a:pt x="10066" y="10905"/>
                    <a:pt x="11324" y="11534"/>
                    <a:pt x="13107" y="12373"/>
                  </a:cubicBezTo>
                  <a:cubicBezTo>
                    <a:pt x="14889" y="13212"/>
                    <a:pt x="17196" y="14260"/>
                    <a:pt x="18769" y="15099"/>
                  </a:cubicBezTo>
                  <a:cubicBezTo>
                    <a:pt x="20342" y="15938"/>
                    <a:pt x="21181" y="16567"/>
                    <a:pt x="21390" y="17406"/>
                  </a:cubicBezTo>
                  <a:cubicBezTo>
                    <a:pt x="21600" y="18245"/>
                    <a:pt x="21181" y="19293"/>
                    <a:pt x="18979" y="20027"/>
                  </a:cubicBezTo>
                  <a:cubicBezTo>
                    <a:pt x="16777" y="20761"/>
                    <a:pt x="12792" y="21181"/>
                    <a:pt x="88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4056603" y="4491530"/>
              <a:ext cx="14458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6758" y="1833"/>
                    <a:pt x="12438" y="3665"/>
                    <a:pt x="8735" y="6349"/>
                  </a:cubicBezTo>
                  <a:cubicBezTo>
                    <a:pt x="5032" y="9033"/>
                    <a:pt x="1947" y="12567"/>
                    <a:pt x="712" y="15251"/>
                  </a:cubicBezTo>
                  <a:cubicBezTo>
                    <a:pt x="-522" y="17935"/>
                    <a:pt x="95" y="19767"/>
                    <a:pt x="7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4169441" y="4682608"/>
              <a:ext cx="254001" cy="15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5318"/>
                  </a:moveTo>
                  <a:cubicBezTo>
                    <a:pt x="360" y="3818"/>
                    <a:pt x="720" y="2318"/>
                    <a:pt x="1350" y="1418"/>
                  </a:cubicBezTo>
                  <a:cubicBezTo>
                    <a:pt x="1980" y="518"/>
                    <a:pt x="2880" y="218"/>
                    <a:pt x="3780" y="68"/>
                  </a:cubicBezTo>
                  <a:cubicBezTo>
                    <a:pt x="4680" y="-82"/>
                    <a:pt x="5580" y="-82"/>
                    <a:pt x="6390" y="1118"/>
                  </a:cubicBezTo>
                  <a:cubicBezTo>
                    <a:pt x="7200" y="2318"/>
                    <a:pt x="7920" y="4718"/>
                    <a:pt x="7740" y="6968"/>
                  </a:cubicBezTo>
                  <a:cubicBezTo>
                    <a:pt x="7560" y="9218"/>
                    <a:pt x="6480" y="11318"/>
                    <a:pt x="5580" y="12968"/>
                  </a:cubicBezTo>
                  <a:cubicBezTo>
                    <a:pt x="4680" y="14618"/>
                    <a:pt x="3960" y="15818"/>
                    <a:pt x="4140" y="16418"/>
                  </a:cubicBezTo>
                  <a:cubicBezTo>
                    <a:pt x="4320" y="17018"/>
                    <a:pt x="5400" y="17018"/>
                    <a:pt x="8460" y="17768"/>
                  </a:cubicBezTo>
                  <a:cubicBezTo>
                    <a:pt x="11520" y="18518"/>
                    <a:pt x="16560" y="20018"/>
                    <a:pt x="2160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4626641" y="5211974"/>
              <a:ext cx="2095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91" y="2735"/>
                    <a:pt x="11782" y="-1585"/>
                    <a:pt x="15382" y="575"/>
                  </a:cubicBezTo>
                  <a:cubicBezTo>
                    <a:pt x="18982" y="2735"/>
                    <a:pt x="20291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4662625" y="5323380"/>
              <a:ext cx="370417" cy="4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1975" y="16200"/>
                  </a:moveTo>
                  <a:cubicBezTo>
                    <a:pt x="987" y="18000"/>
                    <a:pt x="0" y="19800"/>
                    <a:pt x="0" y="20700"/>
                  </a:cubicBezTo>
                  <a:cubicBezTo>
                    <a:pt x="0" y="21600"/>
                    <a:pt x="987" y="21600"/>
                    <a:pt x="3641" y="18450"/>
                  </a:cubicBezTo>
                  <a:cubicBezTo>
                    <a:pt x="6295" y="15300"/>
                    <a:pt x="10615" y="9000"/>
                    <a:pt x="13886" y="5400"/>
                  </a:cubicBezTo>
                  <a:cubicBezTo>
                    <a:pt x="17157" y="1800"/>
                    <a:pt x="19378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434537" y="4736459"/>
              <a:ext cx="449405" cy="170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9" fill="norm" stroke="1" extrusionOk="0">
                  <a:moveTo>
                    <a:pt x="21531" y="1397"/>
                  </a:moveTo>
                  <a:cubicBezTo>
                    <a:pt x="20111" y="943"/>
                    <a:pt x="18692" y="488"/>
                    <a:pt x="17170" y="234"/>
                  </a:cubicBezTo>
                  <a:cubicBezTo>
                    <a:pt x="15649" y="-20"/>
                    <a:pt x="14027" y="-73"/>
                    <a:pt x="12201" y="101"/>
                  </a:cubicBezTo>
                  <a:cubicBezTo>
                    <a:pt x="10376" y="275"/>
                    <a:pt x="8348" y="676"/>
                    <a:pt x="7334" y="1277"/>
                  </a:cubicBezTo>
                  <a:cubicBezTo>
                    <a:pt x="6320" y="1878"/>
                    <a:pt x="6320" y="2680"/>
                    <a:pt x="7131" y="3442"/>
                  </a:cubicBezTo>
                  <a:cubicBezTo>
                    <a:pt x="7942" y="4204"/>
                    <a:pt x="9565" y="4926"/>
                    <a:pt x="10782" y="5715"/>
                  </a:cubicBezTo>
                  <a:cubicBezTo>
                    <a:pt x="11999" y="6503"/>
                    <a:pt x="12810" y="7359"/>
                    <a:pt x="12708" y="8147"/>
                  </a:cubicBezTo>
                  <a:cubicBezTo>
                    <a:pt x="12607" y="8936"/>
                    <a:pt x="11593" y="9658"/>
                    <a:pt x="10275" y="10446"/>
                  </a:cubicBezTo>
                  <a:cubicBezTo>
                    <a:pt x="8956" y="11235"/>
                    <a:pt x="7334" y="12090"/>
                    <a:pt x="5813" y="12986"/>
                  </a:cubicBezTo>
                  <a:cubicBezTo>
                    <a:pt x="4292" y="13881"/>
                    <a:pt x="2872" y="14817"/>
                    <a:pt x="1908" y="15726"/>
                  </a:cubicBezTo>
                  <a:cubicBezTo>
                    <a:pt x="945" y="16635"/>
                    <a:pt x="438" y="17517"/>
                    <a:pt x="185" y="18359"/>
                  </a:cubicBezTo>
                  <a:cubicBezTo>
                    <a:pt x="-69" y="19201"/>
                    <a:pt x="-69" y="20003"/>
                    <a:pt x="235" y="20525"/>
                  </a:cubicBezTo>
                  <a:cubicBezTo>
                    <a:pt x="539" y="21046"/>
                    <a:pt x="1148" y="21286"/>
                    <a:pt x="2720" y="21407"/>
                  </a:cubicBezTo>
                  <a:cubicBezTo>
                    <a:pt x="4292" y="21527"/>
                    <a:pt x="6827" y="21527"/>
                    <a:pt x="9463" y="21420"/>
                  </a:cubicBezTo>
                  <a:cubicBezTo>
                    <a:pt x="12100" y="21313"/>
                    <a:pt x="14838" y="21099"/>
                    <a:pt x="17576" y="20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6171808" y="4645682"/>
              <a:ext cx="347134" cy="52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969"/>
                  </a:moveTo>
                  <a:cubicBezTo>
                    <a:pt x="21205" y="622"/>
                    <a:pt x="20810" y="275"/>
                    <a:pt x="19888" y="101"/>
                  </a:cubicBezTo>
                  <a:cubicBezTo>
                    <a:pt x="18966" y="-72"/>
                    <a:pt x="17517" y="-72"/>
                    <a:pt x="15344" y="492"/>
                  </a:cubicBezTo>
                  <a:cubicBezTo>
                    <a:pt x="13171" y="1056"/>
                    <a:pt x="10273" y="2183"/>
                    <a:pt x="7771" y="3615"/>
                  </a:cubicBezTo>
                  <a:cubicBezTo>
                    <a:pt x="5268" y="5046"/>
                    <a:pt x="3161" y="6781"/>
                    <a:pt x="1844" y="9167"/>
                  </a:cubicBezTo>
                  <a:cubicBezTo>
                    <a:pt x="527" y="11552"/>
                    <a:pt x="0" y="14588"/>
                    <a:pt x="0" y="16670"/>
                  </a:cubicBezTo>
                  <a:cubicBezTo>
                    <a:pt x="0" y="18752"/>
                    <a:pt x="527" y="19880"/>
                    <a:pt x="1910" y="20574"/>
                  </a:cubicBezTo>
                  <a:cubicBezTo>
                    <a:pt x="3293" y="21268"/>
                    <a:pt x="5532" y="21528"/>
                    <a:pt x="8298" y="21311"/>
                  </a:cubicBezTo>
                  <a:cubicBezTo>
                    <a:pt x="11063" y="21094"/>
                    <a:pt x="14356" y="20400"/>
                    <a:pt x="17649" y="19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6193960" y="4955080"/>
              <a:ext cx="22973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21600"/>
                  </a:moveTo>
                  <a:cubicBezTo>
                    <a:pt x="899" y="20800"/>
                    <a:pt x="-92" y="20000"/>
                    <a:pt x="7" y="18800"/>
                  </a:cubicBezTo>
                  <a:cubicBezTo>
                    <a:pt x="106" y="17600"/>
                    <a:pt x="1295" y="16000"/>
                    <a:pt x="5060" y="12800"/>
                  </a:cubicBezTo>
                  <a:cubicBezTo>
                    <a:pt x="8825" y="9600"/>
                    <a:pt x="15167" y="4800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544899" y="4649061"/>
              <a:ext cx="342343" cy="49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1" fill="norm" stroke="1" extrusionOk="0">
                  <a:moveTo>
                    <a:pt x="21565" y="1707"/>
                  </a:moveTo>
                  <a:cubicBezTo>
                    <a:pt x="21298" y="1248"/>
                    <a:pt x="21032" y="788"/>
                    <a:pt x="20565" y="467"/>
                  </a:cubicBezTo>
                  <a:cubicBezTo>
                    <a:pt x="20098" y="145"/>
                    <a:pt x="19432" y="-39"/>
                    <a:pt x="17632" y="7"/>
                  </a:cubicBezTo>
                  <a:cubicBezTo>
                    <a:pt x="15832" y="53"/>
                    <a:pt x="12898" y="329"/>
                    <a:pt x="10232" y="1478"/>
                  </a:cubicBezTo>
                  <a:cubicBezTo>
                    <a:pt x="7565" y="2627"/>
                    <a:pt x="5165" y="4649"/>
                    <a:pt x="3498" y="7130"/>
                  </a:cubicBezTo>
                  <a:cubicBezTo>
                    <a:pt x="1832" y="9612"/>
                    <a:pt x="898" y="12553"/>
                    <a:pt x="432" y="14530"/>
                  </a:cubicBezTo>
                  <a:cubicBezTo>
                    <a:pt x="-35" y="16506"/>
                    <a:pt x="-35" y="17517"/>
                    <a:pt x="32" y="18298"/>
                  </a:cubicBezTo>
                  <a:cubicBezTo>
                    <a:pt x="98" y="19079"/>
                    <a:pt x="232" y="19631"/>
                    <a:pt x="2498" y="20136"/>
                  </a:cubicBezTo>
                  <a:cubicBezTo>
                    <a:pt x="4765" y="20642"/>
                    <a:pt x="9165" y="21101"/>
                    <a:pt x="13565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6868191" y="4853480"/>
              <a:ext cx="215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688"/>
                    <a:pt x="9318" y="7376"/>
                    <a:pt x="12918" y="10976"/>
                  </a:cubicBezTo>
                  <a:cubicBezTo>
                    <a:pt x="16518" y="14576"/>
                    <a:pt x="19059" y="180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6938041" y="4923330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993"/>
                    <a:pt x="13091" y="1986"/>
                    <a:pt x="9491" y="5586"/>
                  </a:cubicBezTo>
                  <a:cubicBezTo>
                    <a:pt x="5891" y="9186"/>
                    <a:pt x="2945" y="153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7039641" y="4638830"/>
              <a:ext cx="184151" cy="18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6268"/>
                  </a:moveTo>
                  <a:cubicBezTo>
                    <a:pt x="1738" y="4369"/>
                    <a:pt x="3476" y="2470"/>
                    <a:pt x="5710" y="1284"/>
                  </a:cubicBezTo>
                  <a:cubicBezTo>
                    <a:pt x="7945" y="97"/>
                    <a:pt x="10676" y="-378"/>
                    <a:pt x="12662" y="334"/>
                  </a:cubicBezTo>
                  <a:cubicBezTo>
                    <a:pt x="14648" y="1046"/>
                    <a:pt x="15890" y="2945"/>
                    <a:pt x="16262" y="5200"/>
                  </a:cubicBezTo>
                  <a:cubicBezTo>
                    <a:pt x="16634" y="7455"/>
                    <a:pt x="16138" y="10066"/>
                    <a:pt x="15021" y="12796"/>
                  </a:cubicBezTo>
                  <a:cubicBezTo>
                    <a:pt x="13903" y="15525"/>
                    <a:pt x="12166" y="18374"/>
                    <a:pt x="12414" y="19798"/>
                  </a:cubicBezTo>
                  <a:cubicBezTo>
                    <a:pt x="12662" y="21222"/>
                    <a:pt x="14897" y="21222"/>
                    <a:pt x="16759" y="20985"/>
                  </a:cubicBezTo>
                  <a:cubicBezTo>
                    <a:pt x="18621" y="20747"/>
                    <a:pt x="20110" y="20273"/>
                    <a:pt x="21600" y="19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7268241" y="4613910"/>
              <a:ext cx="176622" cy="53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31" fill="norm" stroke="1" extrusionOk="0">
                  <a:moveTo>
                    <a:pt x="0" y="947"/>
                  </a:moveTo>
                  <a:cubicBezTo>
                    <a:pt x="2571" y="524"/>
                    <a:pt x="5143" y="100"/>
                    <a:pt x="8100" y="16"/>
                  </a:cubicBezTo>
                  <a:cubicBezTo>
                    <a:pt x="11057" y="-69"/>
                    <a:pt x="14400" y="185"/>
                    <a:pt x="16714" y="990"/>
                  </a:cubicBezTo>
                  <a:cubicBezTo>
                    <a:pt x="19029" y="1795"/>
                    <a:pt x="20314" y="3150"/>
                    <a:pt x="20957" y="5395"/>
                  </a:cubicBezTo>
                  <a:cubicBezTo>
                    <a:pt x="21600" y="7639"/>
                    <a:pt x="21600" y="10773"/>
                    <a:pt x="21086" y="12976"/>
                  </a:cubicBezTo>
                  <a:cubicBezTo>
                    <a:pt x="20571" y="15178"/>
                    <a:pt x="19543" y="16449"/>
                    <a:pt x="16200" y="17719"/>
                  </a:cubicBezTo>
                  <a:cubicBezTo>
                    <a:pt x="12857" y="18990"/>
                    <a:pt x="7200" y="20260"/>
                    <a:pt x="1543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7856346" y="4967730"/>
              <a:ext cx="402496" cy="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756" fill="norm" stroke="1" extrusionOk="0">
                  <a:moveTo>
                    <a:pt x="809" y="20756"/>
                  </a:moveTo>
                  <a:cubicBezTo>
                    <a:pt x="356" y="17300"/>
                    <a:pt x="-96" y="13844"/>
                    <a:pt x="17" y="12116"/>
                  </a:cubicBezTo>
                  <a:cubicBezTo>
                    <a:pt x="130" y="10388"/>
                    <a:pt x="809" y="10388"/>
                    <a:pt x="3014" y="8228"/>
                  </a:cubicBezTo>
                  <a:cubicBezTo>
                    <a:pt x="5219" y="6068"/>
                    <a:pt x="8951" y="1748"/>
                    <a:pt x="12287" y="452"/>
                  </a:cubicBezTo>
                  <a:cubicBezTo>
                    <a:pt x="15623" y="-844"/>
                    <a:pt x="18564" y="884"/>
                    <a:pt x="21504" y="2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8420502" y="4687449"/>
              <a:ext cx="289190" cy="42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43" fill="norm" stroke="1" extrusionOk="0">
                  <a:moveTo>
                    <a:pt x="21385" y="2613"/>
                  </a:moveTo>
                  <a:cubicBezTo>
                    <a:pt x="21228" y="2079"/>
                    <a:pt x="21072" y="1544"/>
                    <a:pt x="20602" y="1116"/>
                  </a:cubicBezTo>
                  <a:cubicBezTo>
                    <a:pt x="20133" y="688"/>
                    <a:pt x="19350" y="368"/>
                    <a:pt x="17707" y="154"/>
                  </a:cubicBezTo>
                  <a:cubicBezTo>
                    <a:pt x="16063" y="-60"/>
                    <a:pt x="13559" y="-167"/>
                    <a:pt x="11289" y="635"/>
                  </a:cubicBezTo>
                  <a:cubicBezTo>
                    <a:pt x="9020" y="1437"/>
                    <a:pt x="6985" y="3148"/>
                    <a:pt x="5107" y="5607"/>
                  </a:cubicBezTo>
                  <a:cubicBezTo>
                    <a:pt x="3228" y="8067"/>
                    <a:pt x="1507" y="11275"/>
                    <a:pt x="646" y="13787"/>
                  </a:cubicBezTo>
                  <a:cubicBezTo>
                    <a:pt x="-215" y="16300"/>
                    <a:pt x="-215" y="18118"/>
                    <a:pt x="646" y="19294"/>
                  </a:cubicBezTo>
                  <a:cubicBezTo>
                    <a:pt x="1507" y="20471"/>
                    <a:pt x="3228" y="21005"/>
                    <a:pt x="5263" y="21219"/>
                  </a:cubicBezTo>
                  <a:cubicBezTo>
                    <a:pt x="7298" y="21433"/>
                    <a:pt x="9646" y="21326"/>
                    <a:pt x="11994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8411241" y="498048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8732010" y="4740996"/>
              <a:ext cx="307882" cy="38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88" fill="norm" stroke="1" extrusionOk="0">
                  <a:moveTo>
                    <a:pt x="21373" y="1678"/>
                  </a:moveTo>
                  <a:cubicBezTo>
                    <a:pt x="20932" y="1085"/>
                    <a:pt x="20491" y="491"/>
                    <a:pt x="19463" y="195"/>
                  </a:cubicBezTo>
                  <a:cubicBezTo>
                    <a:pt x="18434" y="-102"/>
                    <a:pt x="16818" y="-102"/>
                    <a:pt x="14834" y="491"/>
                  </a:cubicBezTo>
                  <a:cubicBezTo>
                    <a:pt x="12851" y="1085"/>
                    <a:pt x="10500" y="2272"/>
                    <a:pt x="8589" y="3933"/>
                  </a:cubicBezTo>
                  <a:cubicBezTo>
                    <a:pt x="6679" y="5595"/>
                    <a:pt x="5210" y="7731"/>
                    <a:pt x="3814" y="10045"/>
                  </a:cubicBezTo>
                  <a:cubicBezTo>
                    <a:pt x="2418" y="12360"/>
                    <a:pt x="1095" y="14852"/>
                    <a:pt x="434" y="16454"/>
                  </a:cubicBezTo>
                  <a:cubicBezTo>
                    <a:pt x="-227" y="18056"/>
                    <a:pt x="-227" y="18768"/>
                    <a:pt x="1095" y="19480"/>
                  </a:cubicBezTo>
                  <a:cubicBezTo>
                    <a:pt x="2418" y="20193"/>
                    <a:pt x="5063" y="20905"/>
                    <a:pt x="7120" y="21201"/>
                  </a:cubicBezTo>
                  <a:cubicBezTo>
                    <a:pt x="9177" y="21498"/>
                    <a:pt x="10646" y="21379"/>
                    <a:pt x="12116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9014491" y="4885230"/>
              <a:ext cx="2032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75" y="5059"/>
                    <a:pt x="10350" y="10119"/>
                    <a:pt x="13950" y="13719"/>
                  </a:cubicBezTo>
                  <a:cubicBezTo>
                    <a:pt x="17550" y="17319"/>
                    <a:pt x="19575" y="194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9103391" y="4923330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29" y="411"/>
                    <a:pt x="12857" y="823"/>
                    <a:pt x="9257" y="3394"/>
                  </a:cubicBezTo>
                  <a:cubicBezTo>
                    <a:pt x="5657" y="5966"/>
                    <a:pt x="2829" y="10697"/>
                    <a:pt x="1414" y="14091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9249441" y="4828614"/>
              <a:ext cx="252283" cy="34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66" fill="norm" stroke="1" extrusionOk="0">
                  <a:moveTo>
                    <a:pt x="0" y="4366"/>
                  </a:moveTo>
                  <a:cubicBezTo>
                    <a:pt x="0" y="3699"/>
                    <a:pt x="0" y="3033"/>
                    <a:pt x="540" y="2499"/>
                  </a:cubicBezTo>
                  <a:cubicBezTo>
                    <a:pt x="1080" y="1966"/>
                    <a:pt x="2160" y="1566"/>
                    <a:pt x="4860" y="1233"/>
                  </a:cubicBezTo>
                  <a:cubicBezTo>
                    <a:pt x="7560" y="899"/>
                    <a:pt x="11880" y="633"/>
                    <a:pt x="14580" y="433"/>
                  </a:cubicBezTo>
                  <a:cubicBezTo>
                    <a:pt x="17280" y="233"/>
                    <a:pt x="18360" y="99"/>
                    <a:pt x="19350" y="33"/>
                  </a:cubicBezTo>
                  <a:cubicBezTo>
                    <a:pt x="20340" y="-34"/>
                    <a:pt x="21240" y="-34"/>
                    <a:pt x="21420" y="366"/>
                  </a:cubicBezTo>
                  <a:cubicBezTo>
                    <a:pt x="21600" y="766"/>
                    <a:pt x="21060" y="1566"/>
                    <a:pt x="19890" y="3366"/>
                  </a:cubicBezTo>
                  <a:cubicBezTo>
                    <a:pt x="18720" y="5166"/>
                    <a:pt x="16920" y="7966"/>
                    <a:pt x="15660" y="10499"/>
                  </a:cubicBezTo>
                  <a:cubicBezTo>
                    <a:pt x="14400" y="13033"/>
                    <a:pt x="13680" y="15299"/>
                    <a:pt x="12960" y="17099"/>
                  </a:cubicBezTo>
                  <a:cubicBezTo>
                    <a:pt x="12240" y="18899"/>
                    <a:pt x="11520" y="20233"/>
                    <a:pt x="10710" y="20899"/>
                  </a:cubicBezTo>
                  <a:cubicBezTo>
                    <a:pt x="9900" y="21566"/>
                    <a:pt x="9000" y="21566"/>
                    <a:pt x="8100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9465341" y="4764580"/>
              <a:ext cx="2760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7182" y="0"/>
                  </a:moveTo>
                  <a:cubicBezTo>
                    <a:pt x="18000" y="192"/>
                    <a:pt x="18818" y="384"/>
                    <a:pt x="19718" y="1776"/>
                  </a:cubicBezTo>
                  <a:cubicBezTo>
                    <a:pt x="20618" y="3168"/>
                    <a:pt x="21600" y="5760"/>
                    <a:pt x="21273" y="8496"/>
                  </a:cubicBezTo>
                  <a:cubicBezTo>
                    <a:pt x="20945" y="11232"/>
                    <a:pt x="19309" y="14112"/>
                    <a:pt x="15545" y="16320"/>
                  </a:cubicBezTo>
                  <a:cubicBezTo>
                    <a:pt x="11782" y="18528"/>
                    <a:pt x="5891" y="200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8272183" y="4574080"/>
              <a:ext cx="208909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20900" y="0"/>
                  </a:moveTo>
                  <a:cubicBezTo>
                    <a:pt x="18782" y="600"/>
                    <a:pt x="16665" y="1200"/>
                    <a:pt x="13276" y="2437"/>
                  </a:cubicBezTo>
                  <a:cubicBezTo>
                    <a:pt x="9888" y="3675"/>
                    <a:pt x="5229" y="5550"/>
                    <a:pt x="2582" y="7725"/>
                  </a:cubicBezTo>
                  <a:cubicBezTo>
                    <a:pt x="-65" y="9900"/>
                    <a:pt x="-700" y="12375"/>
                    <a:pt x="782" y="14437"/>
                  </a:cubicBezTo>
                  <a:cubicBezTo>
                    <a:pt x="2265" y="16500"/>
                    <a:pt x="5865" y="18150"/>
                    <a:pt x="9359" y="19275"/>
                  </a:cubicBezTo>
                  <a:cubicBezTo>
                    <a:pt x="12853" y="20400"/>
                    <a:pt x="16241" y="21000"/>
                    <a:pt x="19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9681241" y="4456948"/>
              <a:ext cx="266701" cy="30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108"/>
                  </a:moveTo>
                  <a:cubicBezTo>
                    <a:pt x="686" y="655"/>
                    <a:pt x="1371" y="202"/>
                    <a:pt x="2743" y="51"/>
                  </a:cubicBezTo>
                  <a:cubicBezTo>
                    <a:pt x="4114" y="-100"/>
                    <a:pt x="6171" y="51"/>
                    <a:pt x="8486" y="957"/>
                  </a:cubicBezTo>
                  <a:cubicBezTo>
                    <a:pt x="10800" y="1864"/>
                    <a:pt x="13371" y="3525"/>
                    <a:pt x="14829" y="5187"/>
                  </a:cubicBezTo>
                  <a:cubicBezTo>
                    <a:pt x="16286" y="6848"/>
                    <a:pt x="16629" y="8510"/>
                    <a:pt x="15343" y="10171"/>
                  </a:cubicBezTo>
                  <a:cubicBezTo>
                    <a:pt x="14057" y="11833"/>
                    <a:pt x="11143" y="13494"/>
                    <a:pt x="9257" y="14627"/>
                  </a:cubicBezTo>
                  <a:cubicBezTo>
                    <a:pt x="7371" y="15760"/>
                    <a:pt x="6514" y="16364"/>
                    <a:pt x="6429" y="16893"/>
                  </a:cubicBezTo>
                  <a:cubicBezTo>
                    <a:pt x="6343" y="17422"/>
                    <a:pt x="7029" y="17875"/>
                    <a:pt x="9686" y="18630"/>
                  </a:cubicBezTo>
                  <a:cubicBezTo>
                    <a:pt x="12343" y="19385"/>
                    <a:pt x="16971" y="20443"/>
                    <a:pt x="2160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6241962" y="5633321"/>
              <a:ext cx="435730" cy="39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81" fill="norm" stroke="1" extrusionOk="0">
                  <a:moveTo>
                    <a:pt x="13655" y="751"/>
                  </a:moveTo>
                  <a:cubicBezTo>
                    <a:pt x="14594" y="408"/>
                    <a:pt x="15533" y="65"/>
                    <a:pt x="15742" y="8"/>
                  </a:cubicBezTo>
                  <a:cubicBezTo>
                    <a:pt x="15951" y="-49"/>
                    <a:pt x="15429" y="180"/>
                    <a:pt x="13864" y="1151"/>
                  </a:cubicBezTo>
                  <a:cubicBezTo>
                    <a:pt x="12298" y="2122"/>
                    <a:pt x="9690" y="3837"/>
                    <a:pt x="7290" y="5208"/>
                  </a:cubicBezTo>
                  <a:cubicBezTo>
                    <a:pt x="4890" y="6580"/>
                    <a:pt x="2698" y="7608"/>
                    <a:pt x="1446" y="8351"/>
                  </a:cubicBezTo>
                  <a:cubicBezTo>
                    <a:pt x="194" y="9094"/>
                    <a:pt x="-119" y="9551"/>
                    <a:pt x="38" y="9894"/>
                  </a:cubicBezTo>
                  <a:cubicBezTo>
                    <a:pt x="194" y="10237"/>
                    <a:pt x="820" y="10465"/>
                    <a:pt x="2333" y="10637"/>
                  </a:cubicBezTo>
                  <a:cubicBezTo>
                    <a:pt x="3846" y="10808"/>
                    <a:pt x="6246" y="10922"/>
                    <a:pt x="7759" y="11037"/>
                  </a:cubicBezTo>
                  <a:cubicBezTo>
                    <a:pt x="9272" y="11151"/>
                    <a:pt x="9898" y="11265"/>
                    <a:pt x="10368" y="11551"/>
                  </a:cubicBezTo>
                  <a:cubicBezTo>
                    <a:pt x="10838" y="11837"/>
                    <a:pt x="11151" y="12294"/>
                    <a:pt x="11046" y="13037"/>
                  </a:cubicBezTo>
                  <a:cubicBezTo>
                    <a:pt x="10942" y="13780"/>
                    <a:pt x="10420" y="14808"/>
                    <a:pt x="8959" y="16008"/>
                  </a:cubicBezTo>
                  <a:cubicBezTo>
                    <a:pt x="7498" y="17208"/>
                    <a:pt x="5098" y="18580"/>
                    <a:pt x="3742" y="19494"/>
                  </a:cubicBezTo>
                  <a:cubicBezTo>
                    <a:pt x="2385" y="20408"/>
                    <a:pt x="2072" y="20865"/>
                    <a:pt x="2177" y="21151"/>
                  </a:cubicBezTo>
                  <a:cubicBezTo>
                    <a:pt x="2281" y="21437"/>
                    <a:pt x="2803" y="21551"/>
                    <a:pt x="4472" y="21437"/>
                  </a:cubicBezTo>
                  <a:cubicBezTo>
                    <a:pt x="6142" y="21322"/>
                    <a:pt x="8959" y="20980"/>
                    <a:pt x="11985" y="20751"/>
                  </a:cubicBezTo>
                  <a:cubicBezTo>
                    <a:pt x="15011" y="20522"/>
                    <a:pt x="18246" y="20408"/>
                    <a:pt x="21481" y="20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728926" y="5736130"/>
              <a:ext cx="24086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0811" y="0"/>
                  </a:moveTo>
                  <a:cubicBezTo>
                    <a:pt x="17805" y="5600"/>
                    <a:pt x="14800" y="11200"/>
                    <a:pt x="12358" y="14700"/>
                  </a:cubicBezTo>
                  <a:cubicBezTo>
                    <a:pt x="9917" y="18200"/>
                    <a:pt x="8038" y="19600"/>
                    <a:pt x="6630" y="20400"/>
                  </a:cubicBezTo>
                  <a:cubicBezTo>
                    <a:pt x="5221" y="21200"/>
                    <a:pt x="4282" y="21400"/>
                    <a:pt x="3343" y="21200"/>
                  </a:cubicBezTo>
                  <a:cubicBezTo>
                    <a:pt x="2404" y="21000"/>
                    <a:pt x="1464" y="20400"/>
                    <a:pt x="807" y="19300"/>
                  </a:cubicBezTo>
                  <a:cubicBezTo>
                    <a:pt x="150" y="18200"/>
                    <a:pt x="-226" y="16600"/>
                    <a:pt x="150" y="15000"/>
                  </a:cubicBezTo>
                  <a:cubicBezTo>
                    <a:pt x="525" y="13400"/>
                    <a:pt x="1652" y="11800"/>
                    <a:pt x="3343" y="11000"/>
                  </a:cubicBezTo>
                  <a:cubicBezTo>
                    <a:pt x="5033" y="10200"/>
                    <a:pt x="7287" y="10200"/>
                    <a:pt x="9823" y="11200"/>
                  </a:cubicBezTo>
                  <a:cubicBezTo>
                    <a:pt x="12358" y="12200"/>
                    <a:pt x="15176" y="14200"/>
                    <a:pt x="17148" y="16100"/>
                  </a:cubicBezTo>
                  <a:cubicBezTo>
                    <a:pt x="19120" y="18000"/>
                    <a:pt x="20247" y="19800"/>
                    <a:pt x="213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007891" y="5557107"/>
              <a:ext cx="165101" cy="14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089"/>
                  </a:moveTo>
                  <a:cubicBezTo>
                    <a:pt x="1662" y="480"/>
                    <a:pt x="3323" y="-128"/>
                    <a:pt x="4708" y="24"/>
                  </a:cubicBezTo>
                  <a:cubicBezTo>
                    <a:pt x="6092" y="176"/>
                    <a:pt x="7200" y="1089"/>
                    <a:pt x="6923" y="4435"/>
                  </a:cubicBezTo>
                  <a:cubicBezTo>
                    <a:pt x="6646" y="7782"/>
                    <a:pt x="4985" y="13562"/>
                    <a:pt x="3462" y="16909"/>
                  </a:cubicBezTo>
                  <a:cubicBezTo>
                    <a:pt x="1938" y="20255"/>
                    <a:pt x="554" y="21168"/>
                    <a:pt x="554" y="21320"/>
                  </a:cubicBezTo>
                  <a:cubicBezTo>
                    <a:pt x="554" y="21472"/>
                    <a:pt x="1938" y="20864"/>
                    <a:pt x="5677" y="20407"/>
                  </a:cubicBezTo>
                  <a:cubicBezTo>
                    <a:pt x="9415" y="19951"/>
                    <a:pt x="15508" y="19647"/>
                    <a:pt x="21600" y="19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251308" y="5653514"/>
              <a:ext cx="166872" cy="55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38" fill="norm" stroke="1" extrusionOk="0">
                  <a:moveTo>
                    <a:pt x="2133" y="8872"/>
                  </a:moveTo>
                  <a:cubicBezTo>
                    <a:pt x="2133" y="11008"/>
                    <a:pt x="2133" y="13143"/>
                    <a:pt x="2133" y="15073"/>
                  </a:cubicBezTo>
                  <a:cubicBezTo>
                    <a:pt x="2133" y="17003"/>
                    <a:pt x="2133" y="18728"/>
                    <a:pt x="1867" y="19836"/>
                  </a:cubicBezTo>
                  <a:cubicBezTo>
                    <a:pt x="1600" y="20945"/>
                    <a:pt x="1067" y="21438"/>
                    <a:pt x="667" y="21438"/>
                  </a:cubicBezTo>
                  <a:cubicBezTo>
                    <a:pt x="267" y="21438"/>
                    <a:pt x="0" y="20945"/>
                    <a:pt x="0" y="19056"/>
                  </a:cubicBezTo>
                  <a:cubicBezTo>
                    <a:pt x="0" y="17167"/>
                    <a:pt x="267" y="13882"/>
                    <a:pt x="1067" y="10925"/>
                  </a:cubicBezTo>
                  <a:cubicBezTo>
                    <a:pt x="1867" y="7969"/>
                    <a:pt x="3200" y="5341"/>
                    <a:pt x="4533" y="3575"/>
                  </a:cubicBezTo>
                  <a:cubicBezTo>
                    <a:pt x="5867" y="1809"/>
                    <a:pt x="7200" y="906"/>
                    <a:pt x="8667" y="413"/>
                  </a:cubicBezTo>
                  <a:cubicBezTo>
                    <a:pt x="10133" y="-80"/>
                    <a:pt x="11733" y="-162"/>
                    <a:pt x="14000" y="331"/>
                  </a:cubicBezTo>
                  <a:cubicBezTo>
                    <a:pt x="16267" y="824"/>
                    <a:pt x="19200" y="1891"/>
                    <a:pt x="20400" y="3041"/>
                  </a:cubicBezTo>
                  <a:cubicBezTo>
                    <a:pt x="21600" y="4191"/>
                    <a:pt x="21067" y="5423"/>
                    <a:pt x="18800" y="6449"/>
                  </a:cubicBezTo>
                  <a:cubicBezTo>
                    <a:pt x="16533" y="7476"/>
                    <a:pt x="12533" y="8297"/>
                    <a:pt x="9600" y="8667"/>
                  </a:cubicBezTo>
                  <a:cubicBezTo>
                    <a:pt x="6667" y="9036"/>
                    <a:pt x="4800" y="8954"/>
                    <a:pt x="2933" y="8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414291" y="5894880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0" y="3757"/>
                    <a:pt x="1920" y="7513"/>
                    <a:pt x="5520" y="11113"/>
                  </a:cubicBezTo>
                  <a:cubicBezTo>
                    <a:pt x="9120" y="14713"/>
                    <a:pt x="15360" y="181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7395241" y="5926630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057"/>
                    <a:pt x="13680" y="4114"/>
                    <a:pt x="10080" y="7714"/>
                  </a:cubicBezTo>
                  <a:cubicBezTo>
                    <a:pt x="6480" y="11314"/>
                    <a:pt x="3240" y="16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547373" y="5720014"/>
              <a:ext cx="133619" cy="2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68" fill="norm" stroke="1" extrusionOk="0">
                  <a:moveTo>
                    <a:pt x="21305" y="4289"/>
                  </a:moveTo>
                  <a:cubicBezTo>
                    <a:pt x="20967" y="2782"/>
                    <a:pt x="20630" y="1275"/>
                    <a:pt x="19618" y="521"/>
                  </a:cubicBezTo>
                  <a:cubicBezTo>
                    <a:pt x="18605" y="-232"/>
                    <a:pt x="16917" y="-232"/>
                    <a:pt x="14049" y="940"/>
                  </a:cubicBezTo>
                  <a:cubicBezTo>
                    <a:pt x="11180" y="2112"/>
                    <a:pt x="7130" y="4456"/>
                    <a:pt x="4261" y="7638"/>
                  </a:cubicBezTo>
                  <a:cubicBezTo>
                    <a:pt x="1393" y="10819"/>
                    <a:pt x="-295" y="14838"/>
                    <a:pt x="42" y="17266"/>
                  </a:cubicBezTo>
                  <a:cubicBezTo>
                    <a:pt x="380" y="19694"/>
                    <a:pt x="2743" y="20531"/>
                    <a:pt x="5105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659571" y="5767880"/>
              <a:ext cx="180171" cy="19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06" fill="norm" stroke="1" extrusionOk="0">
                  <a:moveTo>
                    <a:pt x="21379" y="0"/>
                  </a:moveTo>
                  <a:cubicBezTo>
                    <a:pt x="18616" y="5635"/>
                    <a:pt x="15853" y="11270"/>
                    <a:pt x="13593" y="14791"/>
                  </a:cubicBezTo>
                  <a:cubicBezTo>
                    <a:pt x="11332" y="18313"/>
                    <a:pt x="9574" y="19722"/>
                    <a:pt x="8067" y="20543"/>
                  </a:cubicBezTo>
                  <a:cubicBezTo>
                    <a:pt x="6560" y="21365"/>
                    <a:pt x="5305" y="21600"/>
                    <a:pt x="4300" y="21248"/>
                  </a:cubicBezTo>
                  <a:cubicBezTo>
                    <a:pt x="3295" y="20896"/>
                    <a:pt x="2542" y="19957"/>
                    <a:pt x="1914" y="18900"/>
                  </a:cubicBezTo>
                  <a:cubicBezTo>
                    <a:pt x="1286" y="17843"/>
                    <a:pt x="784" y="16670"/>
                    <a:pt x="407" y="15378"/>
                  </a:cubicBezTo>
                  <a:cubicBezTo>
                    <a:pt x="30" y="14087"/>
                    <a:pt x="-221" y="12678"/>
                    <a:pt x="281" y="12091"/>
                  </a:cubicBezTo>
                  <a:cubicBezTo>
                    <a:pt x="784" y="11504"/>
                    <a:pt x="2039" y="11739"/>
                    <a:pt x="5179" y="13265"/>
                  </a:cubicBezTo>
                  <a:cubicBezTo>
                    <a:pt x="8319" y="14791"/>
                    <a:pt x="13342" y="17609"/>
                    <a:pt x="18365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7877841" y="5723430"/>
              <a:ext cx="12385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0983" y="0"/>
                  </a:moveTo>
                  <a:cubicBezTo>
                    <a:pt x="16108" y="2640"/>
                    <a:pt x="21234" y="5280"/>
                    <a:pt x="21417" y="8400"/>
                  </a:cubicBezTo>
                  <a:cubicBezTo>
                    <a:pt x="21600" y="11520"/>
                    <a:pt x="16841" y="15120"/>
                    <a:pt x="12447" y="17400"/>
                  </a:cubicBezTo>
                  <a:cubicBezTo>
                    <a:pt x="8054" y="19680"/>
                    <a:pt x="4027" y="20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8227091" y="5976867"/>
              <a:ext cx="361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8851061" y="5700685"/>
              <a:ext cx="245981" cy="48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14" fill="norm" stroke="1" extrusionOk="0">
                  <a:moveTo>
                    <a:pt x="21094" y="161"/>
                  </a:moveTo>
                  <a:cubicBezTo>
                    <a:pt x="18916" y="-23"/>
                    <a:pt x="16738" y="-208"/>
                    <a:pt x="14197" y="577"/>
                  </a:cubicBezTo>
                  <a:cubicBezTo>
                    <a:pt x="11655" y="1361"/>
                    <a:pt x="8751" y="3115"/>
                    <a:pt x="6119" y="5423"/>
                  </a:cubicBezTo>
                  <a:cubicBezTo>
                    <a:pt x="3487" y="7730"/>
                    <a:pt x="1128" y="10592"/>
                    <a:pt x="311" y="13130"/>
                  </a:cubicBezTo>
                  <a:cubicBezTo>
                    <a:pt x="-506" y="15669"/>
                    <a:pt x="220" y="17884"/>
                    <a:pt x="3306" y="19223"/>
                  </a:cubicBezTo>
                  <a:cubicBezTo>
                    <a:pt x="6391" y="20561"/>
                    <a:pt x="11837" y="21023"/>
                    <a:pt x="15013" y="21207"/>
                  </a:cubicBezTo>
                  <a:cubicBezTo>
                    <a:pt x="18190" y="21392"/>
                    <a:pt x="19097" y="21300"/>
                    <a:pt x="20005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9196525" y="5805980"/>
              <a:ext cx="306917" cy="32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0259" y="0"/>
                  </a:moveTo>
                  <a:cubicBezTo>
                    <a:pt x="16535" y="1421"/>
                    <a:pt x="12811" y="2842"/>
                    <a:pt x="9683" y="4263"/>
                  </a:cubicBezTo>
                  <a:cubicBezTo>
                    <a:pt x="6554" y="5684"/>
                    <a:pt x="4022" y="7105"/>
                    <a:pt x="2532" y="8100"/>
                  </a:cubicBezTo>
                  <a:cubicBezTo>
                    <a:pt x="1043" y="9095"/>
                    <a:pt x="596" y="9663"/>
                    <a:pt x="819" y="10018"/>
                  </a:cubicBezTo>
                  <a:cubicBezTo>
                    <a:pt x="1043" y="10374"/>
                    <a:pt x="1937" y="10516"/>
                    <a:pt x="3352" y="10658"/>
                  </a:cubicBezTo>
                  <a:cubicBezTo>
                    <a:pt x="4767" y="10800"/>
                    <a:pt x="6703" y="10942"/>
                    <a:pt x="8193" y="11155"/>
                  </a:cubicBezTo>
                  <a:cubicBezTo>
                    <a:pt x="9683" y="11368"/>
                    <a:pt x="10726" y="11653"/>
                    <a:pt x="11321" y="12150"/>
                  </a:cubicBezTo>
                  <a:cubicBezTo>
                    <a:pt x="11917" y="12647"/>
                    <a:pt x="12066" y="13358"/>
                    <a:pt x="10874" y="14353"/>
                  </a:cubicBezTo>
                  <a:cubicBezTo>
                    <a:pt x="9683" y="15347"/>
                    <a:pt x="7150" y="16626"/>
                    <a:pt x="5363" y="17479"/>
                  </a:cubicBezTo>
                  <a:cubicBezTo>
                    <a:pt x="3575" y="18332"/>
                    <a:pt x="2532" y="18758"/>
                    <a:pt x="1639" y="19255"/>
                  </a:cubicBezTo>
                  <a:cubicBezTo>
                    <a:pt x="745" y="19753"/>
                    <a:pt x="0" y="20321"/>
                    <a:pt x="0" y="20747"/>
                  </a:cubicBezTo>
                  <a:cubicBezTo>
                    <a:pt x="0" y="21174"/>
                    <a:pt x="745" y="21458"/>
                    <a:pt x="2905" y="21529"/>
                  </a:cubicBezTo>
                  <a:cubicBezTo>
                    <a:pt x="5065" y="21600"/>
                    <a:pt x="8640" y="21458"/>
                    <a:pt x="11992" y="21174"/>
                  </a:cubicBezTo>
                  <a:cubicBezTo>
                    <a:pt x="15343" y="20889"/>
                    <a:pt x="18472" y="20463"/>
                    <a:pt x="21600" y="20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9538096" y="5875830"/>
              <a:ext cx="26379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0499" y="0"/>
                  </a:moveTo>
                  <a:cubicBezTo>
                    <a:pt x="19290" y="3508"/>
                    <a:pt x="18080" y="7015"/>
                    <a:pt x="15488" y="10246"/>
                  </a:cubicBezTo>
                  <a:cubicBezTo>
                    <a:pt x="12896" y="13477"/>
                    <a:pt x="8922" y="16431"/>
                    <a:pt x="6416" y="18000"/>
                  </a:cubicBezTo>
                  <a:cubicBezTo>
                    <a:pt x="3910" y="19569"/>
                    <a:pt x="2874" y="19754"/>
                    <a:pt x="2096" y="19477"/>
                  </a:cubicBezTo>
                  <a:cubicBezTo>
                    <a:pt x="1318" y="19200"/>
                    <a:pt x="800" y="18462"/>
                    <a:pt x="454" y="17631"/>
                  </a:cubicBezTo>
                  <a:cubicBezTo>
                    <a:pt x="109" y="16800"/>
                    <a:pt x="-64" y="15877"/>
                    <a:pt x="22" y="14954"/>
                  </a:cubicBezTo>
                  <a:cubicBezTo>
                    <a:pt x="109" y="14031"/>
                    <a:pt x="454" y="13108"/>
                    <a:pt x="1750" y="12369"/>
                  </a:cubicBezTo>
                  <a:cubicBezTo>
                    <a:pt x="3046" y="11631"/>
                    <a:pt x="5293" y="11077"/>
                    <a:pt x="7885" y="11262"/>
                  </a:cubicBezTo>
                  <a:cubicBezTo>
                    <a:pt x="10477" y="11446"/>
                    <a:pt x="13414" y="12369"/>
                    <a:pt x="15747" y="14215"/>
                  </a:cubicBezTo>
                  <a:cubicBezTo>
                    <a:pt x="18080" y="16062"/>
                    <a:pt x="19808" y="18831"/>
                    <a:pt x="215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9972785" y="5764920"/>
              <a:ext cx="180211" cy="5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98" fill="norm" stroke="1" extrusionOk="0">
                  <a:moveTo>
                    <a:pt x="7514" y="7938"/>
                  </a:moveTo>
                  <a:cubicBezTo>
                    <a:pt x="7017" y="10221"/>
                    <a:pt x="6520" y="12503"/>
                    <a:pt x="5776" y="14541"/>
                  </a:cubicBezTo>
                  <a:cubicBezTo>
                    <a:pt x="5031" y="16578"/>
                    <a:pt x="4038" y="18372"/>
                    <a:pt x="3169" y="19554"/>
                  </a:cubicBezTo>
                  <a:cubicBezTo>
                    <a:pt x="2300" y="20735"/>
                    <a:pt x="1555" y="21306"/>
                    <a:pt x="934" y="21387"/>
                  </a:cubicBezTo>
                  <a:cubicBezTo>
                    <a:pt x="314" y="21469"/>
                    <a:pt x="-183" y="21061"/>
                    <a:pt x="65" y="19350"/>
                  </a:cubicBezTo>
                  <a:cubicBezTo>
                    <a:pt x="314" y="17638"/>
                    <a:pt x="1307" y="14622"/>
                    <a:pt x="2548" y="11851"/>
                  </a:cubicBezTo>
                  <a:cubicBezTo>
                    <a:pt x="3789" y="9080"/>
                    <a:pt x="5279" y="6553"/>
                    <a:pt x="7265" y="4597"/>
                  </a:cubicBezTo>
                  <a:cubicBezTo>
                    <a:pt x="9251" y="2640"/>
                    <a:pt x="11734" y="1255"/>
                    <a:pt x="13596" y="562"/>
                  </a:cubicBezTo>
                  <a:cubicBezTo>
                    <a:pt x="15458" y="-131"/>
                    <a:pt x="16700" y="-131"/>
                    <a:pt x="17941" y="277"/>
                  </a:cubicBezTo>
                  <a:cubicBezTo>
                    <a:pt x="19183" y="684"/>
                    <a:pt x="20424" y="1499"/>
                    <a:pt x="20920" y="3048"/>
                  </a:cubicBezTo>
                  <a:cubicBezTo>
                    <a:pt x="21417" y="4597"/>
                    <a:pt x="21169" y="6879"/>
                    <a:pt x="19058" y="8387"/>
                  </a:cubicBezTo>
                  <a:cubicBezTo>
                    <a:pt x="16948" y="9895"/>
                    <a:pt x="12976" y="10628"/>
                    <a:pt x="10245" y="10995"/>
                  </a:cubicBezTo>
                  <a:cubicBezTo>
                    <a:pt x="7514" y="11362"/>
                    <a:pt x="6024" y="11362"/>
                    <a:pt x="4534" y="1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0151141" y="6047280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789"/>
                    <a:pt x="8337" y="7579"/>
                    <a:pt x="11937" y="11179"/>
                  </a:cubicBezTo>
                  <a:cubicBezTo>
                    <a:pt x="15537" y="14779"/>
                    <a:pt x="18568" y="18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0163841" y="6066330"/>
              <a:ext cx="146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4114"/>
                    <a:pt x="9704" y="8229"/>
                    <a:pt x="6104" y="11829"/>
                  </a:cubicBezTo>
                  <a:cubicBezTo>
                    <a:pt x="2504" y="15429"/>
                    <a:pt x="1252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0397701" y="5885043"/>
              <a:ext cx="102691" cy="23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44" fill="norm" stroke="1" extrusionOk="0">
                  <a:moveTo>
                    <a:pt x="20958" y="881"/>
                  </a:moveTo>
                  <a:cubicBezTo>
                    <a:pt x="19230" y="312"/>
                    <a:pt x="17502" y="-256"/>
                    <a:pt x="14478" y="123"/>
                  </a:cubicBezTo>
                  <a:cubicBezTo>
                    <a:pt x="11454" y="502"/>
                    <a:pt x="7134" y="1828"/>
                    <a:pt x="4110" y="4955"/>
                  </a:cubicBezTo>
                  <a:cubicBezTo>
                    <a:pt x="1086" y="8081"/>
                    <a:pt x="-642" y="13007"/>
                    <a:pt x="222" y="16039"/>
                  </a:cubicBezTo>
                  <a:cubicBezTo>
                    <a:pt x="1086" y="19070"/>
                    <a:pt x="4542" y="20207"/>
                    <a:pt x="7998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0507246" y="5920280"/>
              <a:ext cx="20904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21548" y="0"/>
                  </a:moveTo>
                  <a:cubicBezTo>
                    <a:pt x="20457" y="225"/>
                    <a:pt x="19366" y="450"/>
                    <a:pt x="18166" y="2362"/>
                  </a:cubicBezTo>
                  <a:cubicBezTo>
                    <a:pt x="16966" y="4275"/>
                    <a:pt x="15657" y="7875"/>
                    <a:pt x="13693" y="11250"/>
                  </a:cubicBezTo>
                  <a:cubicBezTo>
                    <a:pt x="11730" y="14625"/>
                    <a:pt x="9112" y="17775"/>
                    <a:pt x="7257" y="19463"/>
                  </a:cubicBezTo>
                  <a:cubicBezTo>
                    <a:pt x="5403" y="21150"/>
                    <a:pt x="4312" y="21375"/>
                    <a:pt x="3330" y="21150"/>
                  </a:cubicBezTo>
                  <a:cubicBezTo>
                    <a:pt x="2348" y="20925"/>
                    <a:pt x="1475" y="20250"/>
                    <a:pt x="930" y="19238"/>
                  </a:cubicBezTo>
                  <a:cubicBezTo>
                    <a:pt x="384" y="18225"/>
                    <a:pt x="166" y="16875"/>
                    <a:pt x="57" y="15525"/>
                  </a:cubicBezTo>
                  <a:cubicBezTo>
                    <a:pt x="-52" y="14175"/>
                    <a:pt x="-52" y="12825"/>
                    <a:pt x="493" y="12150"/>
                  </a:cubicBezTo>
                  <a:cubicBezTo>
                    <a:pt x="1039" y="11475"/>
                    <a:pt x="2130" y="11475"/>
                    <a:pt x="4312" y="12825"/>
                  </a:cubicBezTo>
                  <a:cubicBezTo>
                    <a:pt x="6493" y="14175"/>
                    <a:pt x="9766" y="16875"/>
                    <a:pt x="12057" y="18562"/>
                  </a:cubicBezTo>
                  <a:cubicBezTo>
                    <a:pt x="14348" y="20250"/>
                    <a:pt x="15657" y="20925"/>
                    <a:pt x="169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0792491" y="5850430"/>
              <a:ext cx="7316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600" fill="norm" stroke="1" extrusionOk="0">
                  <a:moveTo>
                    <a:pt x="0" y="0"/>
                  </a:moveTo>
                  <a:cubicBezTo>
                    <a:pt x="7200" y="1800"/>
                    <a:pt x="14400" y="3600"/>
                    <a:pt x="18000" y="6150"/>
                  </a:cubicBezTo>
                  <a:cubicBezTo>
                    <a:pt x="21600" y="8700"/>
                    <a:pt x="21600" y="12000"/>
                    <a:pt x="18300" y="14700"/>
                  </a:cubicBezTo>
                  <a:cubicBezTo>
                    <a:pt x="15000" y="17400"/>
                    <a:pt x="8400" y="19500"/>
                    <a:pt x="1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0887741" y="5761530"/>
              <a:ext cx="10324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7776" y="0"/>
                  </a:moveTo>
                  <a:cubicBezTo>
                    <a:pt x="9936" y="0"/>
                    <a:pt x="12096" y="0"/>
                    <a:pt x="14472" y="558"/>
                  </a:cubicBezTo>
                  <a:cubicBezTo>
                    <a:pt x="16848" y="1115"/>
                    <a:pt x="19440" y="2231"/>
                    <a:pt x="20520" y="4665"/>
                  </a:cubicBezTo>
                  <a:cubicBezTo>
                    <a:pt x="21600" y="7099"/>
                    <a:pt x="21168" y="10851"/>
                    <a:pt x="18576" y="13792"/>
                  </a:cubicBezTo>
                  <a:cubicBezTo>
                    <a:pt x="15984" y="16732"/>
                    <a:pt x="11232" y="18862"/>
                    <a:pt x="7776" y="20028"/>
                  </a:cubicBezTo>
                  <a:cubicBezTo>
                    <a:pt x="4320" y="21194"/>
                    <a:pt x="2160" y="213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0982991" y="5513880"/>
              <a:ext cx="196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0"/>
                    <a:pt x="5574" y="0"/>
                    <a:pt x="7897" y="646"/>
                  </a:cubicBezTo>
                  <a:cubicBezTo>
                    <a:pt x="10219" y="1292"/>
                    <a:pt x="12077" y="2585"/>
                    <a:pt x="12890" y="4246"/>
                  </a:cubicBezTo>
                  <a:cubicBezTo>
                    <a:pt x="13703" y="5908"/>
                    <a:pt x="13471" y="7938"/>
                    <a:pt x="11729" y="10338"/>
                  </a:cubicBezTo>
                  <a:cubicBezTo>
                    <a:pt x="9987" y="12738"/>
                    <a:pt x="6735" y="15508"/>
                    <a:pt x="4761" y="17262"/>
                  </a:cubicBezTo>
                  <a:cubicBezTo>
                    <a:pt x="2787" y="19015"/>
                    <a:pt x="2090" y="19754"/>
                    <a:pt x="2323" y="20123"/>
                  </a:cubicBezTo>
                  <a:cubicBezTo>
                    <a:pt x="2555" y="20492"/>
                    <a:pt x="3716" y="20492"/>
                    <a:pt x="7084" y="20677"/>
                  </a:cubicBezTo>
                  <a:cubicBezTo>
                    <a:pt x="10452" y="20862"/>
                    <a:pt x="16026" y="212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985541" y="4993180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903525" y="4887118"/>
              <a:ext cx="188011" cy="32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1" fill="norm" stroke="1" extrusionOk="0">
                  <a:moveTo>
                    <a:pt x="15779" y="1966"/>
                  </a:moveTo>
                  <a:cubicBezTo>
                    <a:pt x="15299" y="1270"/>
                    <a:pt x="14819" y="573"/>
                    <a:pt x="13979" y="224"/>
                  </a:cubicBezTo>
                  <a:cubicBezTo>
                    <a:pt x="13139" y="-124"/>
                    <a:pt x="11939" y="-124"/>
                    <a:pt x="10259" y="642"/>
                  </a:cubicBezTo>
                  <a:cubicBezTo>
                    <a:pt x="8579" y="1409"/>
                    <a:pt x="6419" y="2942"/>
                    <a:pt x="4619" y="5520"/>
                  </a:cubicBezTo>
                  <a:cubicBezTo>
                    <a:pt x="2819" y="8098"/>
                    <a:pt x="1379" y="11721"/>
                    <a:pt x="659" y="14090"/>
                  </a:cubicBezTo>
                  <a:cubicBezTo>
                    <a:pt x="-61" y="16459"/>
                    <a:pt x="-61" y="17574"/>
                    <a:pt x="59" y="18550"/>
                  </a:cubicBezTo>
                  <a:cubicBezTo>
                    <a:pt x="179" y="19525"/>
                    <a:pt x="419" y="20361"/>
                    <a:pt x="1139" y="20849"/>
                  </a:cubicBezTo>
                  <a:cubicBezTo>
                    <a:pt x="1859" y="21337"/>
                    <a:pt x="3059" y="21476"/>
                    <a:pt x="5579" y="21128"/>
                  </a:cubicBezTo>
                  <a:cubicBezTo>
                    <a:pt x="8099" y="20779"/>
                    <a:pt x="11939" y="19943"/>
                    <a:pt x="15179" y="18131"/>
                  </a:cubicBezTo>
                  <a:cubicBezTo>
                    <a:pt x="18419" y="16320"/>
                    <a:pt x="21059" y="13533"/>
                    <a:pt x="21299" y="11094"/>
                  </a:cubicBezTo>
                  <a:cubicBezTo>
                    <a:pt x="21539" y="8655"/>
                    <a:pt x="19379" y="6565"/>
                    <a:pt x="16019" y="5729"/>
                  </a:cubicBezTo>
                  <a:cubicBezTo>
                    <a:pt x="12659" y="4893"/>
                    <a:pt x="8099" y="5311"/>
                    <a:pt x="3539" y="5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5863760" y="6413585"/>
              <a:ext cx="229732" cy="20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78" fill="norm" stroke="1" extrusionOk="0">
                  <a:moveTo>
                    <a:pt x="2484" y="3514"/>
                  </a:moveTo>
                  <a:cubicBezTo>
                    <a:pt x="1295" y="2853"/>
                    <a:pt x="106" y="2191"/>
                    <a:pt x="7" y="1640"/>
                  </a:cubicBezTo>
                  <a:cubicBezTo>
                    <a:pt x="-92" y="1089"/>
                    <a:pt x="899" y="649"/>
                    <a:pt x="2088" y="318"/>
                  </a:cubicBezTo>
                  <a:cubicBezTo>
                    <a:pt x="3277" y="-13"/>
                    <a:pt x="4664" y="-233"/>
                    <a:pt x="6150" y="428"/>
                  </a:cubicBezTo>
                  <a:cubicBezTo>
                    <a:pt x="7636" y="1089"/>
                    <a:pt x="9222" y="2632"/>
                    <a:pt x="9123" y="5277"/>
                  </a:cubicBezTo>
                  <a:cubicBezTo>
                    <a:pt x="9024" y="7922"/>
                    <a:pt x="7240" y="11669"/>
                    <a:pt x="6051" y="13983"/>
                  </a:cubicBezTo>
                  <a:cubicBezTo>
                    <a:pt x="4862" y="16298"/>
                    <a:pt x="4268" y="17179"/>
                    <a:pt x="3772" y="18171"/>
                  </a:cubicBezTo>
                  <a:cubicBezTo>
                    <a:pt x="3277" y="19163"/>
                    <a:pt x="2880" y="20265"/>
                    <a:pt x="3475" y="20816"/>
                  </a:cubicBezTo>
                  <a:cubicBezTo>
                    <a:pt x="4069" y="21367"/>
                    <a:pt x="5655" y="21367"/>
                    <a:pt x="8825" y="20265"/>
                  </a:cubicBezTo>
                  <a:cubicBezTo>
                    <a:pt x="11996" y="19163"/>
                    <a:pt x="16752" y="16959"/>
                    <a:pt x="21508" y="14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5781323" y="6339380"/>
              <a:ext cx="355621" cy="41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07" fill="norm" stroke="1" extrusionOk="0">
                  <a:moveTo>
                    <a:pt x="14927" y="0"/>
                  </a:moveTo>
                  <a:cubicBezTo>
                    <a:pt x="12767" y="110"/>
                    <a:pt x="10607" y="219"/>
                    <a:pt x="8511" y="1206"/>
                  </a:cubicBezTo>
                  <a:cubicBezTo>
                    <a:pt x="6414" y="2193"/>
                    <a:pt x="4381" y="4057"/>
                    <a:pt x="2856" y="6524"/>
                  </a:cubicBezTo>
                  <a:cubicBezTo>
                    <a:pt x="1332" y="8991"/>
                    <a:pt x="315" y="12061"/>
                    <a:pt x="61" y="14528"/>
                  </a:cubicBezTo>
                  <a:cubicBezTo>
                    <a:pt x="-193" y="16995"/>
                    <a:pt x="315" y="18859"/>
                    <a:pt x="2158" y="20010"/>
                  </a:cubicBezTo>
                  <a:cubicBezTo>
                    <a:pt x="4000" y="21161"/>
                    <a:pt x="7176" y="21600"/>
                    <a:pt x="10289" y="21107"/>
                  </a:cubicBezTo>
                  <a:cubicBezTo>
                    <a:pt x="13402" y="20613"/>
                    <a:pt x="16452" y="19188"/>
                    <a:pt x="18421" y="17982"/>
                  </a:cubicBezTo>
                  <a:cubicBezTo>
                    <a:pt x="20391" y="16776"/>
                    <a:pt x="21280" y="15789"/>
                    <a:pt x="21343" y="14309"/>
                  </a:cubicBezTo>
                  <a:cubicBezTo>
                    <a:pt x="21407" y="12828"/>
                    <a:pt x="20645" y="10855"/>
                    <a:pt x="18421" y="8497"/>
                  </a:cubicBezTo>
                  <a:cubicBezTo>
                    <a:pt x="16198" y="6140"/>
                    <a:pt x="12513" y="3399"/>
                    <a:pt x="8828" y="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6328912" y="6310314"/>
              <a:ext cx="247775" cy="44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64" fill="norm" stroke="1" extrusionOk="0">
                  <a:moveTo>
                    <a:pt x="18474" y="3233"/>
                  </a:moveTo>
                  <a:cubicBezTo>
                    <a:pt x="19019" y="2826"/>
                    <a:pt x="19563" y="2418"/>
                    <a:pt x="20199" y="1858"/>
                  </a:cubicBezTo>
                  <a:cubicBezTo>
                    <a:pt x="20834" y="1297"/>
                    <a:pt x="21560" y="584"/>
                    <a:pt x="21106" y="228"/>
                  </a:cubicBezTo>
                  <a:cubicBezTo>
                    <a:pt x="20652" y="-129"/>
                    <a:pt x="19019" y="-129"/>
                    <a:pt x="16205" y="686"/>
                  </a:cubicBezTo>
                  <a:cubicBezTo>
                    <a:pt x="13392" y="1501"/>
                    <a:pt x="9399" y="3131"/>
                    <a:pt x="6585" y="5271"/>
                  </a:cubicBezTo>
                  <a:cubicBezTo>
                    <a:pt x="3772" y="7411"/>
                    <a:pt x="2138" y="10060"/>
                    <a:pt x="1231" y="12352"/>
                  </a:cubicBezTo>
                  <a:cubicBezTo>
                    <a:pt x="323" y="14645"/>
                    <a:pt x="142" y="16580"/>
                    <a:pt x="51" y="17803"/>
                  </a:cubicBezTo>
                  <a:cubicBezTo>
                    <a:pt x="-40" y="19026"/>
                    <a:pt x="-40" y="19535"/>
                    <a:pt x="323" y="19994"/>
                  </a:cubicBezTo>
                  <a:cubicBezTo>
                    <a:pt x="686" y="20452"/>
                    <a:pt x="1412" y="20860"/>
                    <a:pt x="3318" y="21114"/>
                  </a:cubicBezTo>
                  <a:cubicBezTo>
                    <a:pt x="5224" y="21369"/>
                    <a:pt x="8310" y="21471"/>
                    <a:pt x="11305" y="21216"/>
                  </a:cubicBezTo>
                  <a:cubicBezTo>
                    <a:pt x="14299" y="20962"/>
                    <a:pt x="17204" y="20350"/>
                    <a:pt x="20108" y="19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6334791" y="6555280"/>
              <a:ext cx="279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964" y="13292"/>
                  </a:cubicBezTo>
                  <a:cubicBezTo>
                    <a:pt x="3927" y="10523"/>
                    <a:pt x="7855" y="7754"/>
                    <a:pt x="11455" y="5538"/>
                  </a:cubicBezTo>
                  <a:cubicBezTo>
                    <a:pt x="15055" y="3323"/>
                    <a:pt x="18327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6640771" y="6334476"/>
              <a:ext cx="282234" cy="46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34" fill="norm" stroke="1" extrusionOk="0">
                  <a:moveTo>
                    <a:pt x="18631" y="2561"/>
                  </a:moveTo>
                  <a:cubicBezTo>
                    <a:pt x="19271" y="2172"/>
                    <a:pt x="19911" y="1783"/>
                    <a:pt x="20471" y="1345"/>
                  </a:cubicBezTo>
                  <a:cubicBezTo>
                    <a:pt x="21031" y="907"/>
                    <a:pt x="21511" y="420"/>
                    <a:pt x="21271" y="177"/>
                  </a:cubicBezTo>
                  <a:cubicBezTo>
                    <a:pt x="21031" y="-66"/>
                    <a:pt x="20071" y="-66"/>
                    <a:pt x="17991" y="226"/>
                  </a:cubicBezTo>
                  <a:cubicBezTo>
                    <a:pt x="15911" y="518"/>
                    <a:pt x="12711" y="1102"/>
                    <a:pt x="9991" y="1783"/>
                  </a:cubicBezTo>
                  <a:cubicBezTo>
                    <a:pt x="7271" y="2464"/>
                    <a:pt x="5031" y="3242"/>
                    <a:pt x="3591" y="4361"/>
                  </a:cubicBezTo>
                  <a:cubicBezTo>
                    <a:pt x="2151" y="5480"/>
                    <a:pt x="1511" y="6939"/>
                    <a:pt x="1351" y="8691"/>
                  </a:cubicBezTo>
                  <a:cubicBezTo>
                    <a:pt x="1191" y="10442"/>
                    <a:pt x="1511" y="12485"/>
                    <a:pt x="1351" y="14334"/>
                  </a:cubicBezTo>
                  <a:cubicBezTo>
                    <a:pt x="1191" y="16183"/>
                    <a:pt x="551" y="17837"/>
                    <a:pt x="231" y="18907"/>
                  </a:cubicBezTo>
                  <a:cubicBezTo>
                    <a:pt x="-89" y="19977"/>
                    <a:pt x="-89" y="20464"/>
                    <a:pt x="311" y="20756"/>
                  </a:cubicBezTo>
                  <a:cubicBezTo>
                    <a:pt x="711" y="21048"/>
                    <a:pt x="1511" y="21145"/>
                    <a:pt x="4311" y="21242"/>
                  </a:cubicBezTo>
                  <a:cubicBezTo>
                    <a:pt x="7111" y="21339"/>
                    <a:pt x="11911" y="21437"/>
                    <a:pt x="16711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6867526" y="6440972"/>
              <a:ext cx="184816" cy="3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66" fill="norm" stroke="1" extrusionOk="0">
                  <a:moveTo>
                    <a:pt x="20955" y="2431"/>
                  </a:moveTo>
                  <a:cubicBezTo>
                    <a:pt x="20235" y="1756"/>
                    <a:pt x="19515" y="1081"/>
                    <a:pt x="18555" y="609"/>
                  </a:cubicBezTo>
                  <a:cubicBezTo>
                    <a:pt x="17595" y="136"/>
                    <a:pt x="16395" y="-134"/>
                    <a:pt x="14595" y="69"/>
                  </a:cubicBezTo>
                  <a:cubicBezTo>
                    <a:pt x="12795" y="271"/>
                    <a:pt x="10395" y="946"/>
                    <a:pt x="7635" y="2971"/>
                  </a:cubicBezTo>
                  <a:cubicBezTo>
                    <a:pt x="4875" y="4996"/>
                    <a:pt x="1755" y="8371"/>
                    <a:pt x="555" y="11341"/>
                  </a:cubicBezTo>
                  <a:cubicBezTo>
                    <a:pt x="-645" y="14311"/>
                    <a:pt x="75" y="16876"/>
                    <a:pt x="2955" y="18496"/>
                  </a:cubicBezTo>
                  <a:cubicBezTo>
                    <a:pt x="5835" y="20116"/>
                    <a:pt x="10875" y="20791"/>
                    <a:pt x="15915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7084091" y="6491780"/>
              <a:ext cx="177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3014"/>
                    <a:pt x="4629" y="6028"/>
                    <a:pt x="8229" y="9628"/>
                  </a:cubicBezTo>
                  <a:cubicBezTo>
                    <a:pt x="11829" y="13228"/>
                    <a:pt x="16714" y="174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7059781" y="6523530"/>
              <a:ext cx="22751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7733" y="2177"/>
                    <a:pt x="14166" y="4353"/>
                    <a:pt x="10698" y="6949"/>
                  </a:cubicBezTo>
                  <a:cubicBezTo>
                    <a:pt x="7230" y="9544"/>
                    <a:pt x="3861" y="12558"/>
                    <a:pt x="1979" y="14819"/>
                  </a:cubicBezTo>
                  <a:cubicBezTo>
                    <a:pt x="96" y="17079"/>
                    <a:pt x="-300" y="18586"/>
                    <a:pt x="195" y="19591"/>
                  </a:cubicBezTo>
                  <a:cubicBezTo>
                    <a:pt x="691" y="20595"/>
                    <a:pt x="2078" y="21098"/>
                    <a:pt x="34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305778" y="6669580"/>
              <a:ext cx="16566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893" y="21600"/>
                  </a:moveTo>
                  <a:cubicBezTo>
                    <a:pt x="346" y="17100"/>
                    <a:pt x="-201" y="12600"/>
                    <a:pt x="72" y="9000"/>
                  </a:cubicBezTo>
                  <a:cubicBezTo>
                    <a:pt x="346" y="5400"/>
                    <a:pt x="1440" y="2700"/>
                    <a:pt x="5131" y="1350"/>
                  </a:cubicBezTo>
                  <a:cubicBezTo>
                    <a:pt x="8822" y="0"/>
                    <a:pt x="15110" y="0"/>
                    <a:pt x="213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530328" y="6464945"/>
              <a:ext cx="220514" cy="33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0" fill="norm" stroke="1" extrusionOk="0">
                  <a:moveTo>
                    <a:pt x="21431" y="2537"/>
                  </a:moveTo>
                  <a:cubicBezTo>
                    <a:pt x="21020" y="1722"/>
                    <a:pt x="20608" y="907"/>
                    <a:pt x="19888" y="431"/>
                  </a:cubicBezTo>
                  <a:cubicBezTo>
                    <a:pt x="19168" y="-44"/>
                    <a:pt x="18140" y="-180"/>
                    <a:pt x="16597" y="295"/>
                  </a:cubicBezTo>
                  <a:cubicBezTo>
                    <a:pt x="15054" y="771"/>
                    <a:pt x="12997" y="1858"/>
                    <a:pt x="10631" y="3895"/>
                  </a:cubicBezTo>
                  <a:cubicBezTo>
                    <a:pt x="8265" y="5933"/>
                    <a:pt x="5591" y="8922"/>
                    <a:pt x="3740" y="11367"/>
                  </a:cubicBezTo>
                  <a:cubicBezTo>
                    <a:pt x="1888" y="13812"/>
                    <a:pt x="860" y="15714"/>
                    <a:pt x="345" y="17209"/>
                  </a:cubicBezTo>
                  <a:cubicBezTo>
                    <a:pt x="-169" y="18703"/>
                    <a:pt x="-169" y="19790"/>
                    <a:pt x="757" y="20469"/>
                  </a:cubicBezTo>
                  <a:cubicBezTo>
                    <a:pt x="1682" y="21148"/>
                    <a:pt x="3534" y="21420"/>
                    <a:pt x="7031" y="21420"/>
                  </a:cubicBezTo>
                  <a:cubicBezTo>
                    <a:pt x="10528" y="21420"/>
                    <a:pt x="15671" y="21148"/>
                    <a:pt x="20814" y="20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7598441" y="666323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793400" y="6492794"/>
              <a:ext cx="236842" cy="32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93" fill="norm" stroke="1" extrusionOk="0">
                  <a:moveTo>
                    <a:pt x="21388" y="2458"/>
                  </a:moveTo>
                  <a:cubicBezTo>
                    <a:pt x="20050" y="1476"/>
                    <a:pt x="18712" y="494"/>
                    <a:pt x="17087" y="144"/>
                  </a:cubicBezTo>
                  <a:cubicBezTo>
                    <a:pt x="15462" y="-207"/>
                    <a:pt x="13551" y="74"/>
                    <a:pt x="11735" y="1125"/>
                  </a:cubicBezTo>
                  <a:cubicBezTo>
                    <a:pt x="9919" y="2177"/>
                    <a:pt x="8199" y="4001"/>
                    <a:pt x="6574" y="6455"/>
                  </a:cubicBezTo>
                  <a:cubicBezTo>
                    <a:pt x="4949" y="8910"/>
                    <a:pt x="3420" y="11996"/>
                    <a:pt x="2369" y="14240"/>
                  </a:cubicBezTo>
                  <a:cubicBezTo>
                    <a:pt x="1317" y="16484"/>
                    <a:pt x="744" y="17887"/>
                    <a:pt x="361" y="18938"/>
                  </a:cubicBezTo>
                  <a:cubicBezTo>
                    <a:pt x="-21" y="19990"/>
                    <a:pt x="-212" y="20692"/>
                    <a:pt x="361" y="21042"/>
                  </a:cubicBezTo>
                  <a:cubicBezTo>
                    <a:pt x="935" y="21393"/>
                    <a:pt x="2273" y="21393"/>
                    <a:pt x="4662" y="21393"/>
                  </a:cubicBezTo>
                  <a:cubicBezTo>
                    <a:pt x="7052" y="21393"/>
                    <a:pt x="10492" y="21393"/>
                    <a:pt x="13933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8017541" y="6593380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364"/>
                    <a:pt x="10800" y="8727"/>
                    <a:pt x="14400" y="12327"/>
                  </a:cubicBezTo>
                  <a:cubicBezTo>
                    <a:pt x="18000" y="15927"/>
                    <a:pt x="19800" y="187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8026018" y="6600975"/>
              <a:ext cx="188374" cy="22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85" fill="norm" stroke="1" extrusionOk="0">
                  <a:moveTo>
                    <a:pt x="21359" y="478"/>
                  </a:moveTo>
                  <a:cubicBezTo>
                    <a:pt x="19919" y="81"/>
                    <a:pt x="18479" y="-315"/>
                    <a:pt x="16679" y="379"/>
                  </a:cubicBezTo>
                  <a:cubicBezTo>
                    <a:pt x="14879" y="1072"/>
                    <a:pt x="12719" y="2856"/>
                    <a:pt x="9839" y="5630"/>
                  </a:cubicBezTo>
                  <a:cubicBezTo>
                    <a:pt x="6959" y="8404"/>
                    <a:pt x="3359" y="12169"/>
                    <a:pt x="1559" y="14746"/>
                  </a:cubicBezTo>
                  <a:cubicBezTo>
                    <a:pt x="-241" y="17322"/>
                    <a:pt x="-241" y="18709"/>
                    <a:pt x="359" y="19601"/>
                  </a:cubicBezTo>
                  <a:cubicBezTo>
                    <a:pt x="959" y="20492"/>
                    <a:pt x="2159" y="20889"/>
                    <a:pt x="3359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8173026" y="6505207"/>
              <a:ext cx="147854" cy="32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552" fill="norm" stroke="1" extrusionOk="0">
                  <a:moveTo>
                    <a:pt x="2263" y="1614"/>
                  </a:moveTo>
                  <a:cubicBezTo>
                    <a:pt x="1063" y="1060"/>
                    <a:pt x="-137" y="506"/>
                    <a:pt x="13" y="229"/>
                  </a:cubicBezTo>
                  <a:cubicBezTo>
                    <a:pt x="163" y="-48"/>
                    <a:pt x="1663" y="-48"/>
                    <a:pt x="4063" y="90"/>
                  </a:cubicBezTo>
                  <a:cubicBezTo>
                    <a:pt x="6463" y="229"/>
                    <a:pt x="9763" y="506"/>
                    <a:pt x="12913" y="990"/>
                  </a:cubicBezTo>
                  <a:cubicBezTo>
                    <a:pt x="16063" y="1475"/>
                    <a:pt x="19063" y="2167"/>
                    <a:pt x="20263" y="3690"/>
                  </a:cubicBezTo>
                  <a:cubicBezTo>
                    <a:pt x="21463" y="5214"/>
                    <a:pt x="20863" y="7567"/>
                    <a:pt x="20263" y="10060"/>
                  </a:cubicBezTo>
                  <a:cubicBezTo>
                    <a:pt x="19663" y="12552"/>
                    <a:pt x="19063" y="15183"/>
                    <a:pt x="18463" y="16844"/>
                  </a:cubicBezTo>
                  <a:cubicBezTo>
                    <a:pt x="17863" y="18506"/>
                    <a:pt x="17263" y="19198"/>
                    <a:pt x="15013" y="19821"/>
                  </a:cubicBezTo>
                  <a:cubicBezTo>
                    <a:pt x="12763" y="20444"/>
                    <a:pt x="8863" y="20998"/>
                    <a:pt x="4963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341391" y="6495686"/>
              <a:ext cx="98739" cy="38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01" fill="norm" stroke="1" extrusionOk="0">
                  <a:moveTo>
                    <a:pt x="8100" y="135"/>
                  </a:moveTo>
                  <a:cubicBezTo>
                    <a:pt x="10350" y="18"/>
                    <a:pt x="12600" y="-99"/>
                    <a:pt x="14400" y="135"/>
                  </a:cubicBezTo>
                  <a:cubicBezTo>
                    <a:pt x="16200" y="368"/>
                    <a:pt x="17550" y="952"/>
                    <a:pt x="18900" y="2878"/>
                  </a:cubicBezTo>
                  <a:cubicBezTo>
                    <a:pt x="20250" y="4805"/>
                    <a:pt x="21600" y="8074"/>
                    <a:pt x="20700" y="11168"/>
                  </a:cubicBezTo>
                  <a:cubicBezTo>
                    <a:pt x="19800" y="14262"/>
                    <a:pt x="16650" y="17181"/>
                    <a:pt x="12825" y="18874"/>
                  </a:cubicBezTo>
                  <a:cubicBezTo>
                    <a:pt x="9000" y="20567"/>
                    <a:pt x="4500" y="21034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8462041" y="6383830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0"/>
                    <a:pt x="11200" y="0"/>
                    <a:pt x="14800" y="400"/>
                  </a:cubicBezTo>
                  <a:cubicBezTo>
                    <a:pt x="18400" y="800"/>
                    <a:pt x="20000" y="1600"/>
                    <a:pt x="19400" y="4000"/>
                  </a:cubicBezTo>
                  <a:cubicBezTo>
                    <a:pt x="18800" y="6400"/>
                    <a:pt x="16000" y="10400"/>
                    <a:pt x="13800" y="12933"/>
                  </a:cubicBezTo>
                  <a:cubicBezTo>
                    <a:pt x="11600" y="15467"/>
                    <a:pt x="10000" y="16533"/>
                    <a:pt x="8600" y="17600"/>
                  </a:cubicBezTo>
                  <a:cubicBezTo>
                    <a:pt x="7200" y="18667"/>
                    <a:pt x="6000" y="19733"/>
                    <a:pt x="6600" y="20400"/>
                  </a:cubicBezTo>
                  <a:cubicBezTo>
                    <a:pt x="7200" y="21067"/>
                    <a:pt x="9600" y="21333"/>
                    <a:pt x="12400" y="21467"/>
                  </a:cubicBezTo>
                  <a:cubicBezTo>
                    <a:pt x="15200" y="21600"/>
                    <a:pt x="18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8462041" y="6344516"/>
              <a:ext cx="301715" cy="55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8" fill="norm" stroke="1" extrusionOk="0">
                  <a:moveTo>
                    <a:pt x="11782" y="1765"/>
                  </a:moveTo>
                  <a:cubicBezTo>
                    <a:pt x="11782" y="1356"/>
                    <a:pt x="11782" y="947"/>
                    <a:pt x="12310" y="620"/>
                  </a:cubicBezTo>
                  <a:cubicBezTo>
                    <a:pt x="12839" y="292"/>
                    <a:pt x="13897" y="47"/>
                    <a:pt x="15331" y="6"/>
                  </a:cubicBezTo>
                  <a:cubicBezTo>
                    <a:pt x="16766" y="-35"/>
                    <a:pt x="18579" y="129"/>
                    <a:pt x="19787" y="620"/>
                  </a:cubicBezTo>
                  <a:cubicBezTo>
                    <a:pt x="20996" y="1110"/>
                    <a:pt x="21600" y="1929"/>
                    <a:pt x="21524" y="3524"/>
                  </a:cubicBezTo>
                  <a:cubicBezTo>
                    <a:pt x="21449" y="5120"/>
                    <a:pt x="20694" y="7492"/>
                    <a:pt x="19938" y="9947"/>
                  </a:cubicBezTo>
                  <a:cubicBezTo>
                    <a:pt x="19183" y="12401"/>
                    <a:pt x="18428" y="14938"/>
                    <a:pt x="17824" y="16656"/>
                  </a:cubicBezTo>
                  <a:cubicBezTo>
                    <a:pt x="17220" y="18374"/>
                    <a:pt x="16766" y="19274"/>
                    <a:pt x="16389" y="19929"/>
                  </a:cubicBezTo>
                  <a:cubicBezTo>
                    <a:pt x="16011" y="20583"/>
                    <a:pt x="15709" y="20992"/>
                    <a:pt x="15029" y="21238"/>
                  </a:cubicBezTo>
                  <a:cubicBezTo>
                    <a:pt x="14350" y="21483"/>
                    <a:pt x="13292" y="21565"/>
                    <a:pt x="10724" y="21197"/>
                  </a:cubicBezTo>
                  <a:cubicBezTo>
                    <a:pt x="8157" y="20829"/>
                    <a:pt x="4078" y="20010"/>
                    <a:pt x="0" y="19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6023641" y="7327535"/>
              <a:ext cx="2413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358" y="4868"/>
                    <a:pt x="8716" y="-1303"/>
                    <a:pt x="12316" y="240"/>
                  </a:cubicBezTo>
                  <a:cubicBezTo>
                    <a:pt x="15916" y="1783"/>
                    <a:pt x="18758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6055391" y="748238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6627326" y="7214651"/>
              <a:ext cx="469466" cy="46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73" fill="norm" stroke="1" extrusionOk="0">
                  <a:moveTo>
                    <a:pt x="15671" y="2109"/>
                  </a:moveTo>
                  <a:cubicBezTo>
                    <a:pt x="15962" y="1324"/>
                    <a:pt x="16253" y="538"/>
                    <a:pt x="16107" y="195"/>
                  </a:cubicBezTo>
                  <a:cubicBezTo>
                    <a:pt x="15962" y="-149"/>
                    <a:pt x="15381" y="-51"/>
                    <a:pt x="13831" y="587"/>
                  </a:cubicBezTo>
                  <a:cubicBezTo>
                    <a:pt x="12281" y="1226"/>
                    <a:pt x="9763" y="2404"/>
                    <a:pt x="7583" y="3533"/>
                  </a:cubicBezTo>
                  <a:cubicBezTo>
                    <a:pt x="5404" y="4662"/>
                    <a:pt x="3564" y="5742"/>
                    <a:pt x="2401" y="6429"/>
                  </a:cubicBezTo>
                  <a:cubicBezTo>
                    <a:pt x="1239" y="7116"/>
                    <a:pt x="755" y="7411"/>
                    <a:pt x="416" y="7804"/>
                  </a:cubicBezTo>
                  <a:cubicBezTo>
                    <a:pt x="77" y="8196"/>
                    <a:pt x="-117" y="8687"/>
                    <a:pt x="77" y="9031"/>
                  </a:cubicBezTo>
                  <a:cubicBezTo>
                    <a:pt x="270" y="9375"/>
                    <a:pt x="852" y="9571"/>
                    <a:pt x="2450" y="9718"/>
                  </a:cubicBezTo>
                  <a:cubicBezTo>
                    <a:pt x="4048" y="9866"/>
                    <a:pt x="6663" y="9964"/>
                    <a:pt x="8455" y="10062"/>
                  </a:cubicBezTo>
                  <a:cubicBezTo>
                    <a:pt x="10247" y="10160"/>
                    <a:pt x="11216" y="10258"/>
                    <a:pt x="11942" y="10307"/>
                  </a:cubicBezTo>
                  <a:cubicBezTo>
                    <a:pt x="12669" y="10356"/>
                    <a:pt x="13153" y="10356"/>
                    <a:pt x="13540" y="10553"/>
                  </a:cubicBezTo>
                  <a:cubicBezTo>
                    <a:pt x="13928" y="10749"/>
                    <a:pt x="14218" y="11142"/>
                    <a:pt x="14122" y="11584"/>
                  </a:cubicBezTo>
                  <a:cubicBezTo>
                    <a:pt x="14025" y="12026"/>
                    <a:pt x="13540" y="12516"/>
                    <a:pt x="11845" y="13596"/>
                  </a:cubicBezTo>
                  <a:cubicBezTo>
                    <a:pt x="10150" y="14676"/>
                    <a:pt x="7244" y="16346"/>
                    <a:pt x="5210" y="17524"/>
                  </a:cubicBezTo>
                  <a:cubicBezTo>
                    <a:pt x="3176" y="18702"/>
                    <a:pt x="2014" y="19389"/>
                    <a:pt x="1287" y="19929"/>
                  </a:cubicBezTo>
                  <a:cubicBezTo>
                    <a:pt x="561" y="20469"/>
                    <a:pt x="270" y="20862"/>
                    <a:pt x="416" y="21107"/>
                  </a:cubicBezTo>
                  <a:cubicBezTo>
                    <a:pt x="561" y="21353"/>
                    <a:pt x="1142" y="21451"/>
                    <a:pt x="2934" y="21304"/>
                  </a:cubicBezTo>
                  <a:cubicBezTo>
                    <a:pt x="4726" y="21156"/>
                    <a:pt x="7729" y="20764"/>
                    <a:pt x="10683" y="20371"/>
                  </a:cubicBezTo>
                  <a:cubicBezTo>
                    <a:pt x="13637" y="19978"/>
                    <a:pt x="16543" y="19586"/>
                    <a:pt x="18335" y="19586"/>
                  </a:cubicBezTo>
                  <a:cubicBezTo>
                    <a:pt x="20127" y="19586"/>
                    <a:pt x="20805" y="19978"/>
                    <a:pt x="21483" y="20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7254538" y="7268773"/>
              <a:ext cx="172454" cy="4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82" fill="norm" stroke="1" extrusionOk="0">
                  <a:moveTo>
                    <a:pt x="20950" y="2173"/>
                  </a:moveTo>
                  <a:cubicBezTo>
                    <a:pt x="19664" y="1409"/>
                    <a:pt x="18379" y="646"/>
                    <a:pt x="17093" y="264"/>
                  </a:cubicBezTo>
                  <a:cubicBezTo>
                    <a:pt x="15807" y="-118"/>
                    <a:pt x="14521" y="-118"/>
                    <a:pt x="12979" y="482"/>
                  </a:cubicBezTo>
                  <a:cubicBezTo>
                    <a:pt x="11436" y="1082"/>
                    <a:pt x="9636" y="2282"/>
                    <a:pt x="7193" y="4682"/>
                  </a:cubicBezTo>
                  <a:cubicBezTo>
                    <a:pt x="4750" y="7082"/>
                    <a:pt x="1664" y="10682"/>
                    <a:pt x="507" y="13518"/>
                  </a:cubicBezTo>
                  <a:cubicBezTo>
                    <a:pt x="-650" y="16355"/>
                    <a:pt x="121" y="18427"/>
                    <a:pt x="3336" y="19627"/>
                  </a:cubicBezTo>
                  <a:cubicBezTo>
                    <a:pt x="6550" y="20827"/>
                    <a:pt x="12207" y="21155"/>
                    <a:pt x="17864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7474937" y="7355380"/>
              <a:ext cx="23780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19563" y="3300"/>
                    <a:pt x="17652" y="6600"/>
                    <a:pt x="15454" y="9450"/>
                  </a:cubicBezTo>
                  <a:cubicBezTo>
                    <a:pt x="13256" y="12300"/>
                    <a:pt x="10771" y="14700"/>
                    <a:pt x="9050" y="16125"/>
                  </a:cubicBezTo>
                  <a:cubicBezTo>
                    <a:pt x="7330" y="17550"/>
                    <a:pt x="6374" y="18000"/>
                    <a:pt x="5227" y="18225"/>
                  </a:cubicBezTo>
                  <a:cubicBezTo>
                    <a:pt x="4080" y="18450"/>
                    <a:pt x="2742" y="18450"/>
                    <a:pt x="1787" y="18150"/>
                  </a:cubicBezTo>
                  <a:cubicBezTo>
                    <a:pt x="831" y="17850"/>
                    <a:pt x="257" y="17250"/>
                    <a:pt x="66" y="16125"/>
                  </a:cubicBezTo>
                  <a:cubicBezTo>
                    <a:pt x="-125" y="15000"/>
                    <a:pt x="66" y="13350"/>
                    <a:pt x="1022" y="12075"/>
                  </a:cubicBezTo>
                  <a:cubicBezTo>
                    <a:pt x="1978" y="10800"/>
                    <a:pt x="3698" y="9900"/>
                    <a:pt x="5896" y="9750"/>
                  </a:cubicBezTo>
                  <a:cubicBezTo>
                    <a:pt x="8094" y="9600"/>
                    <a:pt x="10771" y="10200"/>
                    <a:pt x="12587" y="11625"/>
                  </a:cubicBezTo>
                  <a:cubicBezTo>
                    <a:pt x="14402" y="13050"/>
                    <a:pt x="15358" y="15300"/>
                    <a:pt x="16218" y="17100"/>
                  </a:cubicBezTo>
                  <a:cubicBezTo>
                    <a:pt x="17079" y="18900"/>
                    <a:pt x="17843" y="20250"/>
                    <a:pt x="186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7827041" y="7505103"/>
              <a:ext cx="2159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812" y="12302"/>
                    <a:pt x="7624" y="4448"/>
                    <a:pt x="11224" y="1502"/>
                  </a:cubicBezTo>
                  <a:cubicBezTo>
                    <a:pt x="14824" y="-1443"/>
                    <a:pt x="1821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8193225" y="7342680"/>
              <a:ext cx="148167" cy="33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0"/>
                  </a:moveTo>
                  <a:cubicBezTo>
                    <a:pt x="20057" y="0"/>
                    <a:pt x="18514" y="0"/>
                    <a:pt x="15429" y="1358"/>
                  </a:cubicBezTo>
                  <a:cubicBezTo>
                    <a:pt x="12343" y="2717"/>
                    <a:pt x="7714" y="5434"/>
                    <a:pt x="4629" y="8083"/>
                  </a:cubicBezTo>
                  <a:cubicBezTo>
                    <a:pt x="1543" y="10732"/>
                    <a:pt x="0" y="13313"/>
                    <a:pt x="0" y="15419"/>
                  </a:cubicBezTo>
                  <a:cubicBezTo>
                    <a:pt x="0" y="17525"/>
                    <a:pt x="1543" y="19155"/>
                    <a:pt x="3857" y="20174"/>
                  </a:cubicBezTo>
                  <a:cubicBezTo>
                    <a:pt x="6171" y="21192"/>
                    <a:pt x="9257" y="21600"/>
                    <a:pt x="12343" y="21464"/>
                  </a:cubicBezTo>
                  <a:cubicBezTo>
                    <a:pt x="15429" y="21328"/>
                    <a:pt x="18514" y="20649"/>
                    <a:pt x="21600" y="1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8419311" y="7336330"/>
              <a:ext cx="233231" cy="3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38" fill="norm" stroke="1" extrusionOk="0">
                  <a:moveTo>
                    <a:pt x="20858" y="0"/>
                  </a:moveTo>
                  <a:cubicBezTo>
                    <a:pt x="16188" y="2160"/>
                    <a:pt x="11518" y="4320"/>
                    <a:pt x="8307" y="5832"/>
                  </a:cubicBezTo>
                  <a:cubicBezTo>
                    <a:pt x="5096" y="7344"/>
                    <a:pt x="3345" y="8208"/>
                    <a:pt x="2177" y="8928"/>
                  </a:cubicBezTo>
                  <a:cubicBezTo>
                    <a:pt x="1010" y="9648"/>
                    <a:pt x="426" y="10224"/>
                    <a:pt x="620" y="10728"/>
                  </a:cubicBezTo>
                  <a:cubicBezTo>
                    <a:pt x="815" y="11232"/>
                    <a:pt x="1788" y="11664"/>
                    <a:pt x="3442" y="11808"/>
                  </a:cubicBezTo>
                  <a:cubicBezTo>
                    <a:pt x="5096" y="11952"/>
                    <a:pt x="7431" y="11808"/>
                    <a:pt x="9280" y="11736"/>
                  </a:cubicBezTo>
                  <a:cubicBezTo>
                    <a:pt x="11128" y="11664"/>
                    <a:pt x="12491" y="11664"/>
                    <a:pt x="13074" y="12024"/>
                  </a:cubicBezTo>
                  <a:cubicBezTo>
                    <a:pt x="13658" y="12384"/>
                    <a:pt x="13464" y="13104"/>
                    <a:pt x="12393" y="14040"/>
                  </a:cubicBezTo>
                  <a:cubicBezTo>
                    <a:pt x="11323" y="14976"/>
                    <a:pt x="9377" y="16128"/>
                    <a:pt x="7334" y="17136"/>
                  </a:cubicBezTo>
                  <a:cubicBezTo>
                    <a:pt x="5291" y="18144"/>
                    <a:pt x="3150" y="19008"/>
                    <a:pt x="1788" y="19728"/>
                  </a:cubicBezTo>
                  <a:cubicBezTo>
                    <a:pt x="426" y="20448"/>
                    <a:pt x="-158" y="21024"/>
                    <a:pt x="37" y="21312"/>
                  </a:cubicBezTo>
                  <a:cubicBezTo>
                    <a:pt x="231" y="21600"/>
                    <a:pt x="1204" y="21600"/>
                    <a:pt x="4901" y="21384"/>
                  </a:cubicBezTo>
                  <a:cubicBezTo>
                    <a:pt x="8599" y="21168"/>
                    <a:pt x="15020" y="20736"/>
                    <a:pt x="21442" y="2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8678412" y="7418880"/>
              <a:ext cx="25988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21561" y="0"/>
                  </a:moveTo>
                  <a:cubicBezTo>
                    <a:pt x="18224" y="4050"/>
                    <a:pt x="14888" y="8100"/>
                    <a:pt x="11902" y="11138"/>
                  </a:cubicBezTo>
                  <a:cubicBezTo>
                    <a:pt x="8917" y="14175"/>
                    <a:pt x="6283" y="16200"/>
                    <a:pt x="4439" y="17100"/>
                  </a:cubicBezTo>
                  <a:cubicBezTo>
                    <a:pt x="2595" y="18000"/>
                    <a:pt x="1541" y="17775"/>
                    <a:pt x="927" y="17100"/>
                  </a:cubicBezTo>
                  <a:cubicBezTo>
                    <a:pt x="312" y="16425"/>
                    <a:pt x="137" y="15300"/>
                    <a:pt x="49" y="13950"/>
                  </a:cubicBezTo>
                  <a:cubicBezTo>
                    <a:pt x="-39" y="12600"/>
                    <a:pt x="-39" y="11025"/>
                    <a:pt x="312" y="9900"/>
                  </a:cubicBezTo>
                  <a:cubicBezTo>
                    <a:pt x="663" y="8775"/>
                    <a:pt x="1366" y="8100"/>
                    <a:pt x="2771" y="7987"/>
                  </a:cubicBezTo>
                  <a:cubicBezTo>
                    <a:pt x="4176" y="7875"/>
                    <a:pt x="6283" y="8325"/>
                    <a:pt x="8829" y="10687"/>
                  </a:cubicBezTo>
                  <a:cubicBezTo>
                    <a:pt x="11376" y="13050"/>
                    <a:pt x="14361" y="17325"/>
                    <a:pt x="173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9041344" y="7334895"/>
              <a:ext cx="201748" cy="43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96" fill="norm" stroke="1" extrusionOk="0">
                  <a:moveTo>
                    <a:pt x="5246" y="7897"/>
                  </a:moveTo>
                  <a:cubicBezTo>
                    <a:pt x="4796" y="10610"/>
                    <a:pt x="4346" y="13323"/>
                    <a:pt x="3896" y="15201"/>
                  </a:cubicBezTo>
                  <a:cubicBezTo>
                    <a:pt x="3446" y="17079"/>
                    <a:pt x="2996" y="18123"/>
                    <a:pt x="2321" y="19114"/>
                  </a:cubicBezTo>
                  <a:cubicBezTo>
                    <a:pt x="1646" y="20105"/>
                    <a:pt x="746" y="21045"/>
                    <a:pt x="296" y="21253"/>
                  </a:cubicBezTo>
                  <a:cubicBezTo>
                    <a:pt x="-154" y="21462"/>
                    <a:pt x="-154" y="20940"/>
                    <a:pt x="746" y="19010"/>
                  </a:cubicBezTo>
                  <a:cubicBezTo>
                    <a:pt x="1646" y="17079"/>
                    <a:pt x="3446" y="13740"/>
                    <a:pt x="5358" y="10714"/>
                  </a:cubicBezTo>
                  <a:cubicBezTo>
                    <a:pt x="7271" y="7688"/>
                    <a:pt x="9296" y="4975"/>
                    <a:pt x="11209" y="3201"/>
                  </a:cubicBezTo>
                  <a:cubicBezTo>
                    <a:pt x="13121" y="1427"/>
                    <a:pt x="14921" y="592"/>
                    <a:pt x="16384" y="227"/>
                  </a:cubicBezTo>
                  <a:cubicBezTo>
                    <a:pt x="17846" y="-138"/>
                    <a:pt x="18971" y="-34"/>
                    <a:pt x="19871" y="332"/>
                  </a:cubicBezTo>
                  <a:cubicBezTo>
                    <a:pt x="20771" y="697"/>
                    <a:pt x="21446" y="1323"/>
                    <a:pt x="21446" y="2366"/>
                  </a:cubicBezTo>
                  <a:cubicBezTo>
                    <a:pt x="21446" y="3410"/>
                    <a:pt x="20771" y="4871"/>
                    <a:pt x="17621" y="6227"/>
                  </a:cubicBezTo>
                  <a:cubicBezTo>
                    <a:pt x="14471" y="7584"/>
                    <a:pt x="8846" y="8836"/>
                    <a:pt x="3221" y="10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9217691" y="7545880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032"/>
                    <a:pt x="5400" y="6063"/>
                    <a:pt x="9000" y="9663"/>
                  </a:cubicBezTo>
                  <a:cubicBezTo>
                    <a:pt x="12600" y="13263"/>
                    <a:pt x="17100" y="17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9224041" y="7558580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960"/>
                    <a:pt x="11435" y="7920"/>
                    <a:pt x="7835" y="11520"/>
                  </a:cubicBezTo>
                  <a:cubicBezTo>
                    <a:pt x="4235" y="15120"/>
                    <a:pt x="2118" y="18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9359093" y="7402150"/>
              <a:ext cx="125299" cy="19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46" fill="norm" stroke="1" extrusionOk="0">
                  <a:moveTo>
                    <a:pt x="21311" y="3927"/>
                  </a:moveTo>
                  <a:cubicBezTo>
                    <a:pt x="21311" y="2533"/>
                    <a:pt x="21311" y="1140"/>
                    <a:pt x="20411" y="443"/>
                  </a:cubicBezTo>
                  <a:cubicBezTo>
                    <a:pt x="19511" y="-254"/>
                    <a:pt x="17711" y="-254"/>
                    <a:pt x="14831" y="1372"/>
                  </a:cubicBezTo>
                  <a:cubicBezTo>
                    <a:pt x="11951" y="2998"/>
                    <a:pt x="7991" y="6249"/>
                    <a:pt x="5291" y="9036"/>
                  </a:cubicBezTo>
                  <a:cubicBezTo>
                    <a:pt x="2591" y="11823"/>
                    <a:pt x="1151" y="14146"/>
                    <a:pt x="431" y="16004"/>
                  </a:cubicBezTo>
                  <a:cubicBezTo>
                    <a:pt x="-289" y="17862"/>
                    <a:pt x="-289" y="19256"/>
                    <a:pt x="1871" y="20069"/>
                  </a:cubicBezTo>
                  <a:cubicBezTo>
                    <a:pt x="4031" y="20881"/>
                    <a:pt x="8351" y="21114"/>
                    <a:pt x="12671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9454230" y="7444280"/>
              <a:ext cx="14446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9487" y="4800"/>
                    <a:pt x="17608" y="9600"/>
                    <a:pt x="15574" y="13200"/>
                  </a:cubicBezTo>
                  <a:cubicBezTo>
                    <a:pt x="13539" y="16800"/>
                    <a:pt x="11348" y="19200"/>
                    <a:pt x="8687" y="20100"/>
                  </a:cubicBezTo>
                  <a:cubicBezTo>
                    <a:pt x="6026" y="21000"/>
                    <a:pt x="2895" y="20400"/>
                    <a:pt x="1330" y="19200"/>
                  </a:cubicBezTo>
                  <a:cubicBezTo>
                    <a:pt x="-235" y="18000"/>
                    <a:pt x="-235" y="16200"/>
                    <a:pt x="391" y="14850"/>
                  </a:cubicBezTo>
                  <a:cubicBezTo>
                    <a:pt x="1017" y="13500"/>
                    <a:pt x="2269" y="12600"/>
                    <a:pt x="5713" y="13800"/>
                  </a:cubicBezTo>
                  <a:cubicBezTo>
                    <a:pt x="9156" y="15000"/>
                    <a:pt x="14791" y="18300"/>
                    <a:pt x="204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9668541" y="7387130"/>
              <a:ext cx="9373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0080" y="0"/>
                  </a:moveTo>
                  <a:cubicBezTo>
                    <a:pt x="12480" y="0"/>
                    <a:pt x="14880" y="0"/>
                    <a:pt x="16800" y="450"/>
                  </a:cubicBezTo>
                  <a:cubicBezTo>
                    <a:pt x="18720" y="900"/>
                    <a:pt x="20160" y="1800"/>
                    <a:pt x="20880" y="3870"/>
                  </a:cubicBezTo>
                  <a:cubicBezTo>
                    <a:pt x="21600" y="5940"/>
                    <a:pt x="21600" y="9180"/>
                    <a:pt x="18000" y="12330"/>
                  </a:cubicBezTo>
                  <a:cubicBezTo>
                    <a:pt x="14400" y="15480"/>
                    <a:pt x="7200" y="185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9763791" y="7291880"/>
              <a:ext cx="11017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4713" y="0"/>
                  </a:moveTo>
                  <a:cubicBezTo>
                    <a:pt x="9818" y="2715"/>
                    <a:pt x="14924" y="5430"/>
                    <a:pt x="17869" y="7967"/>
                  </a:cubicBezTo>
                  <a:cubicBezTo>
                    <a:pt x="20815" y="10505"/>
                    <a:pt x="21600" y="12866"/>
                    <a:pt x="18262" y="15108"/>
                  </a:cubicBezTo>
                  <a:cubicBezTo>
                    <a:pt x="14924" y="17351"/>
                    <a:pt x="7462" y="19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9935241" y="7234730"/>
              <a:ext cx="96989" cy="43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55" fill="norm" stroke="1" extrusionOk="0">
                  <a:moveTo>
                    <a:pt x="0" y="0"/>
                  </a:moveTo>
                  <a:cubicBezTo>
                    <a:pt x="4596" y="1454"/>
                    <a:pt x="9191" y="2908"/>
                    <a:pt x="13098" y="5504"/>
                  </a:cubicBezTo>
                  <a:cubicBezTo>
                    <a:pt x="17004" y="8100"/>
                    <a:pt x="20221" y="11838"/>
                    <a:pt x="20911" y="14642"/>
                  </a:cubicBezTo>
                  <a:cubicBezTo>
                    <a:pt x="21600" y="17446"/>
                    <a:pt x="19762" y="19315"/>
                    <a:pt x="17694" y="20354"/>
                  </a:cubicBezTo>
                  <a:cubicBezTo>
                    <a:pt x="15626" y="21392"/>
                    <a:pt x="13328" y="21600"/>
                    <a:pt x="11260" y="21548"/>
                  </a:cubicBezTo>
                  <a:cubicBezTo>
                    <a:pt x="9191" y="21496"/>
                    <a:pt x="7353" y="21185"/>
                    <a:pt x="5515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10074941" y="7080389"/>
              <a:ext cx="184151" cy="18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3952"/>
                  </a:moveTo>
                  <a:cubicBezTo>
                    <a:pt x="248" y="2710"/>
                    <a:pt x="497" y="1469"/>
                    <a:pt x="1490" y="724"/>
                  </a:cubicBezTo>
                  <a:cubicBezTo>
                    <a:pt x="2483" y="-21"/>
                    <a:pt x="4221" y="-269"/>
                    <a:pt x="5462" y="352"/>
                  </a:cubicBezTo>
                  <a:cubicBezTo>
                    <a:pt x="6703" y="972"/>
                    <a:pt x="7448" y="2462"/>
                    <a:pt x="6952" y="5690"/>
                  </a:cubicBezTo>
                  <a:cubicBezTo>
                    <a:pt x="6455" y="8917"/>
                    <a:pt x="4717" y="13883"/>
                    <a:pt x="3103" y="16862"/>
                  </a:cubicBezTo>
                  <a:cubicBezTo>
                    <a:pt x="1490" y="19841"/>
                    <a:pt x="0" y="20834"/>
                    <a:pt x="124" y="21083"/>
                  </a:cubicBezTo>
                  <a:cubicBezTo>
                    <a:pt x="248" y="21331"/>
                    <a:pt x="1986" y="20834"/>
                    <a:pt x="5834" y="20710"/>
                  </a:cubicBezTo>
                  <a:cubicBezTo>
                    <a:pt x="9683" y="20586"/>
                    <a:pt x="15641" y="20834"/>
                    <a:pt x="21600" y="21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0355240" y="7255700"/>
              <a:ext cx="231057" cy="64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22" fill="norm" stroke="1" extrusionOk="0">
                  <a:moveTo>
                    <a:pt x="3420" y="9889"/>
                  </a:moveTo>
                  <a:cubicBezTo>
                    <a:pt x="3225" y="12218"/>
                    <a:pt x="3031" y="14548"/>
                    <a:pt x="2641" y="16348"/>
                  </a:cubicBezTo>
                  <a:cubicBezTo>
                    <a:pt x="2252" y="18148"/>
                    <a:pt x="1668" y="19418"/>
                    <a:pt x="1182" y="20265"/>
                  </a:cubicBezTo>
                  <a:cubicBezTo>
                    <a:pt x="695" y="21112"/>
                    <a:pt x="306" y="21536"/>
                    <a:pt x="112" y="21395"/>
                  </a:cubicBezTo>
                  <a:cubicBezTo>
                    <a:pt x="-83" y="21254"/>
                    <a:pt x="-83" y="20548"/>
                    <a:pt x="598" y="18783"/>
                  </a:cubicBezTo>
                  <a:cubicBezTo>
                    <a:pt x="1279" y="17018"/>
                    <a:pt x="2641" y="14195"/>
                    <a:pt x="4101" y="11512"/>
                  </a:cubicBezTo>
                  <a:cubicBezTo>
                    <a:pt x="5560" y="8830"/>
                    <a:pt x="7117" y="6289"/>
                    <a:pt x="8576" y="4524"/>
                  </a:cubicBezTo>
                  <a:cubicBezTo>
                    <a:pt x="10036" y="2760"/>
                    <a:pt x="11398" y="1771"/>
                    <a:pt x="12468" y="1136"/>
                  </a:cubicBezTo>
                  <a:cubicBezTo>
                    <a:pt x="13539" y="501"/>
                    <a:pt x="14317" y="218"/>
                    <a:pt x="15193" y="77"/>
                  </a:cubicBezTo>
                  <a:cubicBezTo>
                    <a:pt x="16068" y="-64"/>
                    <a:pt x="17041" y="-64"/>
                    <a:pt x="18209" y="536"/>
                  </a:cubicBezTo>
                  <a:cubicBezTo>
                    <a:pt x="19376" y="1136"/>
                    <a:pt x="20739" y="2336"/>
                    <a:pt x="21128" y="3607"/>
                  </a:cubicBezTo>
                  <a:cubicBezTo>
                    <a:pt x="21517" y="4877"/>
                    <a:pt x="20933" y="6218"/>
                    <a:pt x="18987" y="7171"/>
                  </a:cubicBezTo>
                  <a:cubicBezTo>
                    <a:pt x="17041" y="8124"/>
                    <a:pt x="13733" y="8689"/>
                    <a:pt x="11495" y="8901"/>
                  </a:cubicBezTo>
                  <a:cubicBezTo>
                    <a:pt x="9258" y="9112"/>
                    <a:pt x="8090" y="8971"/>
                    <a:pt x="6922" y="8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0621041" y="7558580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945"/>
                    <a:pt x="3600" y="5891"/>
                    <a:pt x="7200" y="9491"/>
                  </a:cubicBezTo>
                  <a:cubicBezTo>
                    <a:pt x="10800" y="13091"/>
                    <a:pt x="16200" y="173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0614691" y="7571280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82" y="3757"/>
                    <a:pt x="9164" y="7513"/>
                    <a:pt x="5564" y="11113"/>
                  </a:cubicBezTo>
                  <a:cubicBezTo>
                    <a:pt x="1964" y="14713"/>
                    <a:pt x="982" y="18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0850136" y="7366505"/>
              <a:ext cx="132856" cy="2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98" fill="norm" stroke="1" extrusionOk="0">
                  <a:moveTo>
                    <a:pt x="21184" y="3505"/>
                  </a:moveTo>
                  <a:cubicBezTo>
                    <a:pt x="20509" y="2377"/>
                    <a:pt x="19834" y="1249"/>
                    <a:pt x="18653" y="604"/>
                  </a:cubicBezTo>
                  <a:cubicBezTo>
                    <a:pt x="17471" y="-41"/>
                    <a:pt x="15784" y="-202"/>
                    <a:pt x="13422" y="282"/>
                  </a:cubicBezTo>
                  <a:cubicBezTo>
                    <a:pt x="11059" y="765"/>
                    <a:pt x="8021" y="1894"/>
                    <a:pt x="5490" y="4392"/>
                  </a:cubicBezTo>
                  <a:cubicBezTo>
                    <a:pt x="2959" y="6891"/>
                    <a:pt x="934" y="10759"/>
                    <a:pt x="259" y="13580"/>
                  </a:cubicBezTo>
                  <a:cubicBezTo>
                    <a:pt x="-416" y="16401"/>
                    <a:pt x="259" y="18174"/>
                    <a:pt x="1946" y="19302"/>
                  </a:cubicBezTo>
                  <a:cubicBezTo>
                    <a:pt x="3634" y="20431"/>
                    <a:pt x="6334" y="20914"/>
                    <a:pt x="9034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0951233" y="7450630"/>
              <a:ext cx="2032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1378" y="0"/>
                  </a:moveTo>
                  <a:cubicBezTo>
                    <a:pt x="18260" y="5110"/>
                    <a:pt x="15143" y="10219"/>
                    <a:pt x="12248" y="13703"/>
                  </a:cubicBezTo>
                  <a:cubicBezTo>
                    <a:pt x="9353" y="17187"/>
                    <a:pt x="6681" y="19045"/>
                    <a:pt x="4788" y="19974"/>
                  </a:cubicBezTo>
                  <a:cubicBezTo>
                    <a:pt x="2896" y="20903"/>
                    <a:pt x="1782" y="20903"/>
                    <a:pt x="1003" y="19742"/>
                  </a:cubicBezTo>
                  <a:cubicBezTo>
                    <a:pt x="223" y="18581"/>
                    <a:pt x="-222" y="16258"/>
                    <a:pt x="112" y="14981"/>
                  </a:cubicBezTo>
                  <a:cubicBezTo>
                    <a:pt x="446" y="13703"/>
                    <a:pt x="1559" y="13471"/>
                    <a:pt x="4566" y="14748"/>
                  </a:cubicBezTo>
                  <a:cubicBezTo>
                    <a:pt x="7572" y="16026"/>
                    <a:pt x="12471" y="18813"/>
                    <a:pt x="173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1167141" y="7412530"/>
              <a:ext cx="12349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600" fill="norm" stroke="1" extrusionOk="0">
                  <a:moveTo>
                    <a:pt x="15934" y="0"/>
                  </a:moveTo>
                  <a:cubicBezTo>
                    <a:pt x="18767" y="3539"/>
                    <a:pt x="21600" y="7078"/>
                    <a:pt x="20361" y="10434"/>
                  </a:cubicBezTo>
                  <a:cubicBezTo>
                    <a:pt x="19121" y="13790"/>
                    <a:pt x="13810" y="16963"/>
                    <a:pt x="9738" y="18793"/>
                  </a:cubicBezTo>
                  <a:cubicBezTo>
                    <a:pt x="5666" y="20624"/>
                    <a:pt x="2833" y="211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0" name="Drawing"/>
          <p:cNvGrpSpPr/>
          <p:nvPr/>
        </p:nvGrpSpPr>
        <p:grpSpPr>
          <a:xfrm>
            <a:off x="1265727" y="1724755"/>
            <a:ext cx="11198682" cy="5368931"/>
            <a:chOff x="0" y="0"/>
            <a:chExt cx="11198681" cy="5368930"/>
          </a:xfrm>
        </p:grpSpPr>
        <p:sp>
          <p:nvSpPr>
            <p:cNvPr id="2973" name="Line"/>
            <p:cNvSpPr/>
            <p:nvPr/>
          </p:nvSpPr>
          <p:spPr>
            <a:xfrm>
              <a:off x="835924" y="257998"/>
              <a:ext cx="349449" cy="61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08" fill="norm" stroke="1" extrusionOk="0">
                  <a:moveTo>
                    <a:pt x="18526" y="2600"/>
                  </a:moveTo>
                  <a:cubicBezTo>
                    <a:pt x="18526" y="2231"/>
                    <a:pt x="18526" y="1863"/>
                    <a:pt x="18590" y="1420"/>
                  </a:cubicBezTo>
                  <a:cubicBezTo>
                    <a:pt x="18655" y="978"/>
                    <a:pt x="18783" y="462"/>
                    <a:pt x="18205" y="204"/>
                  </a:cubicBezTo>
                  <a:cubicBezTo>
                    <a:pt x="17626" y="-54"/>
                    <a:pt x="16340" y="-54"/>
                    <a:pt x="13962" y="130"/>
                  </a:cubicBezTo>
                  <a:cubicBezTo>
                    <a:pt x="11583" y="315"/>
                    <a:pt x="8112" y="683"/>
                    <a:pt x="5412" y="1568"/>
                  </a:cubicBezTo>
                  <a:cubicBezTo>
                    <a:pt x="2712" y="2452"/>
                    <a:pt x="783" y="3853"/>
                    <a:pt x="205" y="5622"/>
                  </a:cubicBezTo>
                  <a:cubicBezTo>
                    <a:pt x="-374" y="7392"/>
                    <a:pt x="397" y="9530"/>
                    <a:pt x="976" y="11852"/>
                  </a:cubicBezTo>
                  <a:cubicBezTo>
                    <a:pt x="1555" y="14174"/>
                    <a:pt x="1940" y="16680"/>
                    <a:pt x="2262" y="18339"/>
                  </a:cubicBezTo>
                  <a:cubicBezTo>
                    <a:pt x="2583" y="19998"/>
                    <a:pt x="2840" y="20809"/>
                    <a:pt x="3997" y="21177"/>
                  </a:cubicBezTo>
                  <a:cubicBezTo>
                    <a:pt x="5155" y="21546"/>
                    <a:pt x="7212" y="21472"/>
                    <a:pt x="10233" y="20956"/>
                  </a:cubicBezTo>
                  <a:cubicBezTo>
                    <a:pt x="13255" y="20440"/>
                    <a:pt x="17240" y="19482"/>
                    <a:pt x="21226" y="18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899622" y="612044"/>
              <a:ext cx="266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6650"/>
                    <a:pt x="8914" y="11700"/>
                    <a:pt x="12514" y="8100"/>
                  </a:cubicBezTo>
                  <a:cubicBezTo>
                    <a:pt x="16114" y="4500"/>
                    <a:pt x="18857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314330" y="185314"/>
              <a:ext cx="404443" cy="69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60" fill="norm" stroke="1" extrusionOk="0">
                  <a:moveTo>
                    <a:pt x="20821" y="1601"/>
                  </a:moveTo>
                  <a:cubicBezTo>
                    <a:pt x="19921" y="1080"/>
                    <a:pt x="19021" y="560"/>
                    <a:pt x="17502" y="267"/>
                  </a:cubicBezTo>
                  <a:cubicBezTo>
                    <a:pt x="15984" y="-26"/>
                    <a:pt x="13846" y="-91"/>
                    <a:pt x="11146" y="137"/>
                  </a:cubicBezTo>
                  <a:cubicBezTo>
                    <a:pt x="8446" y="364"/>
                    <a:pt x="5184" y="885"/>
                    <a:pt x="3046" y="1828"/>
                  </a:cubicBezTo>
                  <a:cubicBezTo>
                    <a:pt x="909" y="2772"/>
                    <a:pt x="-104" y="4138"/>
                    <a:pt x="9" y="5797"/>
                  </a:cubicBezTo>
                  <a:cubicBezTo>
                    <a:pt x="121" y="7456"/>
                    <a:pt x="1359" y="9408"/>
                    <a:pt x="2202" y="11587"/>
                  </a:cubicBezTo>
                  <a:cubicBezTo>
                    <a:pt x="3046" y="13767"/>
                    <a:pt x="3496" y="16174"/>
                    <a:pt x="3665" y="17540"/>
                  </a:cubicBezTo>
                  <a:cubicBezTo>
                    <a:pt x="3834" y="18907"/>
                    <a:pt x="3721" y="19232"/>
                    <a:pt x="3609" y="19720"/>
                  </a:cubicBezTo>
                  <a:cubicBezTo>
                    <a:pt x="3496" y="20208"/>
                    <a:pt x="3384" y="20858"/>
                    <a:pt x="3609" y="21184"/>
                  </a:cubicBezTo>
                  <a:cubicBezTo>
                    <a:pt x="3834" y="21509"/>
                    <a:pt x="4396" y="21509"/>
                    <a:pt x="6590" y="21379"/>
                  </a:cubicBezTo>
                  <a:cubicBezTo>
                    <a:pt x="8784" y="21249"/>
                    <a:pt x="12609" y="20989"/>
                    <a:pt x="15365" y="20826"/>
                  </a:cubicBezTo>
                  <a:cubicBezTo>
                    <a:pt x="18121" y="20663"/>
                    <a:pt x="19808" y="20598"/>
                    <a:pt x="21496" y="20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892307" y="288934"/>
              <a:ext cx="277316" cy="50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94" fill="norm" stroke="1" extrusionOk="0">
                  <a:moveTo>
                    <a:pt x="11534" y="2646"/>
                  </a:moveTo>
                  <a:cubicBezTo>
                    <a:pt x="11858" y="1754"/>
                    <a:pt x="12183" y="861"/>
                    <a:pt x="11777" y="370"/>
                  </a:cubicBezTo>
                  <a:cubicBezTo>
                    <a:pt x="11371" y="-121"/>
                    <a:pt x="10234" y="-210"/>
                    <a:pt x="8773" y="638"/>
                  </a:cubicBezTo>
                  <a:cubicBezTo>
                    <a:pt x="7311" y="1486"/>
                    <a:pt x="5525" y="3271"/>
                    <a:pt x="3901" y="5235"/>
                  </a:cubicBezTo>
                  <a:cubicBezTo>
                    <a:pt x="2276" y="7198"/>
                    <a:pt x="815" y="9340"/>
                    <a:pt x="246" y="11616"/>
                  </a:cubicBezTo>
                  <a:cubicBezTo>
                    <a:pt x="-322" y="13892"/>
                    <a:pt x="3" y="16302"/>
                    <a:pt x="2195" y="18043"/>
                  </a:cubicBezTo>
                  <a:cubicBezTo>
                    <a:pt x="4388" y="19783"/>
                    <a:pt x="8448" y="20854"/>
                    <a:pt x="11940" y="21122"/>
                  </a:cubicBezTo>
                  <a:cubicBezTo>
                    <a:pt x="15431" y="21390"/>
                    <a:pt x="18355" y="20854"/>
                    <a:pt x="21278" y="20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2255261" y="374064"/>
              <a:ext cx="250912" cy="38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15" fill="norm" stroke="1" extrusionOk="0">
                  <a:moveTo>
                    <a:pt x="1914" y="523"/>
                  </a:moveTo>
                  <a:cubicBezTo>
                    <a:pt x="1006" y="169"/>
                    <a:pt x="99" y="-185"/>
                    <a:pt x="8" y="110"/>
                  </a:cubicBezTo>
                  <a:cubicBezTo>
                    <a:pt x="-83" y="405"/>
                    <a:pt x="643" y="1349"/>
                    <a:pt x="3184" y="3769"/>
                  </a:cubicBezTo>
                  <a:cubicBezTo>
                    <a:pt x="5725" y="6189"/>
                    <a:pt x="10082" y="10084"/>
                    <a:pt x="13440" y="13271"/>
                  </a:cubicBezTo>
                  <a:cubicBezTo>
                    <a:pt x="16798" y="16458"/>
                    <a:pt x="19157" y="18936"/>
                    <a:pt x="21517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2301312" y="333595"/>
              <a:ext cx="223911" cy="48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58" fill="norm" stroke="1" extrusionOk="0">
                  <a:moveTo>
                    <a:pt x="21355" y="800"/>
                  </a:moveTo>
                  <a:cubicBezTo>
                    <a:pt x="20749" y="426"/>
                    <a:pt x="20144" y="52"/>
                    <a:pt x="19437" y="5"/>
                  </a:cubicBezTo>
                  <a:cubicBezTo>
                    <a:pt x="18731" y="-42"/>
                    <a:pt x="17923" y="239"/>
                    <a:pt x="15804" y="1688"/>
                  </a:cubicBezTo>
                  <a:cubicBezTo>
                    <a:pt x="13684" y="3137"/>
                    <a:pt x="10252" y="5755"/>
                    <a:pt x="7325" y="8467"/>
                  </a:cubicBezTo>
                  <a:cubicBezTo>
                    <a:pt x="4398" y="11179"/>
                    <a:pt x="1976" y="13984"/>
                    <a:pt x="865" y="16181"/>
                  </a:cubicBezTo>
                  <a:cubicBezTo>
                    <a:pt x="-245" y="18379"/>
                    <a:pt x="-43" y="19968"/>
                    <a:pt x="159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2671272" y="643794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3060933" y="283450"/>
              <a:ext cx="270740" cy="46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33" fill="norm" stroke="1" extrusionOk="0">
                  <a:moveTo>
                    <a:pt x="21417" y="2858"/>
                  </a:moveTo>
                  <a:cubicBezTo>
                    <a:pt x="20747" y="1978"/>
                    <a:pt x="20077" y="1099"/>
                    <a:pt x="18822" y="561"/>
                  </a:cubicBezTo>
                  <a:cubicBezTo>
                    <a:pt x="17566" y="23"/>
                    <a:pt x="15724" y="-172"/>
                    <a:pt x="13715" y="170"/>
                  </a:cubicBezTo>
                  <a:cubicBezTo>
                    <a:pt x="11705" y="512"/>
                    <a:pt x="9529" y="1392"/>
                    <a:pt x="7519" y="3347"/>
                  </a:cubicBezTo>
                  <a:cubicBezTo>
                    <a:pt x="5510" y="5301"/>
                    <a:pt x="3668" y="8331"/>
                    <a:pt x="2412" y="11068"/>
                  </a:cubicBezTo>
                  <a:cubicBezTo>
                    <a:pt x="1157" y="13804"/>
                    <a:pt x="487" y="16248"/>
                    <a:pt x="152" y="17714"/>
                  </a:cubicBezTo>
                  <a:cubicBezTo>
                    <a:pt x="-183" y="19180"/>
                    <a:pt x="-183" y="19669"/>
                    <a:pt x="2496" y="20157"/>
                  </a:cubicBezTo>
                  <a:cubicBezTo>
                    <a:pt x="5175" y="20646"/>
                    <a:pt x="10533" y="21135"/>
                    <a:pt x="13798" y="21281"/>
                  </a:cubicBezTo>
                  <a:cubicBezTo>
                    <a:pt x="17064" y="21428"/>
                    <a:pt x="18236" y="21233"/>
                    <a:pt x="19408" y="21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096722" y="542194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6800"/>
                    <a:pt x="8372" y="12000"/>
                    <a:pt x="11972" y="8400"/>
                  </a:cubicBezTo>
                  <a:cubicBezTo>
                    <a:pt x="15572" y="4800"/>
                    <a:pt x="1858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530574" y="267790"/>
              <a:ext cx="277349" cy="46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09" fill="norm" stroke="1" extrusionOk="0">
                  <a:moveTo>
                    <a:pt x="21441" y="2124"/>
                  </a:moveTo>
                  <a:cubicBezTo>
                    <a:pt x="20786" y="1437"/>
                    <a:pt x="20132" y="750"/>
                    <a:pt x="18577" y="357"/>
                  </a:cubicBezTo>
                  <a:cubicBezTo>
                    <a:pt x="17023" y="-36"/>
                    <a:pt x="14568" y="-134"/>
                    <a:pt x="12114" y="210"/>
                  </a:cubicBezTo>
                  <a:cubicBezTo>
                    <a:pt x="9659" y="553"/>
                    <a:pt x="7205" y="1339"/>
                    <a:pt x="5568" y="2271"/>
                  </a:cubicBezTo>
                  <a:cubicBezTo>
                    <a:pt x="3932" y="3204"/>
                    <a:pt x="3114" y="4284"/>
                    <a:pt x="2623" y="6297"/>
                  </a:cubicBezTo>
                  <a:cubicBezTo>
                    <a:pt x="2132" y="8310"/>
                    <a:pt x="1968" y="11255"/>
                    <a:pt x="1559" y="13513"/>
                  </a:cubicBezTo>
                  <a:cubicBezTo>
                    <a:pt x="1150" y="15771"/>
                    <a:pt x="496" y="17342"/>
                    <a:pt x="168" y="18422"/>
                  </a:cubicBezTo>
                  <a:cubicBezTo>
                    <a:pt x="-159" y="19502"/>
                    <a:pt x="-159" y="20091"/>
                    <a:pt x="1559" y="20533"/>
                  </a:cubicBezTo>
                  <a:cubicBezTo>
                    <a:pt x="3277" y="20975"/>
                    <a:pt x="6714" y="21270"/>
                    <a:pt x="9496" y="21368"/>
                  </a:cubicBezTo>
                  <a:cubicBezTo>
                    <a:pt x="12277" y="21466"/>
                    <a:pt x="14405" y="21368"/>
                    <a:pt x="16532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826972" y="402494"/>
              <a:ext cx="254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57"/>
                    <a:pt x="5760" y="4114"/>
                    <a:pt x="9360" y="7714"/>
                  </a:cubicBezTo>
                  <a:cubicBezTo>
                    <a:pt x="12960" y="11314"/>
                    <a:pt x="17280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930034" y="440594"/>
              <a:ext cx="10013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20855" y="0"/>
                  </a:moveTo>
                  <a:cubicBezTo>
                    <a:pt x="17769" y="1309"/>
                    <a:pt x="14684" y="2618"/>
                    <a:pt x="10937" y="5564"/>
                  </a:cubicBezTo>
                  <a:cubicBezTo>
                    <a:pt x="7190" y="8509"/>
                    <a:pt x="2782" y="13091"/>
                    <a:pt x="1018" y="16036"/>
                  </a:cubicBezTo>
                  <a:cubicBezTo>
                    <a:pt x="-745" y="18982"/>
                    <a:pt x="137" y="20291"/>
                    <a:pt x="1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4053128" y="276406"/>
              <a:ext cx="275025" cy="44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56" fill="norm" stroke="1" extrusionOk="0">
                  <a:moveTo>
                    <a:pt x="191" y="4276"/>
                  </a:moveTo>
                  <a:cubicBezTo>
                    <a:pt x="26" y="3556"/>
                    <a:pt x="-139" y="2836"/>
                    <a:pt x="191" y="2322"/>
                  </a:cubicBezTo>
                  <a:cubicBezTo>
                    <a:pt x="521" y="1807"/>
                    <a:pt x="1345" y="1499"/>
                    <a:pt x="3818" y="1139"/>
                  </a:cubicBezTo>
                  <a:cubicBezTo>
                    <a:pt x="6292" y="779"/>
                    <a:pt x="10414" y="367"/>
                    <a:pt x="12887" y="162"/>
                  </a:cubicBezTo>
                  <a:cubicBezTo>
                    <a:pt x="15360" y="-44"/>
                    <a:pt x="16185" y="-44"/>
                    <a:pt x="16927" y="110"/>
                  </a:cubicBezTo>
                  <a:cubicBezTo>
                    <a:pt x="17669" y="265"/>
                    <a:pt x="18328" y="573"/>
                    <a:pt x="18905" y="1910"/>
                  </a:cubicBezTo>
                  <a:cubicBezTo>
                    <a:pt x="19482" y="3247"/>
                    <a:pt x="19977" y="5613"/>
                    <a:pt x="20307" y="8185"/>
                  </a:cubicBezTo>
                  <a:cubicBezTo>
                    <a:pt x="20637" y="10756"/>
                    <a:pt x="20801" y="13533"/>
                    <a:pt x="20966" y="15179"/>
                  </a:cubicBezTo>
                  <a:cubicBezTo>
                    <a:pt x="21131" y="16825"/>
                    <a:pt x="21296" y="17339"/>
                    <a:pt x="21379" y="17853"/>
                  </a:cubicBezTo>
                  <a:cubicBezTo>
                    <a:pt x="21461" y="18367"/>
                    <a:pt x="21461" y="18882"/>
                    <a:pt x="21131" y="19293"/>
                  </a:cubicBezTo>
                  <a:cubicBezTo>
                    <a:pt x="20801" y="19705"/>
                    <a:pt x="20142" y="20013"/>
                    <a:pt x="19317" y="20373"/>
                  </a:cubicBezTo>
                  <a:cubicBezTo>
                    <a:pt x="18493" y="20733"/>
                    <a:pt x="17504" y="21145"/>
                    <a:pt x="16514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4481022" y="243744"/>
              <a:ext cx="12600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080" y="0"/>
                  </a:moveTo>
                  <a:cubicBezTo>
                    <a:pt x="6480" y="1886"/>
                    <a:pt x="11880" y="3771"/>
                    <a:pt x="15660" y="6043"/>
                  </a:cubicBezTo>
                  <a:cubicBezTo>
                    <a:pt x="19440" y="8314"/>
                    <a:pt x="21600" y="10971"/>
                    <a:pt x="21420" y="13329"/>
                  </a:cubicBezTo>
                  <a:cubicBezTo>
                    <a:pt x="21240" y="15686"/>
                    <a:pt x="18720" y="17743"/>
                    <a:pt x="14760" y="19071"/>
                  </a:cubicBezTo>
                  <a:cubicBezTo>
                    <a:pt x="10800" y="20400"/>
                    <a:pt x="5400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4677872" y="159978"/>
              <a:ext cx="171451" cy="20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4137"/>
                  </a:moveTo>
                  <a:cubicBezTo>
                    <a:pt x="1600" y="2578"/>
                    <a:pt x="3200" y="1019"/>
                    <a:pt x="4667" y="351"/>
                  </a:cubicBezTo>
                  <a:cubicBezTo>
                    <a:pt x="6133" y="-317"/>
                    <a:pt x="7467" y="-94"/>
                    <a:pt x="8533" y="1576"/>
                  </a:cubicBezTo>
                  <a:cubicBezTo>
                    <a:pt x="9600" y="3246"/>
                    <a:pt x="10400" y="6363"/>
                    <a:pt x="10267" y="9036"/>
                  </a:cubicBezTo>
                  <a:cubicBezTo>
                    <a:pt x="10133" y="11708"/>
                    <a:pt x="9067" y="13935"/>
                    <a:pt x="8000" y="15827"/>
                  </a:cubicBezTo>
                  <a:cubicBezTo>
                    <a:pt x="6933" y="17720"/>
                    <a:pt x="5867" y="19279"/>
                    <a:pt x="6000" y="20170"/>
                  </a:cubicBezTo>
                  <a:cubicBezTo>
                    <a:pt x="6133" y="21060"/>
                    <a:pt x="7467" y="21283"/>
                    <a:pt x="10267" y="21060"/>
                  </a:cubicBezTo>
                  <a:cubicBezTo>
                    <a:pt x="13067" y="20838"/>
                    <a:pt x="17333" y="20170"/>
                    <a:pt x="21600" y="19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4887422" y="-1"/>
              <a:ext cx="218313" cy="81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53" fill="norm" stroke="1" extrusionOk="0">
                  <a:moveTo>
                    <a:pt x="2492" y="2079"/>
                  </a:moveTo>
                  <a:cubicBezTo>
                    <a:pt x="2077" y="1800"/>
                    <a:pt x="1662" y="1520"/>
                    <a:pt x="1350" y="1240"/>
                  </a:cubicBezTo>
                  <a:cubicBezTo>
                    <a:pt x="1038" y="960"/>
                    <a:pt x="831" y="680"/>
                    <a:pt x="3219" y="429"/>
                  </a:cubicBezTo>
                  <a:cubicBezTo>
                    <a:pt x="5608" y="177"/>
                    <a:pt x="10592" y="-47"/>
                    <a:pt x="14019" y="9"/>
                  </a:cubicBezTo>
                  <a:cubicBezTo>
                    <a:pt x="17446" y="65"/>
                    <a:pt x="19315" y="401"/>
                    <a:pt x="20354" y="1184"/>
                  </a:cubicBezTo>
                  <a:cubicBezTo>
                    <a:pt x="21392" y="1968"/>
                    <a:pt x="21600" y="3199"/>
                    <a:pt x="21288" y="4961"/>
                  </a:cubicBezTo>
                  <a:cubicBezTo>
                    <a:pt x="20977" y="6724"/>
                    <a:pt x="20146" y="9018"/>
                    <a:pt x="19212" y="11089"/>
                  </a:cubicBezTo>
                  <a:cubicBezTo>
                    <a:pt x="18277" y="13159"/>
                    <a:pt x="17238" y="15006"/>
                    <a:pt x="17342" y="16433"/>
                  </a:cubicBezTo>
                  <a:cubicBezTo>
                    <a:pt x="17446" y="17860"/>
                    <a:pt x="18692" y="18867"/>
                    <a:pt x="19108" y="19511"/>
                  </a:cubicBezTo>
                  <a:cubicBezTo>
                    <a:pt x="19523" y="20154"/>
                    <a:pt x="19108" y="20434"/>
                    <a:pt x="15785" y="20714"/>
                  </a:cubicBezTo>
                  <a:cubicBezTo>
                    <a:pt x="12462" y="20993"/>
                    <a:pt x="6231" y="21273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5655772" y="457527"/>
              <a:ext cx="2667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229" y="12960"/>
                    <a:pt x="4457" y="5400"/>
                    <a:pt x="8057" y="2160"/>
                  </a:cubicBezTo>
                  <a:cubicBezTo>
                    <a:pt x="11657" y="-1080"/>
                    <a:pt x="16629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5731972" y="631094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2112472" y="1018444"/>
              <a:ext cx="2235201" cy="23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0"/>
                  </a:moveTo>
                  <a:cubicBezTo>
                    <a:pt x="82" y="4588"/>
                    <a:pt x="164" y="9175"/>
                    <a:pt x="491" y="12807"/>
                  </a:cubicBezTo>
                  <a:cubicBezTo>
                    <a:pt x="818" y="16439"/>
                    <a:pt x="1391" y="19115"/>
                    <a:pt x="2066" y="19784"/>
                  </a:cubicBezTo>
                  <a:cubicBezTo>
                    <a:pt x="2741" y="20453"/>
                    <a:pt x="3518" y="19115"/>
                    <a:pt x="4255" y="16726"/>
                  </a:cubicBezTo>
                  <a:cubicBezTo>
                    <a:pt x="4991" y="14336"/>
                    <a:pt x="5686" y="10896"/>
                    <a:pt x="6392" y="8124"/>
                  </a:cubicBezTo>
                  <a:cubicBezTo>
                    <a:pt x="7098" y="5352"/>
                    <a:pt x="7814" y="3250"/>
                    <a:pt x="8458" y="3058"/>
                  </a:cubicBezTo>
                  <a:cubicBezTo>
                    <a:pt x="9102" y="2867"/>
                    <a:pt x="9675" y="4588"/>
                    <a:pt x="10289" y="7455"/>
                  </a:cubicBezTo>
                  <a:cubicBezTo>
                    <a:pt x="10902" y="10322"/>
                    <a:pt x="11557" y="14336"/>
                    <a:pt x="12273" y="17108"/>
                  </a:cubicBezTo>
                  <a:cubicBezTo>
                    <a:pt x="12989" y="19880"/>
                    <a:pt x="13766" y="21409"/>
                    <a:pt x="14492" y="21504"/>
                  </a:cubicBezTo>
                  <a:cubicBezTo>
                    <a:pt x="15218" y="21600"/>
                    <a:pt x="15893" y="20262"/>
                    <a:pt x="16609" y="18542"/>
                  </a:cubicBezTo>
                  <a:cubicBezTo>
                    <a:pt x="17325" y="16821"/>
                    <a:pt x="18082" y="14719"/>
                    <a:pt x="18787" y="13094"/>
                  </a:cubicBezTo>
                  <a:cubicBezTo>
                    <a:pt x="19493" y="11469"/>
                    <a:pt x="20148" y="10322"/>
                    <a:pt x="20608" y="9462"/>
                  </a:cubicBezTo>
                  <a:cubicBezTo>
                    <a:pt x="21068" y="8602"/>
                    <a:pt x="21334" y="8028"/>
                    <a:pt x="21600" y="7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2719621" y="1687256"/>
              <a:ext cx="289909" cy="67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14" fill="norm" stroke="1" extrusionOk="0">
                  <a:moveTo>
                    <a:pt x="16263" y="1525"/>
                  </a:moveTo>
                  <a:cubicBezTo>
                    <a:pt x="14731" y="929"/>
                    <a:pt x="13199" y="333"/>
                    <a:pt x="11054" y="101"/>
                  </a:cubicBezTo>
                  <a:cubicBezTo>
                    <a:pt x="8909" y="-131"/>
                    <a:pt x="6152" y="2"/>
                    <a:pt x="4084" y="863"/>
                  </a:cubicBezTo>
                  <a:cubicBezTo>
                    <a:pt x="2016" y="1724"/>
                    <a:pt x="637" y="3314"/>
                    <a:pt x="178" y="4474"/>
                  </a:cubicBezTo>
                  <a:cubicBezTo>
                    <a:pt x="-282" y="5633"/>
                    <a:pt x="178" y="6362"/>
                    <a:pt x="1250" y="6760"/>
                  </a:cubicBezTo>
                  <a:cubicBezTo>
                    <a:pt x="2322" y="7157"/>
                    <a:pt x="4007" y="7224"/>
                    <a:pt x="5999" y="6694"/>
                  </a:cubicBezTo>
                  <a:cubicBezTo>
                    <a:pt x="7990" y="6163"/>
                    <a:pt x="10288" y="5037"/>
                    <a:pt x="11667" y="4209"/>
                  </a:cubicBezTo>
                  <a:cubicBezTo>
                    <a:pt x="13046" y="3381"/>
                    <a:pt x="13505" y="2851"/>
                    <a:pt x="13812" y="2420"/>
                  </a:cubicBezTo>
                  <a:cubicBezTo>
                    <a:pt x="14118" y="1989"/>
                    <a:pt x="14271" y="1658"/>
                    <a:pt x="14578" y="1824"/>
                  </a:cubicBezTo>
                  <a:cubicBezTo>
                    <a:pt x="14884" y="1989"/>
                    <a:pt x="15344" y="2652"/>
                    <a:pt x="16339" y="4275"/>
                  </a:cubicBezTo>
                  <a:cubicBezTo>
                    <a:pt x="17335" y="5898"/>
                    <a:pt x="18867" y="8482"/>
                    <a:pt x="19863" y="10802"/>
                  </a:cubicBezTo>
                  <a:cubicBezTo>
                    <a:pt x="20858" y="13121"/>
                    <a:pt x="21318" y="15175"/>
                    <a:pt x="20705" y="16930"/>
                  </a:cubicBezTo>
                  <a:cubicBezTo>
                    <a:pt x="20092" y="18686"/>
                    <a:pt x="18407" y="20144"/>
                    <a:pt x="16492" y="20806"/>
                  </a:cubicBezTo>
                  <a:cubicBezTo>
                    <a:pt x="14578" y="21469"/>
                    <a:pt x="12433" y="21336"/>
                    <a:pt x="11207" y="20309"/>
                  </a:cubicBezTo>
                  <a:cubicBezTo>
                    <a:pt x="9982" y="19282"/>
                    <a:pt x="9675" y="17361"/>
                    <a:pt x="9369" y="15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3181740" y="1485920"/>
              <a:ext cx="200733" cy="44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12" fill="norm" stroke="1" extrusionOk="0">
                  <a:moveTo>
                    <a:pt x="21118" y="1359"/>
                  </a:moveTo>
                  <a:cubicBezTo>
                    <a:pt x="18223" y="739"/>
                    <a:pt x="15328" y="119"/>
                    <a:pt x="12767" y="15"/>
                  </a:cubicBezTo>
                  <a:cubicBezTo>
                    <a:pt x="10207" y="-88"/>
                    <a:pt x="7980" y="325"/>
                    <a:pt x="5642" y="1772"/>
                  </a:cubicBezTo>
                  <a:cubicBezTo>
                    <a:pt x="3304" y="3219"/>
                    <a:pt x="854" y="5700"/>
                    <a:pt x="186" y="8335"/>
                  </a:cubicBezTo>
                  <a:cubicBezTo>
                    <a:pt x="-482" y="10970"/>
                    <a:pt x="631" y="13761"/>
                    <a:pt x="3860" y="15983"/>
                  </a:cubicBezTo>
                  <a:cubicBezTo>
                    <a:pt x="7089" y="18205"/>
                    <a:pt x="12433" y="19858"/>
                    <a:pt x="17778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3504065" y="1583594"/>
              <a:ext cx="26575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953" y="0"/>
                  </a:moveTo>
                  <a:cubicBezTo>
                    <a:pt x="438" y="524"/>
                    <a:pt x="-76" y="1047"/>
                    <a:pt x="10" y="1505"/>
                  </a:cubicBezTo>
                  <a:cubicBezTo>
                    <a:pt x="95" y="1964"/>
                    <a:pt x="781" y="2356"/>
                    <a:pt x="3353" y="4451"/>
                  </a:cubicBezTo>
                  <a:cubicBezTo>
                    <a:pt x="5924" y="6545"/>
                    <a:pt x="10381" y="10342"/>
                    <a:pt x="13724" y="13484"/>
                  </a:cubicBezTo>
                  <a:cubicBezTo>
                    <a:pt x="17067" y="16625"/>
                    <a:pt x="19295" y="19113"/>
                    <a:pt x="21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3604722" y="1640744"/>
              <a:ext cx="1270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0"/>
                    <a:pt x="16560" y="0"/>
                    <a:pt x="13860" y="1330"/>
                  </a:cubicBezTo>
                  <a:cubicBezTo>
                    <a:pt x="11160" y="2661"/>
                    <a:pt x="8280" y="5322"/>
                    <a:pt x="5940" y="8922"/>
                  </a:cubicBezTo>
                  <a:cubicBezTo>
                    <a:pt x="3600" y="12522"/>
                    <a:pt x="1800" y="170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890472" y="1437544"/>
              <a:ext cx="140418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0" y="0"/>
                  </a:moveTo>
                  <a:cubicBezTo>
                    <a:pt x="5718" y="2285"/>
                    <a:pt x="11435" y="4569"/>
                    <a:pt x="15406" y="6958"/>
                  </a:cubicBezTo>
                  <a:cubicBezTo>
                    <a:pt x="19376" y="9346"/>
                    <a:pt x="21600" y="11838"/>
                    <a:pt x="20965" y="14123"/>
                  </a:cubicBezTo>
                  <a:cubicBezTo>
                    <a:pt x="20329" y="16408"/>
                    <a:pt x="16835" y="18485"/>
                    <a:pt x="13659" y="19696"/>
                  </a:cubicBezTo>
                  <a:cubicBezTo>
                    <a:pt x="10482" y="20908"/>
                    <a:pt x="7624" y="21254"/>
                    <a:pt x="47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6577187" y="222999"/>
              <a:ext cx="577186" cy="75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68" fill="norm" stroke="1" extrusionOk="0">
                  <a:moveTo>
                    <a:pt x="19841" y="948"/>
                  </a:moveTo>
                  <a:cubicBezTo>
                    <a:pt x="20156" y="528"/>
                    <a:pt x="20471" y="108"/>
                    <a:pt x="20392" y="18"/>
                  </a:cubicBezTo>
                  <a:cubicBezTo>
                    <a:pt x="20314" y="-72"/>
                    <a:pt x="19841" y="168"/>
                    <a:pt x="18422" y="888"/>
                  </a:cubicBezTo>
                  <a:cubicBezTo>
                    <a:pt x="17003" y="1608"/>
                    <a:pt x="14638" y="2808"/>
                    <a:pt x="12233" y="3978"/>
                  </a:cubicBezTo>
                  <a:cubicBezTo>
                    <a:pt x="9829" y="5148"/>
                    <a:pt x="7385" y="6288"/>
                    <a:pt x="5375" y="7248"/>
                  </a:cubicBezTo>
                  <a:cubicBezTo>
                    <a:pt x="3365" y="8208"/>
                    <a:pt x="1788" y="8988"/>
                    <a:pt x="921" y="9558"/>
                  </a:cubicBezTo>
                  <a:cubicBezTo>
                    <a:pt x="54" y="10128"/>
                    <a:pt x="-104" y="10488"/>
                    <a:pt x="54" y="10728"/>
                  </a:cubicBezTo>
                  <a:cubicBezTo>
                    <a:pt x="211" y="10968"/>
                    <a:pt x="684" y="11088"/>
                    <a:pt x="2300" y="11178"/>
                  </a:cubicBezTo>
                  <a:cubicBezTo>
                    <a:pt x="3916" y="11268"/>
                    <a:pt x="6676" y="11328"/>
                    <a:pt x="8765" y="11358"/>
                  </a:cubicBezTo>
                  <a:cubicBezTo>
                    <a:pt x="10854" y="11388"/>
                    <a:pt x="12273" y="11388"/>
                    <a:pt x="13179" y="11448"/>
                  </a:cubicBezTo>
                  <a:cubicBezTo>
                    <a:pt x="14086" y="11508"/>
                    <a:pt x="14480" y="11628"/>
                    <a:pt x="14716" y="11868"/>
                  </a:cubicBezTo>
                  <a:cubicBezTo>
                    <a:pt x="14953" y="12108"/>
                    <a:pt x="15032" y="12468"/>
                    <a:pt x="14243" y="13188"/>
                  </a:cubicBezTo>
                  <a:cubicBezTo>
                    <a:pt x="13455" y="13908"/>
                    <a:pt x="11800" y="14988"/>
                    <a:pt x="9750" y="16158"/>
                  </a:cubicBezTo>
                  <a:cubicBezTo>
                    <a:pt x="7700" y="17328"/>
                    <a:pt x="5257" y="18588"/>
                    <a:pt x="3877" y="19308"/>
                  </a:cubicBezTo>
                  <a:cubicBezTo>
                    <a:pt x="2497" y="20028"/>
                    <a:pt x="2182" y="20208"/>
                    <a:pt x="1985" y="20448"/>
                  </a:cubicBezTo>
                  <a:cubicBezTo>
                    <a:pt x="1788" y="20688"/>
                    <a:pt x="1709" y="20988"/>
                    <a:pt x="1867" y="21198"/>
                  </a:cubicBezTo>
                  <a:cubicBezTo>
                    <a:pt x="2024" y="21408"/>
                    <a:pt x="2419" y="21528"/>
                    <a:pt x="3838" y="21438"/>
                  </a:cubicBezTo>
                  <a:cubicBezTo>
                    <a:pt x="5257" y="21348"/>
                    <a:pt x="7700" y="21048"/>
                    <a:pt x="10814" y="20628"/>
                  </a:cubicBezTo>
                  <a:cubicBezTo>
                    <a:pt x="13928" y="20208"/>
                    <a:pt x="17712" y="19668"/>
                    <a:pt x="21496" y="19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7429313" y="551568"/>
              <a:ext cx="226377" cy="55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08" fill="norm" stroke="1" extrusionOk="0">
                  <a:moveTo>
                    <a:pt x="18087" y="2085"/>
                  </a:moveTo>
                  <a:cubicBezTo>
                    <a:pt x="16712" y="1351"/>
                    <a:pt x="15338" y="618"/>
                    <a:pt x="12883" y="251"/>
                  </a:cubicBezTo>
                  <a:cubicBezTo>
                    <a:pt x="10429" y="-116"/>
                    <a:pt x="6894" y="-116"/>
                    <a:pt x="4341" y="495"/>
                  </a:cubicBezTo>
                  <a:cubicBezTo>
                    <a:pt x="1789" y="1107"/>
                    <a:pt x="218" y="2329"/>
                    <a:pt x="21" y="3430"/>
                  </a:cubicBezTo>
                  <a:cubicBezTo>
                    <a:pt x="-175" y="4530"/>
                    <a:pt x="1003" y="5508"/>
                    <a:pt x="3654" y="5630"/>
                  </a:cubicBezTo>
                  <a:cubicBezTo>
                    <a:pt x="6305" y="5753"/>
                    <a:pt x="10429" y="5019"/>
                    <a:pt x="12785" y="4449"/>
                  </a:cubicBezTo>
                  <a:cubicBezTo>
                    <a:pt x="15141" y="3878"/>
                    <a:pt x="15730" y="3470"/>
                    <a:pt x="16221" y="3511"/>
                  </a:cubicBezTo>
                  <a:cubicBezTo>
                    <a:pt x="16712" y="3552"/>
                    <a:pt x="17105" y="4041"/>
                    <a:pt x="17694" y="5304"/>
                  </a:cubicBezTo>
                  <a:cubicBezTo>
                    <a:pt x="18283" y="6568"/>
                    <a:pt x="19069" y="8606"/>
                    <a:pt x="19854" y="11051"/>
                  </a:cubicBezTo>
                  <a:cubicBezTo>
                    <a:pt x="20640" y="13496"/>
                    <a:pt x="21425" y="16349"/>
                    <a:pt x="20738" y="18224"/>
                  </a:cubicBezTo>
                  <a:cubicBezTo>
                    <a:pt x="20050" y="20098"/>
                    <a:pt x="17890" y="20995"/>
                    <a:pt x="15436" y="21239"/>
                  </a:cubicBezTo>
                  <a:cubicBezTo>
                    <a:pt x="12981" y="21484"/>
                    <a:pt x="10232" y="21076"/>
                    <a:pt x="8465" y="19976"/>
                  </a:cubicBezTo>
                  <a:cubicBezTo>
                    <a:pt x="6698" y="18876"/>
                    <a:pt x="5912" y="17082"/>
                    <a:pt x="6010" y="15941"/>
                  </a:cubicBezTo>
                  <a:cubicBezTo>
                    <a:pt x="6109" y="14800"/>
                    <a:pt x="7090" y="14311"/>
                    <a:pt x="8072" y="13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750387" y="416329"/>
              <a:ext cx="165986" cy="42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36" fill="norm" stroke="1" extrusionOk="0">
                  <a:moveTo>
                    <a:pt x="21173" y="5076"/>
                  </a:moveTo>
                  <a:cubicBezTo>
                    <a:pt x="20093" y="4006"/>
                    <a:pt x="19013" y="2937"/>
                    <a:pt x="18068" y="2135"/>
                  </a:cubicBezTo>
                  <a:cubicBezTo>
                    <a:pt x="17123" y="1333"/>
                    <a:pt x="16313" y="798"/>
                    <a:pt x="15233" y="424"/>
                  </a:cubicBezTo>
                  <a:cubicBezTo>
                    <a:pt x="14153" y="50"/>
                    <a:pt x="12803" y="-164"/>
                    <a:pt x="11048" y="157"/>
                  </a:cubicBezTo>
                  <a:cubicBezTo>
                    <a:pt x="9293" y="478"/>
                    <a:pt x="7133" y="1333"/>
                    <a:pt x="5108" y="3525"/>
                  </a:cubicBezTo>
                  <a:cubicBezTo>
                    <a:pt x="3083" y="5717"/>
                    <a:pt x="1193" y="9246"/>
                    <a:pt x="383" y="12026"/>
                  </a:cubicBezTo>
                  <a:cubicBezTo>
                    <a:pt x="-427" y="14806"/>
                    <a:pt x="-157" y="16838"/>
                    <a:pt x="3218" y="18282"/>
                  </a:cubicBezTo>
                  <a:cubicBezTo>
                    <a:pt x="6593" y="19725"/>
                    <a:pt x="13073" y="20581"/>
                    <a:pt x="19553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7974581" y="510444"/>
              <a:ext cx="259292" cy="27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60" fill="norm" stroke="1" extrusionOk="0">
                  <a:moveTo>
                    <a:pt x="20458" y="0"/>
                  </a:moveTo>
                  <a:cubicBezTo>
                    <a:pt x="18527" y="4582"/>
                    <a:pt x="16595" y="9164"/>
                    <a:pt x="14049" y="12764"/>
                  </a:cubicBezTo>
                  <a:cubicBezTo>
                    <a:pt x="11502" y="16364"/>
                    <a:pt x="8341" y="18982"/>
                    <a:pt x="6234" y="20291"/>
                  </a:cubicBezTo>
                  <a:cubicBezTo>
                    <a:pt x="4127" y="21600"/>
                    <a:pt x="3073" y="21600"/>
                    <a:pt x="2195" y="20864"/>
                  </a:cubicBezTo>
                  <a:cubicBezTo>
                    <a:pt x="1317" y="20127"/>
                    <a:pt x="614" y="18655"/>
                    <a:pt x="263" y="17427"/>
                  </a:cubicBezTo>
                  <a:cubicBezTo>
                    <a:pt x="-88" y="16200"/>
                    <a:pt x="-88" y="15218"/>
                    <a:pt x="263" y="14400"/>
                  </a:cubicBezTo>
                  <a:cubicBezTo>
                    <a:pt x="614" y="13582"/>
                    <a:pt x="1317" y="12927"/>
                    <a:pt x="2722" y="12845"/>
                  </a:cubicBezTo>
                  <a:cubicBezTo>
                    <a:pt x="4127" y="12764"/>
                    <a:pt x="6234" y="13255"/>
                    <a:pt x="9483" y="14482"/>
                  </a:cubicBezTo>
                  <a:cubicBezTo>
                    <a:pt x="12732" y="15709"/>
                    <a:pt x="17122" y="17673"/>
                    <a:pt x="21512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359746" y="412748"/>
              <a:ext cx="82661" cy="4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516" fill="norm" stroke="1" extrusionOk="0">
                  <a:moveTo>
                    <a:pt x="3442" y="709"/>
                  </a:moveTo>
                  <a:cubicBezTo>
                    <a:pt x="1334" y="312"/>
                    <a:pt x="-773" y="-84"/>
                    <a:pt x="281" y="15"/>
                  </a:cubicBezTo>
                  <a:cubicBezTo>
                    <a:pt x="1334" y="114"/>
                    <a:pt x="5549" y="709"/>
                    <a:pt x="10290" y="2492"/>
                  </a:cubicBezTo>
                  <a:cubicBezTo>
                    <a:pt x="15032" y="4276"/>
                    <a:pt x="20300" y="7248"/>
                    <a:pt x="20564" y="10221"/>
                  </a:cubicBezTo>
                  <a:cubicBezTo>
                    <a:pt x="20827" y="13193"/>
                    <a:pt x="16086" y="16166"/>
                    <a:pt x="11871" y="18048"/>
                  </a:cubicBezTo>
                  <a:cubicBezTo>
                    <a:pt x="7656" y="19931"/>
                    <a:pt x="3968" y="20723"/>
                    <a:pt x="281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8652972" y="789844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9053022" y="342699"/>
              <a:ext cx="198331" cy="84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59" fill="norm" stroke="1" extrusionOk="0">
                  <a:moveTo>
                    <a:pt x="2728" y="8267"/>
                  </a:moveTo>
                  <a:cubicBezTo>
                    <a:pt x="2501" y="10143"/>
                    <a:pt x="2274" y="12019"/>
                    <a:pt x="2160" y="14136"/>
                  </a:cubicBezTo>
                  <a:cubicBezTo>
                    <a:pt x="2046" y="16253"/>
                    <a:pt x="2046" y="18612"/>
                    <a:pt x="2046" y="19925"/>
                  </a:cubicBezTo>
                  <a:cubicBezTo>
                    <a:pt x="2046" y="21238"/>
                    <a:pt x="2046" y="21506"/>
                    <a:pt x="1933" y="21452"/>
                  </a:cubicBezTo>
                  <a:cubicBezTo>
                    <a:pt x="1819" y="21399"/>
                    <a:pt x="1592" y="21024"/>
                    <a:pt x="1137" y="19844"/>
                  </a:cubicBezTo>
                  <a:cubicBezTo>
                    <a:pt x="682" y="18665"/>
                    <a:pt x="0" y="16682"/>
                    <a:pt x="0" y="14565"/>
                  </a:cubicBezTo>
                  <a:cubicBezTo>
                    <a:pt x="0" y="12448"/>
                    <a:pt x="682" y="10197"/>
                    <a:pt x="2160" y="7999"/>
                  </a:cubicBezTo>
                  <a:cubicBezTo>
                    <a:pt x="3638" y="5802"/>
                    <a:pt x="5912" y="3658"/>
                    <a:pt x="7731" y="2318"/>
                  </a:cubicBezTo>
                  <a:cubicBezTo>
                    <a:pt x="9549" y="978"/>
                    <a:pt x="10914" y="442"/>
                    <a:pt x="12278" y="174"/>
                  </a:cubicBezTo>
                  <a:cubicBezTo>
                    <a:pt x="13642" y="-94"/>
                    <a:pt x="15006" y="-94"/>
                    <a:pt x="16825" y="469"/>
                  </a:cubicBezTo>
                  <a:cubicBezTo>
                    <a:pt x="18644" y="1032"/>
                    <a:pt x="20918" y="2157"/>
                    <a:pt x="21259" y="3390"/>
                  </a:cubicBezTo>
                  <a:cubicBezTo>
                    <a:pt x="21600" y="4623"/>
                    <a:pt x="20008" y="5963"/>
                    <a:pt x="16598" y="7142"/>
                  </a:cubicBezTo>
                  <a:cubicBezTo>
                    <a:pt x="13187" y="8321"/>
                    <a:pt x="7958" y="9339"/>
                    <a:pt x="2728" y="10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9300672" y="739044"/>
              <a:ext cx="114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43"/>
                    <a:pt x="9600" y="10286"/>
                    <a:pt x="13200" y="13886"/>
                  </a:cubicBezTo>
                  <a:cubicBezTo>
                    <a:pt x="16800" y="17486"/>
                    <a:pt x="1920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9296146" y="769066"/>
              <a:ext cx="150577" cy="22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61" fill="norm" stroke="1" extrusionOk="0">
                  <a:moveTo>
                    <a:pt x="21342" y="165"/>
                  </a:moveTo>
                  <a:cubicBezTo>
                    <a:pt x="18942" y="-37"/>
                    <a:pt x="16542" y="-239"/>
                    <a:pt x="14142" y="770"/>
                  </a:cubicBezTo>
                  <a:cubicBezTo>
                    <a:pt x="11742" y="1780"/>
                    <a:pt x="9342" y="4000"/>
                    <a:pt x="6942" y="6927"/>
                  </a:cubicBezTo>
                  <a:cubicBezTo>
                    <a:pt x="4542" y="9854"/>
                    <a:pt x="2142" y="13488"/>
                    <a:pt x="942" y="15810"/>
                  </a:cubicBezTo>
                  <a:cubicBezTo>
                    <a:pt x="-258" y="18131"/>
                    <a:pt x="-258" y="19140"/>
                    <a:pt x="642" y="19847"/>
                  </a:cubicBezTo>
                  <a:cubicBezTo>
                    <a:pt x="1542" y="20554"/>
                    <a:pt x="3342" y="20957"/>
                    <a:pt x="5142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9621065" y="482388"/>
              <a:ext cx="168558" cy="35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079" fill="norm" stroke="1" extrusionOk="0">
                  <a:moveTo>
                    <a:pt x="20724" y="916"/>
                  </a:moveTo>
                  <a:cubicBezTo>
                    <a:pt x="17081" y="285"/>
                    <a:pt x="13437" y="-347"/>
                    <a:pt x="10184" y="221"/>
                  </a:cubicBezTo>
                  <a:cubicBezTo>
                    <a:pt x="6931" y="790"/>
                    <a:pt x="4069" y="2558"/>
                    <a:pt x="2117" y="5021"/>
                  </a:cubicBezTo>
                  <a:cubicBezTo>
                    <a:pt x="165" y="7485"/>
                    <a:pt x="-876" y="10642"/>
                    <a:pt x="946" y="13485"/>
                  </a:cubicBezTo>
                  <a:cubicBezTo>
                    <a:pt x="2767" y="16327"/>
                    <a:pt x="7452" y="18853"/>
                    <a:pt x="10705" y="20053"/>
                  </a:cubicBezTo>
                  <a:cubicBezTo>
                    <a:pt x="13958" y="21253"/>
                    <a:pt x="15779" y="21127"/>
                    <a:pt x="17601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9772019" y="497744"/>
              <a:ext cx="233504" cy="26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40" fill="norm" stroke="1" extrusionOk="0">
                  <a:moveTo>
                    <a:pt x="21467" y="0"/>
                  </a:moveTo>
                  <a:cubicBezTo>
                    <a:pt x="19132" y="4629"/>
                    <a:pt x="16797" y="9257"/>
                    <a:pt x="14462" y="12857"/>
                  </a:cubicBezTo>
                  <a:cubicBezTo>
                    <a:pt x="12126" y="16457"/>
                    <a:pt x="9791" y="19029"/>
                    <a:pt x="7943" y="20314"/>
                  </a:cubicBezTo>
                  <a:cubicBezTo>
                    <a:pt x="6094" y="21600"/>
                    <a:pt x="4732" y="21600"/>
                    <a:pt x="3467" y="20743"/>
                  </a:cubicBezTo>
                  <a:cubicBezTo>
                    <a:pt x="2202" y="19886"/>
                    <a:pt x="1035" y="18171"/>
                    <a:pt x="451" y="16800"/>
                  </a:cubicBezTo>
                  <a:cubicBezTo>
                    <a:pt x="-133" y="15429"/>
                    <a:pt x="-133" y="14400"/>
                    <a:pt x="353" y="13714"/>
                  </a:cubicBezTo>
                  <a:cubicBezTo>
                    <a:pt x="840" y="13029"/>
                    <a:pt x="1813" y="12686"/>
                    <a:pt x="4051" y="13029"/>
                  </a:cubicBezTo>
                  <a:cubicBezTo>
                    <a:pt x="6289" y="13371"/>
                    <a:pt x="9791" y="14400"/>
                    <a:pt x="12905" y="15343"/>
                  </a:cubicBezTo>
                  <a:cubicBezTo>
                    <a:pt x="16018" y="16286"/>
                    <a:pt x="18743" y="17143"/>
                    <a:pt x="21467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0107122" y="440762"/>
              <a:ext cx="138110" cy="52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07" fill="norm" stroke="1" extrusionOk="0">
                  <a:moveTo>
                    <a:pt x="9672" y="1030"/>
                  </a:moveTo>
                  <a:cubicBezTo>
                    <a:pt x="9672" y="598"/>
                    <a:pt x="9672" y="166"/>
                    <a:pt x="10478" y="37"/>
                  </a:cubicBezTo>
                  <a:cubicBezTo>
                    <a:pt x="11284" y="-93"/>
                    <a:pt x="12896" y="80"/>
                    <a:pt x="14991" y="1289"/>
                  </a:cubicBezTo>
                  <a:cubicBezTo>
                    <a:pt x="17087" y="2499"/>
                    <a:pt x="19666" y="4745"/>
                    <a:pt x="20633" y="7337"/>
                  </a:cubicBezTo>
                  <a:cubicBezTo>
                    <a:pt x="21600" y="9929"/>
                    <a:pt x="20955" y="12867"/>
                    <a:pt x="17248" y="15286"/>
                  </a:cubicBezTo>
                  <a:cubicBezTo>
                    <a:pt x="13540" y="17705"/>
                    <a:pt x="6770" y="19606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5662122" y="2171467"/>
              <a:ext cx="368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593" y="521"/>
                    <a:pt x="9186" y="-1443"/>
                    <a:pt x="12786" y="1502"/>
                  </a:cubicBezTo>
                  <a:cubicBezTo>
                    <a:pt x="16386" y="4448"/>
                    <a:pt x="18993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5780656" y="2370994"/>
              <a:ext cx="370417" cy="3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1975" y="17280"/>
                  </a:moveTo>
                  <a:cubicBezTo>
                    <a:pt x="987" y="18720"/>
                    <a:pt x="0" y="20160"/>
                    <a:pt x="0" y="20880"/>
                  </a:cubicBezTo>
                  <a:cubicBezTo>
                    <a:pt x="0" y="21600"/>
                    <a:pt x="987" y="21600"/>
                    <a:pt x="3641" y="18720"/>
                  </a:cubicBezTo>
                  <a:cubicBezTo>
                    <a:pt x="6295" y="15840"/>
                    <a:pt x="10615" y="10080"/>
                    <a:pt x="13886" y="6480"/>
                  </a:cubicBezTo>
                  <a:cubicBezTo>
                    <a:pt x="17157" y="2880"/>
                    <a:pt x="1937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6398750" y="1959973"/>
              <a:ext cx="685773" cy="77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52" fill="norm" stroke="1" extrusionOk="0">
                  <a:moveTo>
                    <a:pt x="16947" y="1708"/>
                  </a:moveTo>
                  <a:cubicBezTo>
                    <a:pt x="16947" y="1357"/>
                    <a:pt x="16947" y="1006"/>
                    <a:pt x="16980" y="684"/>
                  </a:cubicBezTo>
                  <a:cubicBezTo>
                    <a:pt x="17014" y="362"/>
                    <a:pt x="17080" y="69"/>
                    <a:pt x="16847" y="11"/>
                  </a:cubicBezTo>
                  <a:cubicBezTo>
                    <a:pt x="16615" y="-48"/>
                    <a:pt x="16083" y="128"/>
                    <a:pt x="14588" y="684"/>
                  </a:cubicBezTo>
                  <a:cubicBezTo>
                    <a:pt x="13092" y="1240"/>
                    <a:pt x="10633" y="2176"/>
                    <a:pt x="8340" y="3054"/>
                  </a:cubicBezTo>
                  <a:cubicBezTo>
                    <a:pt x="6047" y="3932"/>
                    <a:pt x="3921" y="4752"/>
                    <a:pt x="2591" y="5337"/>
                  </a:cubicBezTo>
                  <a:cubicBezTo>
                    <a:pt x="1262" y="5923"/>
                    <a:pt x="731" y="6274"/>
                    <a:pt x="398" y="6625"/>
                  </a:cubicBezTo>
                  <a:cubicBezTo>
                    <a:pt x="66" y="6976"/>
                    <a:pt x="-67" y="7328"/>
                    <a:pt x="33" y="7620"/>
                  </a:cubicBezTo>
                  <a:cubicBezTo>
                    <a:pt x="132" y="7913"/>
                    <a:pt x="465" y="8147"/>
                    <a:pt x="1528" y="8440"/>
                  </a:cubicBezTo>
                  <a:cubicBezTo>
                    <a:pt x="2591" y="8732"/>
                    <a:pt x="4386" y="9084"/>
                    <a:pt x="5881" y="9523"/>
                  </a:cubicBezTo>
                  <a:cubicBezTo>
                    <a:pt x="7377" y="9962"/>
                    <a:pt x="8573" y="10489"/>
                    <a:pt x="9038" y="11074"/>
                  </a:cubicBezTo>
                  <a:cubicBezTo>
                    <a:pt x="9503" y="11659"/>
                    <a:pt x="9238" y="12303"/>
                    <a:pt x="8274" y="13211"/>
                  </a:cubicBezTo>
                  <a:cubicBezTo>
                    <a:pt x="7310" y="14118"/>
                    <a:pt x="5649" y="15289"/>
                    <a:pt x="4386" y="16225"/>
                  </a:cubicBezTo>
                  <a:cubicBezTo>
                    <a:pt x="3123" y="17162"/>
                    <a:pt x="2259" y="17864"/>
                    <a:pt x="1794" y="18362"/>
                  </a:cubicBezTo>
                  <a:cubicBezTo>
                    <a:pt x="1329" y="18859"/>
                    <a:pt x="1262" y="19152"/>
                    <a:pt x="1462" y="19357"/>
                  </a:cubicBezTo>
                  <a:cubicBezTo>
                    <a:pt x="1661" y="19562"/>
                    <a:pt x="2126" y="19679"/>
                    <a:pt x="3522" y="19737"/>
                  </a:cubicBezTo>
                  <a:cubicBezTo>
                    <a:pt x="4918" y="19796"/>
                    <a:pt x="7244" y="19796"/>
                    <a:pt x="9603" y="19737"/>
                  </a:cubicBezTo>
                  <a:cubicBezTo>
                    <a:pt x="11963" y="19679"/>
                    <a:pt x="14355" y="19562"/>
                    <a:pt x="16183" y="19532"/>
                  </a:cubicBezTo>
                  <a:cubicBezTo>
                    <a:pt x="18011" y="19503"/>
                    <a:pt x="19273" y="19562"/>
                    <a:pt x="20071" y="19913"/>
                  </a:cubicBezTo>
                  <a:cubicBezTo>
                    <a:pt x="20868" y="20264"/>
                    <a:pt x="21201" y="20908"/>
                    <a:pt x="21533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7305027" y="2035502"/>
              <a:ext cx="249396" cy="65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26" fill="norm" stroke="1" extrusionOk="0">
                  <a:moveTo>
                    <a:pt x="21208" y="2674"/>
                  </a:moveTo>
                  <a:cubicBezTo>
                    <a:pt x="20308" y="1771"/>
                    <a:pt x="19408" y="868"/>
                    <a:pt x="18508" y="382"/>
                  </a:cubicBezTo>
                  <a:cubicBezTo>
                    <a:pt x="17608" y="-105"/>
                    <a:pt x="16708" y="-174"/>
                    <a:pt x="14998" y="451"/>
                  </a:cubicBezTo>
                  <a:cubicBezTo>
                    <a:pt x="13288" y="1076"/>
                    <a:pt x="10768" y="2396"/>
                    <a:pt x="8068" y="4063"/>
                  </a:cubicBezTo>
                  <a:cubicBezTo>
                    <a:pt x="5368" y="5730"/>
                    <a:pt x="2488" y="7744"/>
                    <a:pt x="1048" y="9862"/>
                  </a:cubicBezTo>
                  <a:cubicBezTo>
                    <a:pt x="-392" y="11980"/>
                    <a:pt x="-392" y="14203"/>
                    <a:pt x="1318" y="16043"/>
                  </a:cubicBezTo>
                  <a:cubicBezTo>
                    <a:pt x="3028" y="17884"/>
                    <a:pt x="6448" y="19342"/>
                    <a:pt x="9238" y="20176"/>
                  </a:cubicBezTo>
                  <a:cubicBezTo>
                    <a:pt x="12028" y="21009"/>
                    <a:pt x="14188" y="21218"/>
                    <a:pt x="16348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589621" y="2237644"/>
              <a:ext cx="30135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2" fill="norm" stroke="1" extrusionOk="0">
                  <a:moveTo>
                    <a:pt x="17756" y="0"/>
                  </a:moveTo>
                  <a:cubicBezTo>
                    <a:pt x="17006" y="3302"/>
                    <a:pt x="16256" y="6604"/>
                    <a:pt x="15131" y="9837"/>
                  </a:cubicBezTo>
                  <a:cubicBezTo>
                    <a:pt x="14006" y="13070"/>
                    <a:pt x="12506" y="16234"/>
                    <a:pt x="10406" y="18367"/>
                  </a:cubicBezTo>
                  <a:cubicBezTo>
                    <a:pt x="8306" y="20499"/>
                    <a:pt x="5606" y="21600"/>
                    <a:pt x="3656" y="21118"/>
                  </a:cubicBezTo>
                  <a:cubicBezTo>
                    <a:pt x="1706" y="20637"/>
                    <a:pt x="506" y="18573"/>
                    <a:pt x="131" y="16578"/>
                  </a:cubicBezTo>
                  <a:cubicBezTo>
                    <a:pt x="-244" y="14583"/>
                    <a:pt x="206" y="12657"/>
                    <a:pt x="1256" y="11557"/>
                  </a:cubicBezTo>
                  <a:cubicBezTo>
                    <a:pt x="2306" y="10456"/>
                    <a:pt x="3956" y="10181"/>
                    <a:pt x="6731" y="11282"/>
                  </a:cubicBezTo>
                  <a:cubicBezTo>
                    <a:pt x="9506" y="12382"/>
                    <a:pt x="13406" y="14859"/>
                    <a:pt x="16031" y="16785"/>
                  </a:cubicBezTo>
                  <a:cubicBezTo>
                    <a:pt x="18656" y="18711"/>
                    <a:pt x="20006" y="20087"/>
                    <a:pt x="21356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960822" y="2466178"/>
              <a:ext cx="196851" cy="2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90" fill="norm" stroke="1" extrusionOk="0">
                  <a:moveTo>
                    <a:pt x="0" y="19990"/>
                  </a:moveTo>
                  <a:cubicBezTo>
                    <a:pt x="232" y="11682"/>
                    <a:pt x="465" y="3375"/>
                    <a:pt x="2323" y="882"/>
                  </a:cubicBezTo>
                  <a:cubicBezTo>
                    <a:pt x="4181" y="-1610"/>
                    <a:pt x="7665" y="1713"/>
                    <a:pt x="11148" y="4205"/>
                  </a:cubicBezTo>
                  <a:cubicBezTo>
                    <a:pt x="14632" y="6698"/>
                    <a:pt x="18116" y="8359"/>
                    <a:pt x="21600" y="10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8387213" y="2144511"/>
              <a:ext cx="253060" cy="4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9" fill="norm" stroke="1" extrusionOk="0">
                  <a:moveTo>
                    <a:pt x="21520" y="1447"/>
                  </a:moveTo>
                  <a:cubicBezTo>
                    <a:pt x="20980" y="1033"/>
                    <a:pt x="20440" y="620"/>
                    <a:pt x="18550" y="362"/>
                  </a:cubicBezTo>
                  <a:cubicBezTo>
                    <a:pt x="16660" y="103"/>
                    <a:pt x="13420" y="0"/>
                    <a:pt x="10900" y="0"/>
                  </a:cubicBezTo>
                  <a:cubicBezTo>
                    <a:pt x="8380" y="0"/>
                    <a:pt x="6580" y="103"/>
                    <a:pt x="5140" y="413"/>
                  </a:cubicBezTo>
                  <a:cubicBezTo>
                    <a:pt x="3700" y="723"/>
                    <a:pt x="2620" y="1240"/>
                    <a:pt x="2080" y="2790"/>
                  </a:cubicBezTo>
                  <a:cubicBezTo>
                    <a:pt x="1540" y="4341"/>
                    <a:pt x="1540" y="6924"/>
                    <a:pt x="1450" y="9611"/>
                  </a:cubicBezTo>
                  <a:cubicBezTo>
                    <a:pt x="1360" y="12299"/>
                    <a:pt x="1180" y="15089"/>
                    <a:pt x="910" y="16794"/>
                  </a:cubicBezTo>
                  <a:cubicBezTo>
                    <a:pt x="640" y="18500"/>
                    <a:pt x="280" y="19120"/>
                    <a:pt x="100" y="19740"/>
                  </a:cubicBezTo>
                  <a:cubicBezTo>
                    <a:pt x="-80" y="20360"/>
                    <a:pt x="-80" y="20980"/>
                    <a:pt x="640" y="21290"/>
                  </a:cubicBezTo>
                  <a:cubicBezTo>
                    <a:pt x="1360" y="21600"/>
                    <a:pt x="2800" y="21600"/>
                    <a:pt x="5860" y="21342"/>
                  </a:cubicBezTo>
                  <a:cubicBezTo>
                    <a:pt x="8920" y="21083"/>
                    <a:pt x="13600" y="20567"/>
                    <a:pt x="18280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8409677" y="2390044"/>
              <a:ext cx="19249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22" y="21600"/>
                  </a:moveTo>
                  <a:cubicBezTo>
                    <a:pt x="-13" y="18327"/>
                    <a:pt x="-248" y="15055"/>
                    <a:pt x="574" y="12764"/>
                  </a:cubicBezTo>
                  <a:cubicBezTo>
                    <a:pt x="1395" y="10473"/>
                    <a:pt x="3274" y="9164"/>
                    <a:pt x="6913" y="7200"/>
                  </a:cubicBezTo>
                  <a:cubicBezTo>
                    <a:pt x="10552" y="5236"/>
                    <a:pt x="15952" y="2618"/>
                    <a:pt x="21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678337" y="2150560"/>
              <a:ext cx="266736" cy="45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8" fill="norm" stroke="1" extrusionOk="0">
                  <a:moveTo>
                    <a:pt x="21433" y="2614"/>
                  </a:moveTo>
                  <a:cubicBezTo>
                    <a:pt x="20923" y="2214"/>
                    <a:pt x="20413" y="1814"/>
                    <a:pt x="20072" y="1364"/>
                  </a:cubicBezTo>
                  <a:cubicBezTo>
                    <a:pt x="19732" y="914"/>
                    <a:pt x="19562" y="414"/>
                    <a:pt x="18116" y="164"/>
                  </a:cubicBezTo>
                  <a:cubicBezTo>
                    <a:pt x="16671" y="-86"/>
                    <a:pt x="13950" y="-86"/>
                    <a:pt x="11739" y="414"/>
                  </a:cubicBezTo>
                  <a:cubicBezTo>
                    <a:pt x="9527" y="914"/>
                    <a:pt x="7827" y="1914"/>
                    <a:pt x="6806" y="3564"/>
                  </a:cubicBezTo>
                  <a:cubicBezTo>
                    <a:pt x="5786" y="5214"/>
                    <a:pt x="5446" y="7514"/>
                    <a:pt x="4765" y="9964"/>
                  </a:cubicBezTo>
                  <a:cubicBezTo>
                    <a:pt x="4085" y="12414"/>
                    <a:pt x="3064" y="15014"/>
                    <a:pt x="2299" y="16614"/>
                  </a:cubicBezTo>
                  <a:cubicBezTo>
                    <a:pt x="1534" y="18214"/>
                    <a:pt x="1024" y="18814"/>
                    <a:pt x="598" y="19464"/>
                  </a:cubicBezTo>
                  <a:cubicBezTo>
                    <a:pt x="173" y="20114"/>
                    <a:pt x="-167" y="20814"/>
                    <a:pt x="88" y="21164"/>
                  </a:cubicBezTo>
                  <a:cubicBezTo>
                    <a:pt x="343" y="21514"/>
                    <a:pt x="1194" y="21514"/>
                    <a:pt x="4340" y="21464"/>
                  </a:cubicBezTo>
                  <a:cubicBezTo>
                    <a:pt x="7487" y="21414"/>
                    <a:pt x="12929" y="21314"/>
                    <a:pt x="16076" y="21214"/>
                  </a:cubicBezTo>
                  <a:cubicBezTo>
                    <a:pt x="19222" y="21114"/>
                    <a:pt x="20072" y="21014"/>
                    <a:pt x="20923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8938722" y="2326544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091"/>
                    <a:pt x="9120" y="8182"/>
                    <a:pt x="12720" y="11782"/>
                  </a:cubicBezTo>
                  <a:cubicBezTo>
                    <a:pt x="16320" y="15382"/>
                    <a:pt x="18960" y="184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987717" y="2377344"/>
              <a:ext cx="19865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339" y="0"/>
                  </a:moveTo>
                  <a:cubicBezTo>
                    <a:pt x="19065" y="0"/>
                    <a:pt x="16792" y="0"/>
                    <a:pt x="14291" y="1256"/>
                  </a:cubicBezTo>
                  <a:cubicBezTo>
                    <a:pt x="11790" y="2512"/>
                    <a:pt x="9061" y="5023"/>
                    <a:pt x="6560" y="8205"/>
                  </a:cubicBezTo>
                  <a:cubicBezTo>
                    <a:pt x="4059" y="11386"/>
                    <a:pt x="1785" y="15237"/>
                    <a:pt x="762" y="17581"/>
                  </a:cubicBezTo>
                  <a:cubicBezTo>
                    <a:pt x="-261" y="19926"/>
                    <a:pt x="-34" y="20763"/>
                    <a:pt x="1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9167322" y="2193699"/>
              <a:ext cx="191719" cy="41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0" fill="norm" stroke="1" extrusionOk="0">
                  <a:moveTo>
                    <a:pt x="0" y="2605"/>
                  </a:moveTo>
                  <a:cubicBezTo>
                    <a:pt x="0" y="1838"/>
                    <a:pt x="0" y="1070"/>
                    <a:pt x="593" y="632"/>
                  </a:cubicBezTo>
                  <a:cubicBezTo>
                    <a:pt x="1187" y="193"/>
                    <a:pt x="2374" y="84"/>
                    <a:pt x="4985" y="29"/>
                  </a:cubicBezTo>
                  <a:cubicBezTo>
                    <a:pt x="7596" y="-26"/>
                    <a:pt x="11631" y="-26"/>
                    <a:pt x="14479" y="248"/>
                  </a:cubicBezTo>
                  <a:cubicBezTo>
                    <a:pt x="17327" y="522"/>
                    <a:pt x="18989" y="1070"/>
                    <a:pt x="20057" y="1893"/>
                  </a:cubicBezTo>
                  <a:cubicBezTo>
                    <a:pt x="21125" y="2715"/>
                    <a:pt x="21600" y="3812"/>
                    <a:pt x="21481" y="6279"/>
                  </a:cubicBezTo>
                  <a:cubicBezTo>
                    <a:pt x="21363" y="8746"/>
                    <a:pt x="20651" y="12583"/>
                    <a:pt x="20176" y="14995"/>
                  </a:cubicBezTo>
                  <a:cubicBezTo>
                    <a:pt x="19701" y="17408"/>
                    <a:pt x="19464" y="18394"/>
                    <a:pt x="18277" y="19271"/>
                  </a:cubicBezTo>
                  <a:cubicBezTo>
                    <a:pt x="17090" y="20149"/>
                    <a:pt x="14954" y="20916"/>
                    <a:pt x="13174" y="21245"/>
                  </a:cubicBezTo>
                  <a:cubicBezTo>
                    <a:pt x="11393" y="21574"/>
                    <a:pt x="9969" y="21464"/>
                    <a:pt x="9020" y="21081"/>
                  </a:cubicBezTo>
                  <a:cubicBezTo>
                    <a:pt x="8070" y="20697"/>
                    <a:pt x="7596" y="20039"/>
                    <a:pt x="7121" y="19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9446722" y="2101870"/>
              <a:ext cx="115753" cy="56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531" fill="norm" stroke="1" extrusionOk="0">
                  <a:moveTo>
                    <a:pt x="6821" y="1059"/>
                  </a:moveTo>
                  <a:cubicBezTo>
                    <a:pt x="6063" y="576"/>
                    <a:pt x="5305" y="92"/>
                    <a:pt x="5874" y="12"/>
                  </a:cubicBezTo>
                  <a:cubicBezTo>
                    <a:pt x="6442" y="-69"/>
                    <a:pt x="8337" y="253"/>
                    <a:pt x="10800" y="1382"/>
                  </a:cubicBezTo>
                  <a:cubicBezTo>
                    <a:pt x="13263" y="2510"/>
                    <a:pt x="16295" y="4444"/>
                    <a:pt x="18379" y="6822"/>
                  </a:cubicBezTo>
                  <a:cubicBezTo>
                    <a:pt x="20463" y="9200"/>
                    <a:pt x="21600" y="12021"/>
                    <a:pt x="19895" y="14438"/>
                  </a:cubicBezTo>
                  <a:cubicBezTo>
                    <a:pt x="18189" y="16856"/>
                    <a:pt x="13642" y="18871"/>
                    <a:pt x="10421" y="20040"/>
                  </a:cubicBezTo>
                  <a:cubicBezTo>
                    <a:pt x="7200" y="21209"/>
                    <a:pt x="5305" y="21531"/>
                    <a:pt x="3789" y="21531"/>
                  </a:cubicBezTo>
                  <a:cubicBezTo>
                    <a:pt x="2274" y="21531"/>
                    <a:pt x="1137" y="21209"/>
                    <a:pt x="0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9537034" y="1919525"/>
              <a:ext cx="233539" cy="22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073" fill="norm" stroke="1" extrusionOk="0">
                  <a:moveTo>
                    <a:pt x="1621" y="7646"/>
                  </a:moveTo>
                  <a:cubicBezTo>
                    <a:pt x="1038" y="6284"/>
                    <a:pt x="454" y="4922"/>
                    <a:pt x="162" y="3754"/>
                  </a:cubicBezTo>
                  <a:cubicBezTo>
                    <a:pt x="-130" y="2587"/>
                    <a:pt x="-130" y="1614"/>
                    <a:pt x="1038" y="835"/>
                  </a:cubicBezTo>
                  <a:cubicBezTo>
                    <a:pt x="2205" y="57"/>
                    <a:pt x="4540" y="-527"/>
                    <a:pt x="6097" y="738"/>
                  </a:cubicBezTo>
                  <a:cubicBezTo>
                    <a:pt x="7654" y="2003"/>
                    <a:pt x="8432" y="5116"/>
                    <a:pt x="8043" y="8132"/>
                  </a:cubicBezTo>
                  <a:cubicBezTo>
                    <a:pt x="7654" y="11149"/>
                    <a:pt x="6097" y="14068"/>
                    <a:pt x="5027" y="16014"/>
                  </a:cubicBezTo>
                  <a:cubicBezTo>
                    <a:pt x="3956" y="17959"/>
                    <a:pt x="3373" y="18932"/>
                    <a:pt x="3665" y="19516"/>
                  </a:cubicBezTo>
                  <a:cubicBezTo>
                    <a:pt x="3956" y="20100"/>
                    <a:pt x="5124" y="20295"/>
                    <a:pt x="8238" y="20489"/>
                  </a:cubicBezTo>
                  <a:cubicBezTo>
                    <a:pt x="11351" y="20684"/>
                    <a:pt x="16411" y="20878"/>
                    <a:pt x="21470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0056322" y="2059521"/>
              <a:ext cx="289767" cy="85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95" fill="norm" stroke="1" extrusionOk="0">
                  <a:moveTo>
                    <a:pt x="0" y="8467"/>
                  </a:moveTo>
                  <a:cubicBezTo>
                    <a:pt x="463" y="10648"/>
                    <a:pt x="926" y="12829"/>
                    <a:pt x="1157" y="14878"/>
                  </a:cubicBezTo>
                  <a:cubicBezTo>
                    <a:pt x="1389" y="16926"/>
                    <a:pt x="1389" y="18841"/>
                    <a:pt x="1234" y="19959"/>
                  </a:cubicBezTo>
                  <a:cubicBezTo>
                    <a:pt x="1080" y="21076"/>
                    <a:pt x="771" y="21395"/>
                    <a:pt x="540" y="21395"/>
                  </a:cubicBezTo>
                  <a:cubicBezTo>
                    <a:pt x="309" y="21395"/>
                    <a:pt x="154" y="21076"/>
                    <a:pt x="154" y="20012"/>
                  </a:cubicBezTo>
                  <a:cubicBezTo>
                    <a:pt x="154" y="18948"/>
                    <a:pt x="309" y="17139"/>
                    <a:pt x="926" y="15224"/>
                  </a:cubicBezTo>
                  <a:cubicBezTo>
                    <a:pt x="1543" y="13308"/>
                    <a:pt x="2623" y="11287"/>
                    <a:pt x="3857" y="9292"/>
                  </a:cubicBezTo>
                  <a:cubicBezTo>
                    <a:pt x="5091" y="7296"/>
                    <a:pt x="6480" y="5328"/>
                    <a:pt x="8177" y="3732"/>
                  </a:cubicBezTo>
                  <a:cubicBezTo>
                    <a:pt x="9874" y="2136"/>
                    <a:pt x="11880" y="912"/>
                    <a:pt x="13809" y="354"/>
                  </a:cubicBezTo>
                  <a:cubicBezTo>
                    <a:pt x="15737" y="-205"/>
                    <a:pt x="17589" y="-99"/>
                    <a:pt x="19054" y="646"/>
                  </a:cubicBezTo>
                  <a:cubicBezTo>
                    <a:pt x="20520" y="1391"/>
                    <a:pt x="21600" y="2774"/>
                    <a:pt x="20906" y="4291"/>
                  </a:cubicBezTo>
                  <a:cubicBezTo>
                    <a:pt x="20211" y="5807"/>
                    <a:pt x="17743" y="7456"/>
                    <a:pt x="14657" y="8573"/>
                  </a:cubicBezTo>
                  <a:cubicBezTo>
                    <a:pt x="11571" y="9691"/>
                    <a:pt x="7869" y="10276"/>
                    <a:pt x="4166" y="10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0367472" y="2421794"/>
              <a:ext cx="177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171"/>
                    <a:pt x="12343" y="12343"/>
                    <a:pt x="15943" y="15943"/>
                  </a:cubicBezTo>
                  <a:cubicBezTo>
                    <a:pt x="19543" y="19543"/>
                    <a:pt x="20571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0430972" y="2445820"/>
              <a:ext cx="133351" cy="17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21600" y="168"/>
                  </a:moveTo>
                  <a:cubicBezTo>
                    <a:pt x="19200" y="-92"/>
                    <a:pt x="16800" y="-352"/>
                    <a:pt x="13200" y="1860"/>
                  </a:cubicBezTo>
                  <a:cubicBezTo>
                    <a:pt x="9600" y="4072"/>
                    <a:pt x="4800" y="8756"/>
                    <a:pt x="2400" y="12400"/>
                  </a:cubicBezTo>
                  <a:cubicBezTo>
                    <a:pt x="0" y="16043"/>
                    <a:pt x="0" y="18646"/>
                    <a:pt x="0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0640265" y="2151166"/>
              <a:ext cx="197108" cy="39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832" fill="norm" stroke="1" extrusionOk="0">
                  <a:moveTo>
                    <a:pt x="20952" y="870"/>
                  </a:moveTo>
                  <a:cubicBezTo>
                    <a:pt x="17577" y="206"/>
                    <a:pt x="14202" y="-459"/>
                    <a:pt x="10827" y="427"/>
                  </a:cubicBezTo>
                  <a:cubicBezTo>
                    <a:pt x="7452" y="1313"/>
                    <a:pt x="4077" y="3750"/>
                    <a:pt x="2052" y="6519"/>
                  </a:cubicBezTo>
                  <a:cubicBezTo>
                    <a:pt x="27" y="9289"/>
                    <a:pt x="-648" y="12390"/>
                    <a:pt x="702" y="14938"/>
                  </a:cubicBezTo>
                  <a:cubicBezTo>
                    <a:pt x="2052" y="17486"/>
                    <a:pt x="5427" y="19479"/>
                    <a:pt x="8127" y="20310"/>
                  </a:cubicBezTo>
                  <a:cubicBezTo>
                    <a:pt x="10827" y="21141"/>
                    <a:pt x="12852" y="20809"/>
                    <a:pt x="14877" y="20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0844086" y="2186844"/>
              <a:ext cx="196487" cy="30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66" fill="norm" stroke="1" extrusionOk="0">
                  <a:moveTo>
                    <a:pt x="20863" y="0"/>
                  </a:moveTo>
                  <a:cubicBezTo>
                    <a:pt x="19934" y="2057"/>
                    <a:pt x="19005" y="4114"/>
                    <a:pt x="17263" y="7053"/>
                  </a:cubicBezTo>
                  <a:cubicBezTo>
                    <a:pt x="15521" y="9992"/>
                    <a:pt x="12966" y="13812"/>
                    <a:pt x="10760" y="16384"/>
                  </a:cubicBezTo>
                  <a:cubicBezTo>
                    <a:pt x="8554" y="18955"/>
                    <a:pt x="6695" y="20278"/>
                    <a:pt x="5186" y="20939"/>
                  </a:cubicBezTo>
                  <a:cubicBezTo>
                    <a:pt x="3676" y="21600"/>
                    <a:pt x="2515" y="21600"/>
                    <a:pt x="1702" y="21159"/>
                  </a:cubicBezTo>
                  <a:cubicBezTo>
                    <a:pt x="889" y="20718"/>
                    <a:pt x="425" y="19837"/>
                    <a:pt x="192" y="18588"/>
                  </a:cubicBezTo>
                  <a:cubicBezTo>
                    <a:pt x="-40" y="17339"/>
                    <a:pt x="-40" y="15722"/>
                    <a:pt x="76" y="14547"/>
                  </a:cubicBezTo>
                  <a:cubicBezTo>
                    <a:pt x="192" y="13371"/>
                    <a:pt x="425" y="12637"/>
                    <a:pt x="1121" y="12122"/>
                  </a:cubicBezTo>
                  <a:cubicBezTo>
                    <a:pt x="1818" y="11608"/>
                    <a:pt x="2979" y="11314"/>
                    <a:pt x="4605" y="11682"/>
                  </a:cubicBezTo>
                  <a:cubicBezTo>
                    <a:pt x="6231" y="12049"/>
                    <a:pt x="8321" y="13078"/>
                    <a:pt x="10644" y="14694"/>
                  </a:cubicBezTo>
                  <a:cubicBezTo>
                    <a:pt x="12966" y="16310"/>
                    <a:pt x="15521" y="18514"/>
                    <a:pt x="17379" y="19690"/>
                  </a:cubicBezTo>
                  <a:cubicBezTo>
                    <a:pt x="19237" y="20865"/>
                    <a:pt x="20399" y="21012"/>
                    <a:pt x="21560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0983422" y="2224944"/>
              <a:ext cx="21526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8245" y="0"/>
                  </a:moveTo>
                  <a:cubicBezTo>
                    <a:pt x="19503" y="888"/>
                    <a:pt x="20761" y="1775"/>
                    <a:pt x="21181" y="3896"/>
                  </a:cubicBezTo>
                  <a:cubicBezTo>
                    <a:pt x="21600" y="6016"/>
                    <a:pt x="21181" y="9370"/>
                    <a:pt x="19083" y="12427"/>
                  </a:cubicBezTo>
                  <a:cubicBezTo>
                    <a:pt x="16986" y="15485"/>
                    <a:pt x="13212" y="18247"/>
                    <a:pt x="9751" y="19726"/>
                  </a:cubicBezTo>
                  <a:cubicBezTo>
                    <a:pt x="6291" y="21205"/>
                    <a:pt x="3146" y="214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8393663" y="2770994"/>
              <a:ext cx="741910" cy="1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276" fill="norm" stroke="1" extrusionOk="0">
                  <a:moveTo>
                    <a:pt x="1632" y="1005"/>
                  </a:moveTo>
                  <a:cubicBezTo>
                    <a:pt x="1201" y="341"/>
                    <a:pt x="770" y="-324"/>
                    <a:pt x="493" y="174"/>
                  </a:cubicBezTo>
                  <a:cubicBezTo>
                    <a:pt x="216" y="673"/>
                    <a:pt x="93" y="2334"/>
                    <a:pt x="32" y="3996"/>
                  </a:cubicBezTo>
                  <a:cubicBezTo>
                    <a:pt x="-30" y="5658"/>
                    <a:pt x="-30" y="7319"/>
                    <a:pt x="308" y="9313"/>
                  </a:cubicBezTo>
                  <a:cubicBezTo>
                    <a:pt x="647" y="11307"/>
                    <a:pt x="1324" y="13633"/>
                    <a:pt x="2462" y="14464"/>
                  </a:cubicBezTo>
                  <a:cubicBezTo>
                    <a:pt x="3601" y="15294"/>
                    <a:pt x="5201" y="14630"/>
                    <a:pt x="6308" y="13965"/>
                  </a:cubicBezTo>
                  <a:cubicBezTo>
                    <a:pt x="7416" y="13301"/>
                    <a:pt x="8032" y="12636"/>
                    <a:pt x="8493" y="12470"/>
                  </a:cubicBezTo>
                  <a:cubicBezTo>
                    <a:pt x="8955" y="12304"/>
                    <a:pt x="9262" y="12636"/>
                    <a:pt x="9508" y="13633"/>
                  </a:cubicBezTo>
                  <a:cubicBezTo>
                    <a:pt x="9755" y="14630"/>
                    <a:pt x="9939" y="16291"/>
                    <a:pt x="10216" y="17953"/>
                  </a:cubicBezTo>
                  <a:cubicBezTo>
                    <a:pt x="10493" y="19614"/>
                    <a:pt x="10862" y="21276"/>
                    <a:pt x="11508" y="21276"/>
                  </a:cubicBezTo>
                  <a:cubicBezTo>
                    <a:pt x="12155" y="21276"/>
                    <a:pt x="13078" y="19614"/>
                    <a:pt x="14155" y="18119"/>
                  </a:cubicBezTo>
                  <a:cubicBezTo>
                    <a:pt x="15232" y="16624"/>
                    <a:pt x="16462" y="15294"/>
                    <a:pt x="17724" y="15294"/>
                  </a:cubicBezTo>
                  <a:cubicBezTo>
                    <a:pt x="18985" y="15294"/>
                    <a:pt x="20278" y="16624"/>
                    <a:pt x="21570" y="17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8233608" y="3316649"/>
              <a:ext cx="328764" cy="35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53" fill="norm" stroke="1" extrusionOk="0">
                  <a:moveTo>
                    <a:pt x="19416" y="2731"/>
                  </a:moveTo>
                  <a:cubicBezTo>
                    <a:pt x="19829" y="2216"/>
                    <a:pt x="20242" y="1702"/>
                    <a:pt x="20655" y="1188"/>
                  </a:cubicBezTo>
                  <a:cubicBezTo>
                    <a:pt x="21067" y="673"/>
                    <a:pt x="21480" y="159"/>
                    <a:pt x="21342" y="31"/>
                  </a:cubicBezTo>
                  <a:cubicBezTo>
                    <a:pt x="21205" y="-98"/>
                    <a:pt x="20517" y="159"/>
                    <a:pt x="18178" y="1316"/>
                  </a:cubicBezTo>
                  <a:cubicBezTo>
                    <a:pt x="15839" y="2473"/>
                    <a:pt x="11849" y="4531"/>
                    <a:pt x="8891" y="5945"/>
                  </a:cubicBezTo>
                  <a:cubicBezTo>
                    <a:pt x="5934" y="7359"/>
                    <a:pt x="4007" y="8131"/>
                    <a:pt x="2563" y="8838"/>
                  </a:cubicBezTo>
                  <a:cubicBezTo>
                    <a:pt x="1118" y="9545"/>
                    <a:pt x="155" y="10188"/>
                    <a:pt x="18" y="10573"/>
                  </a:cubicBezTo>
                  <a:cubicBezTo>
                    <a:pt x="-120" y="10959"/>
                    <a:pt x="568" y="11088"/>
                    <a:pt x="2150" y="11281"/>
                  </a:cubicBezTo>
                  <a:cubicBezTo>
                    <a:pt x="3732" y="11473"/>
                    <a:pt x="6209" y="11731"/>
                    <a:pt x="7722" y="12116"/>
                  </a:cubicBezTo>
                  <a:cubicBezTo>
                    <a:pt x="9235" y="12502"/>
                    <a:pt x="9786" y="13016"/>
                    <a:pt x="9717" y="13788"/>
                  </a:cubicBezTo>
                  <a:cubicBezTo>
                    <a:pt x="9648" y="14559"/>
                    <a:pt x="8960" y="15588"/>
                    <a:pt x="7791" y="16616"/>
                  </a:cubicBezTo>
                  <a:cubicBezTo>
                    <a:pt x="6621" y="17645"/>
                    <a:pt x="4970" y="18673"/>
                    <a:pt x="3939" y="19445"/>
                  </a:cubicBezTo>
                  <a:cubicBezTo>
                    <a:pt x="2907" y="20216"/>
                    <a:pt x="2494" y="20731"/>
                    <a:pt x="2700" y="21052"/>
                  </a:cubicBezTo>
                  <a:cubicBezTo>
                    <a:pt x="2907" y="21373"/>
                    <a:pt x="3732" y="21502"/>
                    <a:pt x="6346" y="21438"/>
                  </a:cubicBezTo>
                  <a:cubicBezTo>
                    <a:pt x="8960" y="21373"/>
                    <a:pt x="13363" y="21116"/>
                    <a:pt x="15908" y="20923"/>
                  </a:cubicBezTo>
                  <a:cubicBezTo>
                    <a:pt x="18453" y="20731"/>
                    <a:pt x="19141" y="20602"/>
                    <a:pt x="19829" y="20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8616052" y="3426044"/>
              <a:ext cx="271871" cy="23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13" fill="norm" stroke="1" extrusionOk="0">
                  <a:moveTo>
                    <a:pt x="18995" y="1664"/>
                  </a:moveTo>
                  <a:cubicBezTo>
                    <a:pt x="18493" y="886"/>
                    <a:pt x="17991" y="108"/>
                    <a:pt x="17405" y="10"/>
                  </a:cubicBezTo>
                  <a:cubicBezTo>
                    <a:pt x="16819" y="-87"/>
                    <a:pt x="16149" y="497"/>
                    <a:pt x="14056" y="3124"/>
                  </a:cubicBezTo>
                  <a:cubicBezTo>
                    <a:pt x="11963" y="5751"/>
                    <a:pt x="8447" y="10421"/>
                    <a:pt x="6270" y="13243"/>
                  </a:cubicBezTo>
                  <a:cubicBezTo>
                    <a:pt x="4093" y="16064"/>
                    <a:pt x="3256" y="17037"/>
                    <a:pt x="2419" y="17524"/>
                  </a:cubicBezTo>
                  <a:cubicBezTo>
                    <a:pt x="1581" y="18010"/>
                    <a:pt x="744" y="18010"/>
                    <a:pt x="326" y="17232"/>
                  </a:cubicBezTo>
                  <a:cubicBezTo>
                    <a:pt x="-93" y="16454"/>
                    <a:pt x="-93" y="14897"/>
                    <a:pt x="242" y="13729"/>
                  </a:cubicBezTo>
                  <a:cubicBezTo>
                    <a:pt x="577" y="12562"/>
                    <a:pt x="1247" y="11783"/>
                    <a:pt x="2084" y="11394"/>
                  </a:cubicBezTo>
                  <a:cubicBezTo>
                    <a:pt x="2921" y="11005"/>
                    <a:pt x="3926" y="11005"/>
                    <a:pt x="5349" y="11394"/>
                  </a:cubicBezTo>
                  <a:cubicBezTo>
                    <a:pt x="6772" y="11783"/>
                    <a:pt x="8614" y="12562"/>
                    <a:pt x="11377" y="14313"/>
                  </a:cubicBezTo>
                  <a:cubicBezTo>
                    <a:pt x="14140" y="16064"/>
                    <a:pt x="17823" y="18789"/>
                    <a:pt x="21507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8995872" y="3358934"/>
              <a:ext cx="149720" cy="50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96" fill="norm" stroke="1" extrusionOk="0">
                  <a:moveTo>
                    <a:pt x="3600" y="8483"/>
                  </a:moveTo>
                  <a:cubicBezTo>
                    <a:pt x="2400" y="11543"/>
                    <a:pt x="1200" y="14603"/>
                    <a:pt x="600" y="16403"/>
                  </a:cubicBezTo>
                  <a:cubicBezTo>
                    <a:pt x="0" y="18203"/>
                    <a:pt x="0" y="18743"/>
                    <a:pt x="0" y="19463"/>
                  </a:cubicBezTo>
                  <a:cubicBezTo>
                    <a:pt x="0" y="20183"/>
                    <a:pt x="0" y="21083"/>
                    <a:pt x="150" y="21263"/>
                  </a:cubicBezTo>
                  <a:cubicBezTo>
                    <a:pt x="300" y="21443"/>
                    <a:pt x="600" y="20903"/>
                    <a:pt x="1350" y="19058"/>
                  </a:cubicBezTo>
                  <a:cubicBezTo>
                    <a:pt x="2100" y="17213"/>
                    <a:pt x="3300" y="14063"/>
                    <a:pt x="4650" y="11318"/>
                  </a:cubicBezTo>
                  <a:cubicBezTo>
                    <a:pt x="6000" y="8573"/>
                    <a:pt x="7500" y="6233"/>
                    <a:pt x="8850" y="4388"/>
                  </a:cubicBezTo>
                  <a:cubicBezTo>
                    <a:pt x="10200" y="2543"/>
                    <a:pt x="11400" y="1193"/>
                    <a:pt x="12900" y="518"/>
                  </a:cubicBezTo>
                  <a:cubicBezTo>
                    <a:pt x="14400" y="-157"/>
                    <a:pt x="16200" y="-157"/>
                    <a:pt x="18000" y="428"/>
                  </a:cubicBezTo>
                  <a:cubicBezTo>
                    <a:pt x="19800" y="1013"/>
                    <a:pt x="21600" y="2183"/>
                    <a:pt x="21150" y="3668"/>
                  </a:cubicBezTo>
                  <a:cubicBezTo>
                    <a:pt x="20700" y="5153"/>
                    <a:pt x="18000" y="6953"/>
                    <a:pt x="14550" y="8258"/>
                  </a:cubicBezTo>
                  <a:cubicBezTo>
                    <a:pt x="11100" y="9563"/>
                    <a:pt x="6900" y="10373"/>
                    <a:pt x="2700" y="1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9135572" y="3577494"/>
              <a:ext cx="158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120"/>
                    <a:pt x="11520" y="12240"/>
                    <a:pt x="15120" y="15840"/>
                  </a:cubicBezTo>
                  <a:cubicBezTo>
                    <a:pt x="18720" y="19440"/>
                    <a:pt x="20160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9176535" y="3591895"/>
              <a:ext cx="136838" cy="12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11" fill="norm" stroke="1" extrusionOk="0">
                  <a:moveTo>
                    <a:pt x="21157" y="1871"/>
                  </a:moveTo>
                  <a:cubicBezTo>
                    <a:pt x="19848" y="791"/>
                    <a:pt x="18539" y="-289"/>
                    <a:pt x="15921" y="71"/>
                  </a:cubicBezTo>
                  <a:cubicBezTo>
                    <a:pt x="13302" y="431"/>
                    <a:pt x="9375" y="2231"/>
                    <a:pt x="6266" y="4751"/>
                  </a:cubicBezTo>
                  <a:cubicBezTo>
                    <a:pt x="3157" y="7271"/>
                    <a:pt x="866" y="10511"/>
                    <a:pt x="212" y="13391"/>
                  </a:cubicBezTo>
                  <a:cubicBezTo>
                    <a:pt x="-443" y="16271"/>
                    <a:pt x="539" y="18791"/>
                    <a:pt x="1521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9338871" y="3401918"/>
              <a:ext cx="139602" cy="29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39" fill="norm" stroke="1" extrusionOk="0">
                  <a:moveTo>
                    <a:pt x="20950" y="2137"/>
                  </a:moveTo>
                  <a:cubicBezTo>
                    <a:pt x="19679" y="1371"/>
                    <a:pt x="18409" y="605"/>
                    <a:pt x="16662" y="222"/>
                  </a:cubicBezTo>
                  <a:cubicBezTo>
                    <a:pt x="14915" y="-161"/>
                    <a:pt x="12691" y="-161"/>
                    <a:pt x="9674" y="1141"/>
                  </a:cubicBezTo>
                  <a:cubicBezTo>
                    <a:pt x="6656" y="2443"/>
                    <a:pt x="2844" y="5048"/>
                    <a:pt x="1097" y="8341"/>
                  </a:cubicBezTo>
                  <a:cubicBezTo>
                    <a:pt x="-650" y="11635"/>
                    <a:pt x="-332" y="15618"/>
                    <a:pt x="2209" y="17916"/>
                  </a:cubicBezTo>
                  <a:cubicBezTo>
                    <a:pt x="4750" y="20213"/>
                    <a:pt x="9515" y="20826"/>
                    <a:pt x="14279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9466306" y="3463194"/>
              <a:ext cx="209017" cy="20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47" fill="norm" stroke="1" extrusionOk="0">
                  <a:moveTo>
                    <a:pt x="17618" y="0"/>
                  </a:moveTo>
                  <a:cubicBezTo>
                    <a:pt x="16527" y="441"/>
                    <a:pt x="15436" y="882"/>
                    <a:pt x="14563" y="2755"/>
                  </a:cubicBezTo>
                  <a:cubicBezTo>
                    <a:pt x="13690" y="4629"/>
                    <a:pt x="13036" y="7935"/>
                    <a:pt x="12054" y="10800"/>
                  </a:cubicBezTo>
                  <a:cubicBezTo>
                    <a:pt x="11072" y="13665"/>
                    <a:pt x="9763" y="16090"/>
                    <a:pt x="8672" y="17743"/>
                  </a:cubicBezTo>
                  <a:cubicBezTo>
                    <a:pt x="7581" y="19396"/>
                    <a:pt x="6709" y="20278"/>
                    <a:pt x="5727" y="20829"/>
                  </a:cubicBezTo>
                  <a:cubicBezTo>
                    <a:pt x="4745" y="21380"/>
                    <a:pt x="3654" y="21600"/>
                    <a:pt x="2781" y="20939"/>
                  </a:cubicBezTo>
                  <a:cubicBezTo>
                    <a:pt x="1909" y="20278"/>
                    <a:pt x="1254" y="18735"/>
                    <a:pt x="818" y="17192"/>
                  </a:cubicBezTo>
                  <a:cubicBezTo>
                    <a:pt x="381" y="15649"/>
                    <a:pt x="163" y="14106"/>
                    <a:pt x="54" y="12563"/>
                  </a:cubicBezTo>
                  <a:cubicBezTo>
                    <a:pt x="-55" y="11020"/>
                    <a:pt x="-55" y="9478"/>
                    <a:pt x="600" y="8816"/>
                  </a:cubicBezTo>
                  <a:cubicBezTo>
                    <a:pt x="1254" y="8155"/>
                    <a:pt x="2563" y="8376"/>
                    <a:pt x="6163" y="10029"/>
                  </a:cubicBezTo>
                  <a:cubicBezTo>
                    <a:pt x="9763" y="11682"/>
                    <a:pt x="15654" y="14767"/>
                    <a:pt x="21545" y="17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9726122" y="3469544"/>
              <a:ext cx="8226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5429" y="0"/>
                  </a:moveTo>
                  <a:cubicBezTo>
                    <a:pt x="18514" y="3877"/>
                    <a:pt x="21600" y="7754"/>
                    <a:pt x="19029" y="11354"/>
                  </a:cubicBezTo>
                  <a:cubicBezTo>
                    <a:pt x="16457" y="14954"/>
                    <a:pt x="8229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-1" y="4435643"/>
              <a:ext cx="753574" cy="25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97" fill="norm" stroke="1" extrusionOk="0">
                  <a:moveTo>
                    <a:pt x="3190" y="2602"/>
                  </a:moveTo>
                  <a:cubicBezTo>
                    <a:pt x="3491" y="3137"/>
                    <a:pt x="3792" y="3673"/>
                    <a:pt x="4033" y="5904"/>
                  </a:cubicBezTo>
                  <a:cubicBezTo>
                    <a:pt x="4273" y="8136"/>
                    <a:pt x="4454" y="12063"/>
                    <a:pt x="4334" y="15098"/>
                  </a:cubicBezTo>
                  <a:cubicBezTo>
                    <a:pt x="4213" y="18132"/>
                    <a:pt x="3792" y="20274"/>
                    <a:pt x="3010" y="20899"/>
                  </a:cubicBezTo>
                  <a:cubicBezTo>
                    <a:pt x="2228" y="21524"/>
                    <a:pt x="1085" y="20631"/>
                    <a:pt x="483" y="18757"/>
                  </a:cubicBezTo>
                  <a:cubicBezTo>
                    <a:pt x="-119" y="16883"/>
                    <a:pt x="-179" y="14026"/>
                    <a:pt x="423" y="11349"/>
                  </a:cubicBezTo>
                  <a:cubicBezTo>
                    <a:pt x="1024" y="8671"/>
                    <a:pt x="2288" y="6172"/>
                    <a:pt x="3973" y="4298"/>
                  </a:cubicBezTo>
                  <a:cubicBezTo>
                    <a:pt x="5657" y="2423"/>
                    <a:pt x="7763" y="1174"/>
                    <a:pt x="10019" y="549"/>
                  </a:cubicBezTo>
                  <a:cubicBezTo>
                    <a:pt x="12276" y="-76"/>
                    <a:pt x="14682" y="-76"/>
                    <a:pt x="16608" y="103"/>
                  </a:cubicBezTo>
                  <a:cubicBezTo>
                    <a:pt x="18533" y="281"/>
                    <a:pt x="19977" y="638"/>
                    <a:pt x="21421" y="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639272" y="4077457"/>
              <a:ext cx="212383" cy="30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95" fill="norm" stroke="1" extrusionOk="0">
                  <a:moveTo>
                    <a:pt x="0" y="2353"/>
                  </a:moveTo>
                  <a:cubicBezTo>
                    <a:pt x="1925" y="1460"/>
                    <a:pt x="3850" y="566"/>
                    <a:pt x="5988" y="193"/>
                  </a:cubicBezTo>
                  <a:cubicBezTo>
                    <a:pt x="8127" y="-179"/>
                    <a:pt x="10479" y="-30"/>
                    <a:pt x="12083" y="789"/>
                  </a:cubicBezTo>
                  <a:cubicBezTo>
                    <a:pt x="13687" y="1609"/>
                    <a:pt x="14543" y="3098"/>
                    <a:pt x="14008" y="4364"/>
                  </a:cubicBezTo>
                  <a:cubicBezTo>
                    <a:pt x="13473" y="5631"/>
                    <a:pt x="11549" y="6673"/>
                    <a:pt x="10158" y="7418"/>
                  </a:cubicBezTo>
                  <a:cubicBezTo>
                    <a:pt x="8768" y="8163"/>
                    <a:pt x="7913" y="8610"/>
                    <a:pt x="8234" y="9057"/>
                  </a:cubicBezTo>
                  <a:cubicBezTo>
                    <a:pt x="8554" y="9504"/>
                    <a:pt x="10051" y="9951"/>
                    <a:pt x="12190" y="10770"/>
                  </a:cubicBezTo>
                  <a:cubicBezTo>
                    <a:pt x="14329" y="11589"/>
                    <a:pt x="17109" y="12781"/>
                    <a:pt x="18820" y="13749"/>
                  </a:cubicBezTo>
                  <a:cubicBezTo>
                    <a:pt x="20531" y="14718"/>
                    <a:pt x="21172" y="15462"/>
                    <a:pt x="21386" y="16356"/>
                  </a:cubicBezTo>
                  <a:cubicBezTo>
                    <a:pt x="21600" y="17250"/>
                    <a:pt x="21386" y="18293"/>
                    <a:pt x="20103" y="19187"/>
                  </a:cubicBezTo>
                  <a:cubicBezTo>
                    <a:pt x="18820" y="20080"/>
                    <a:pt x="16467" y="20825"/>
                    <a:pt x="13152" y="21123"/>
                  </a:cubicBezTo>
                  <a:cubicBezTo>
                    <a:pt x="9838" y="21421"/>
                    <a:pt x="5560" y="21272"/>
                    <a:pt x="1283" y="21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301590" y="4495657"/>
              <a:ext cx="271133" cy="3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612" fill="norm" stroke="1" extrusionOk="0">
                  <a:moveTo>
                    <a:pt x="3837" y="12988"/>
                  </a:moveTo>
                  <a:cubicBezTo>
                    <a:pt x="2175" y="7906"/>
                    <a:pt x="514" y="2824"/>
                    <a:pt x="98" y="918"/>
                  </a:cubicBezTo>
                  <a:cubicBezTo>
                    <a:pt x="-317" y="-988"/>
                    <a:pt x="514" y="283"/>
                    <a:pt x="3837" y="2824"/>
                  </a:cubicBezTo>
                  <a:cubicBezTo>
                    <a:pt x="7160" y="5365"/>
                    <a:pt x="12975" y="9177"/>
                    <a:pt x="16298" y="12353"/>
                  </a:cubicBezTo>
                  <a:cubicBezTo>
                    <a:pt x="19621" y="15530"/>
                    <a:pt x="20452" y="18071"/>
                    <a:pt x="21283" y="20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330291" y="4707794"/>
              <a:ext cx="3249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3862" y="0"/>
                  </a:moveTo>
                  <a:cubicBezTo>
                    <a:pt x="3021" y="1800"/>
                    <a:pt x="2179" y="3600"/>
                    <a:pt x="1408" y="6300"/>
                  </a:cubicBezTo>
                  <a:cubicBezTo>
                    <a:pt x="636" y="9000"/>
                    <a:pt x="-65" y="12600"/>
                    <a:pt x="5" y="15300"/>
                  </a:cubicBezTo>
                  <a:cubicBezTo>
                    <a:pt x="75" y="18000"/>
                    <a:pt x="917" y="19800"/>
                    <a:pt x="3862" y="19800"/>
                  </a:cubicBezTo>
                  <a:cubicBezTo>
                    <a:pt x="6808" y="19800"/>
                    <a:pt x="11857" y="18000"/>
                    <a:pt x="15153" y="18000"/>
                  </a:cubicBezTo>
                  <a:cubicBezTo>
                    <a:pt x="18449" y="18000"/>
                    <a:pt x="19992" y="19800"/>
                    <a:pt x="215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2136537" y="4060094"/>
              <a:ext cx="382336" cy="127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1320" y="0"/>
                  </a:moveTo>
                  <a:cubicBezTo>
                    <a:pt x="19786" y="36"/>
                    <a:pt x="18251" y="72"/>
                    <a:pt x="16422" y="519"/>
                  </a:cubicBezTo>
                  <a:cubicBezTo>
                    <a:pt x="14592" y="967"/>
                    <a:pt x="12468" y="1827"/>
                    <a:pt x="10402" y="2866"/>
                  </a:cubicBezTo>
                  <a:cubicBezTo>
                    <a:pt x="8336" y="3904"/>
                    <a:pt x="6330" y="5122"/>
                    <a:pt x="4677" y="6340"/>
                  </a:cubicBezTo>
                  <a:cubicBezTo>
                    <a:pt x="3025" y="7558"/>
                    <a:pt x="1727" y="8776"/>
                    <a:pt x="900" y="10101"/>
                  </a:cubicBezTo>
                  <a:cubicBezTo>
                    <a:pt x="74" y="11427"/>
                    <a:pt x="-280" y="12860"/>
                    <a:pt x="251" y="14131"/>
                  </a:cubicBezTo>
                  <a:cubicBezTo>
                    <a:pt x="782" y="15403"/>
                    <a:pt x="2199" y="16513"/>
                    <a:pt x="4559" y="17588"/>
                  </a:cubicBezTo>
                  <a:cubicBezTo>
                    <a:pt x="6920" y="18663"/>
                    <a:pt x="10225" y="19701"/>
                    <a:pt x="12881" y="20364"/>
                  </a:cubicBezTo>
                  <a:cubicBezTo>
                    <a:pt x="15536" y="21027"/>
                    <a:pt x="17543" y="21313"/>
                    <a:pt x="195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2671320" y="4428394"/>
              <a:ext cx="742903" cy="64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69" fill="norm" stroke="1" extrusionOk="0">
                  <a:moveTo>
                    <a:pt x="11780" y="0"/>
                  </a:moveTo>
                  <a:cubicBezTo>
                    <a:pt x="10062" y="1059"/>
                    <a:pt x="8344" y="2118"/>
                    <a:pt x="6718" y="3176"/>
                  </a:cubicBezTo>
                  <a:cubicBezTo>
                    <a:pt x="5092" y="4235"/>
                    <a:pt x="3557" y="5294"/>
                    <a:pt x="2484" y="6141"/>
                  </a:cubicBezTo>
                  <a:cubicBezTo>
                    <a:pt x="1410" y="6988"/>
                    <a:pt x="796" y="7624"/>
                    <a:pt x="428" y="8153"/>
                  </a:cubicBezTo>
                  <a:cubicBezTo>
                    <a:pt x="60" y="8682"/>
                    <a:pt x="-63" y="9106"/>
                    <a:pt x="29" y="9353"/>
                  </a:cubicBezTo>
                  <a:cubicBezTo>
                    <a:pt x="121" y="9600"/>
                    <a:pt x="428" y="9671"/>
                    <a:pt x="1594" y="9706"/>
                  </a:cubicBezTo>
                  <a:cubicBezTo>
                    <a:pt x="2760" y="9741"/>
                    <a:pt x="4785" y="9741"/>
                    <a:pt x="6165" y="9812"/>
                  </a:cubicBezTo>
                  <a:cubicBezTo>
                    <a:pt x="7546" y="9882"/>
                    <a:pt x="8282" y="10024"/>
                    <a:pt x="8773" y="10200"/>
                  </a:cubicBezTo>
                  <a:cubicBezTo>
                    <a:pt x="9264" y="10376"/>
                    <a:pt x="9510" y="10588"/>
                    <a:pt x="9663" y="10871"/>
                  </a:cubicBezTo>
                  <a:cubicBezTo>
                    <a:pt x="9817" y="11153"/>
                    <a:pt x="9878" y="11506"/>
                    <a:pt x="9602" y="12071"/>
                  </a:cubicBezTo>
                  <a:cubicBezTo>
                    <a:pt x="9326" y="12635"/>
                    <a:pt x="8712" y="13412"/>
                    <a:pt x="7638" y="14435"/>
                  </a:cubicBezTo>
                  <a:cubicBezTo>
                    <a:pt x="6564" y="15459"/>
                    <a:pt x="5030" y="16729"/>
                    <a:pt x="3864" y="17647"/>
                  </a:cubicBezTo>
                  <a:cubicBezTo>
                    <a:pt x="2698" y="18565"/>
                    <a:pt x="1901" y="19129"/>
                    <a:pt x="1410" y="19659"/>
                  </a:cubicBezTo>
                  <a:cubicBezTo>
                    <a:pt x="919" y="20188"/>
                    <a:pt x="735" y="20682"/>
                    <a:pt x="888" y="21035"/>
                  </a:cubicBezTo>
                  <a:cubicBezTo>
                    <a:pt x="1042" y="21388"/>
                    <a:pt x="1532" y="21600"/>
                    <a:pt x="2852" y="21565"/>
                  </a:cubicBezTo>
                  <a:cubicBezTo>
                    <a:pt x="4171" y="21529"/>
                    <a:pt x="6319" y="21247"/>
                    <a:pt x="8436" y="20929"/>
                  </a:cubicBezTo>
                  <a:cubicBezTo>
                    <a:pt x="10553" y="20612"/>
                    <a:pt x="12639" y="20259"/>
                    <a:pt x="14818" y="20224"/>
                  </a:cubicBezTo>
                  <a:cubicBezTo>
                    <a:pt x="16996" y="20188"/>
                    <a:pt x="19267" y="20471"/>
                    <a:pt x="21537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3543378" y="4464766"/>
              <a:ext cx="213745" cy="58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08" fill="norm" stroke="1" extrusionOk="0">
                  <a:moveTo>
                    <a:pt x="21177" y="63"/>
                  </a:moveTo>
                  <a:cubicBezTo>
                    <a:pt x="19919" y="-14"/>
                    <a:pt x="18660" y="-92"/>
                    <a:pt x="16773" y="296"/>
                  </a:cubicBezTo>
                  <a:cubicBezTo>
                    <a:pt x="14886" y="685"/>
                    <a:pt x="12369" y="1540"/>
                    <a:pt x="9538" y="3210"/>
                  </a:cubicBezTo>
                  <a:cubicBezTo>
                    <a:pt x="6707" y="4881"/>
                    <a:pt x="3561" y="7367"/>
                    <a:pt x="1779" y="9776"/>
                  </a:cubicBezTo>
                  <a:cubicBezTo>
                    <a:pt x="-4" y="12184"/>
                    <a:pt x="-423" y="14515"/>
                    <a:pt x="416" y="16341"/>
                  </a:cubicBezTo>
                  <a:cubicBezTo>
                    <a:pt x="1255" y="18167"/>
                    <a:pt x="3352" y="19488"/>
                    <a:pt x="6497" y="20265"/>
                  </a:cubicBezTo>
                  <a:cubicBezTo>
                    <a:pt x="9643" y="21042"/>
                    <a:pt x="13837" y="21275"/>
                    <a:pt x="18031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3840894" y="4568094"/>
              <a:ext cx="35437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20120" y="3211"/>
                    <a:pt x="18842" y="6422"/>
                    <a:pt x="17116" y="9146"/>
                  </a:cubicBezTo>
                  <a:cubicBezTo>
                    <a:pt x="15391" y="11870"/>
                    <a:pt x="13218" y="14108"/>
                    <a:pt x="10726" y="15616"/>
                  </a:cubicBezTo>
                  <a:cubicBezTo>
                    <a:pt x="8234" y="17124"/>
                    <a:pt x="5422" y="17903"/>
                    <a:pt x="3441" y="17659"/>
                  </a:cubicBezTo>
                  <a:cubicBezTo>
                    <a:pt x="1460" y="17416"/>
                    <a:pt x="309" y="16151"/>
                    <a:pt x="54" y="14741"/>
                  </a:cubicBezTo>
                  <a:cubicBezTo>
                    <a:pt x="-202" y="13330"/>
                    <a:pt x="437" y="11773"/>
                    <a:pt x="2226" y="10703"/>
                  </a:cubicBezTo>
                  <a:cubicBezTo>
                    <a:pt x="4016" y="9632"/>
                    <a:pt x="6955" y="9049"/>
                    <a:pt x="9831" y="9535"/>
                  </a:cubicBezTo>
                  <a:cubicBezTo>
                    <a:pt x="12707" y="10022"/>
                    <a:pt x="15519" y="11578"/>
                    <a:pt x="17244" y="13378"/>
                  </a:cubicBezTo>
                  <a:cubicBezTo>
                    <a:pt x="18970" y="15178"/>
                    <a:pt x="19609" y="17222"/>
                    <a:pt x="20120" y="18632"/>
                  </a:cubicBezTo>
                  <a:cubicBezTo>
                    <a:pt x="20631" y="20043"/>
                    <a:pt x="21015" y="20822"/>
                    <a:pt x="213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4366722" y="4874598"/>
              <a:ext cx="387351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0" y="13434"/>
                  </a:moveTo>
                  <a:cubicBezTo>
                    <a:pt x="2125" y="7434"/>
                    <a:pt x="4249" y="1434"/>
                    <a:pt x="7082" y="234"/>
                  </a:cubicBezTo>
                  <a:cubicBezTo>
                    <a:pt x="9915" y="-966"/>
                    <a:pt x="13456" y="2634"/>
                    <a:pt x="15993" y="6834"/>
                  </a:cubicBezTo>
                  <a:cubicBezTo>
                    <a:pt x="18531" y="11034"/>
                    <a:pt x="20066" y="15834"/>
                    <a:pt x="21600" y="20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4980359" y="4576561"/>
              <a:ext cx="275364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723"/>
                  </a:moveTo>
                  <a:cubicBezTo>
                    <a:pt x="20626" y="362"/>
                    <a:pt x="19801" y="0"/>
                    <a:pt x="18235" y="0"/>
                  </a:cubicBezTo>
                  <a:cubicBezTo>
                    <a:pt x="16668" y="0"/>
                    <a:pt x="14360" y="362"/>
                    <a:pt x="11722" y="1536"/>
                  </a:cubicBezTo>
                  <a:cubicBezTo>
                    <a:pt x="9084" y="2711"/>
                    <a:pt x="6116" y="4700"/>
                    <a:pt x="3890" y="7140"/>
                  </a:cubicBezTo>
                  <a:cubicBezTo>
                    <a:pt x="1664" y="9580"/>
                    <a:pt x="180" y="12472"/>
                    <a:pt x="15" y="14731"/>
                  </a:cubicBezTo>
                  <a:cubicBezTo>
                    <a:pt x="-150" y="16991"/>
                    <a:pt x="1004" y="18618"/>
                    <a:pt x="4137" y="19657"/>
                  </a:cubicBezTo>
                  <a:cubicBezTo>
                    <a:pt x="7270" y="20696"/>
                    <a:pt x="12381" y="21148"/>
                    <a:pt x="17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281557" y="4664286"/>
              <a:ext cx="412316" cy="38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7" fill="norm" stroke="1" extrusionOk="0">
                  <a:moveTo>
                    <a:pt x="21467" y="667"/>
                  </a:moveTo>
                  <a:cubicBezTo>
                    <a:pt x="21026" y="307"/>
                    <a:pt x="20585" y="-53"/>
                    <a:pt x="19759" y="7"/>
                  </a:cubicBezTo>
                  <a:cubicBezTo>
                    <a:pt x="18932" y="67"/>
                    <a:pt x="17720" y="547"/>
                    <a:pt x="15406" y="1687"/>
                  </a:cubicBezTo>
                  <a:cubicBezTo>
                    <a:pt x="13091" y="2827"/>
                    <a:pt x="9675" y="4627"/>
                    <a:pt x="7361" y="5827"/>
                  </a:cubicBezTo>
                  <a:cubicBezTo>
                    <a:pt x="5047" y="7027"/>
                    <a:pt x="3834" y="7627"/>
                    <a:pt x="3063" y="8167"/>
                  </a:cubicBezTo>
                  <a:cubicBezTo>
                    <a:pt x="2291" y="8707"/>
                    <a:pt x="1961" y="9187"/>
                    <a:pt x="2071" y="9547"/>
                  </a:cubicBezTo>
                  <a:cubicBezTo>
                    <a:pt x="2181" y="9907"/>
                    <a:pt x="2732" y="10147"/>
                    <a:pt x="3945" y="10387"/>
                  </a:cubicBezTo>
                  <a:cubicBezTo>
                    <a:pt x="5157" y="10627"/>
                    <a:pt x="7030" y="10867"/>
                    <a:pt x="8243" y="11167"/>
                  </a:cubicBezTo>
                  <a:cubicBezTo>
                    <a:pt x="9455" y="11467"/>
                    <a:pt x="10006" y="11827"/>
                    <a:pt x="10006" y="12307"/>
                  </a:cubicBezTo>
                  <a:cubicBezTo>
                    <a:pt x="10006" y="12787"/>
                    <a:pt x="9455" y="13387"/>
                    <a:pt x="8022" y="14287"/>
                  </a:cubicBezTo>
                  <a:cubicBezTo>
                    <a:pt x="6589" y="15187"/>
                    <a:pt x="4275" y="16387"/>
                    <a:pt x="2843" y="17167"/>
                  </a:cubicBezTo>
                  <a:cubicBezTo>
                    <a:pt x="1410" y="17947"/>
                    <a:pt x="859" y="18307"/>
                    <a:pt x="473" y="18787"/>
                  </a:cubicBezTo>
                  <a:cubicBezTo>
                    <a:pt x="87" y="19267"/>
                    <a:pt x="-133" y="19867"/>
                    <a:pt x="87" y="20287"/>
                  </a:cubicBezTo>
                  <a:cubicBezTo>
                    <a:pt x="308" y="20707"/>
                    <a:pt x="969" y="20947"/>
                    <a:pt x="2953" y="21127"/>
                  </a:cubicBezTo>
                  <a:cubicBezTo>
                    <a:pt x="4936" y="21307"/>
                    <a:pt x="8243" y="21427"/>
                    <a:pt x="10887" y="21487"/>
                  </a:cubicBezTo>
                  <a:cubicBezTo>
                    <a:pt x="13532" y="21547"/>
                    <a:pt x="15516" y="21547"/>
                    <a:pt x="1750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675766" y="4761679"/>
              <a:ext cx="315146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34" fill="norm" stroke="1" extrusionOk="0">
                  <a:moveTo>
                    <a:pt x="20240" y="1094"/>
                  </a:moveTo>
                  <a:cubicBezTo>
                    <a:pt x="20672" y="514"/>
                    <a:pt x="21104" y="-66"/>
                    <a:pt x="21320" y="6"/>
                  </a:cubicBezTo>
                  <a:cubicBezTo>
                    <a:pt x="21536" y="79"/>
                    <a:pt x="21536" y="804"/>
                    <a:pt x="20672" y="2543"/>
                  </a:cubicBezTo>
                  <a:cubicBezTo>
                    <a:pt x="19808" y="4283"/>
                    <a:pt x="18080" y="7037"/>
                    <a:pt x="15632" y="9792"/>
                  </a:cubicBezTo>
                  <a:cubicBezTo>
                    <a:pt x="13184" y="12546"/>
                    <a:pt x="10016" y="15300"/>
                    <a:pt x="7856" y="16895"/>
                  </a:cubicBezTo>
                  <a:cubicBezTo>
                    <a:pt x="5696" y="18490"/>
                    <a:pt x="4544" y="18925"/>
                    <a:pt x="3536" y="19142"/>
                  </a:cubicBezTo>
                  <a:cubicBezTo>
                    <a:pt x="2528" y="19360"/>
                    <a:pt x="1664" y="19360"/>
                    <a:pt x="1016" y="18852"/>
                  </a:cubicBezTo>
                  <a:cubicBezTo>
                    <a:pt x="368" y="18345"/>
                    <a:pt x="-64" y="17330"/>
                    <a:pt x="8" y="16170"/>
                  </a:cubicBezTo>
                  <a:cubicBezTo>
                    <a:pt x="80" y="15011"/>
                    <a:pt x="656" y="13706"/>
                    <a:pt x="2168" y="12908"/>
                  </a:cubicBezTo>
                  <a:cubicBezTo>
                    <a:pt x="3680" y="12111"/>
                    <a:pt x="6128" y="11821"/>
                    <a:pt x="8792" y="12619"/>
                  </a:cubicBezTo>
                  <a:cubicBezTo>
                    <a:pt x="11456" y="13416"/>
                    <a:pt x="14336" y="15300"/>
                    <a:pt x="16136" y="16968"/>
                  </a:cubicBezTo>
                  <a:cubicBezTo>
                    <a:pt x="17936" y="18635"/>
                    <a:pt x="18656" y="20084"/>
                    <a:pt x="19376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6132022" y="499989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6380206" y="4709523"/>
              <a:ext cx="188507" cy="64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42" fill="norm" stroke="1" extrusionOk="0">
                  <a:moveTo>
                    <a:pt x="3500" y="6295"/>
                  </a:moveTo>
                  <a:cubicBezTo>
                    <a:pt x="2076" y="8060"/>
                    <a:pt x="652" y="9824"/>
                    <a:pt x="415" y="12013"/>
                  </a:cubicBezTo>
                  <a:cubicBezTo>
                    <a:pt x="177" y="14201"/>
                    <a:pt x="1127" y="16813"/>
                    <a:pt x="1602" y="18330"/>
                  </a:cubicBezTo>
                  <a:cubicBezTo>
                    <a:pt x="2076" y="19848"/>
                    <a:pt x="2076" y="20271"/>
                    <a:pt x="1839" y="20695"/>
                  </a:cubicBezTo>
                  <a:cubicBezTo>
                    <a:pt x="1602" y="21118"/>
                    <a:pt x="1127" y="21542"/>
                    <a:pt x="771" y="21542"/>
                  </a:cubicBezTo>
                  <a:cubicBezTo>
                    <a:pt x="415" y="21542"/>
                    <a:pt x="177" y="21118"/>
                    <a:pt x="59" y="19671"/>
                  </a:cubicBezTo>
                  <a:cubicBezTo>
                    <a:pt x="-60" y="18224"/>
                    <a:pt x="-60" y="15754"/>
                    <a:pt x="652" y="13142"/>
                  </a:cubicBezTo>
                  <a:cubicBezTo>
                    <a:pt x="1364" y="10530"/>
                    <a:pt x="2788" y="7777"/>
                    <a:pt x="4094" y="5695"/>
                  </a:cubicBezTo>
                  <a:cubicBezTo>
                    <a:pt x="5399" y="3613"/>
                    <a:pt x="6586" y="2201"/>
                    <a:pt x="7773" y="1318"/>
                  </a:cubicBezTo>
                  <a:cubicBezTo>
                    <a:pt x="8960" y="436"/>
                    <a:pt x="10147" y="83"/>
                    <a:pt x="11808" y="13"/>
                  </a:cubicBezTo>
                  <a:cubicBezTo>
                    <a:pt x="13470" y="-58"/>
                    <a:pt x="15606" y="154"/>
                    <a:pt x="17624" y="824"/>
                  </a:cubicBezTo>
                  <a:cubicBezTo>
                    <a:pt x="19641" y="1495"/>
                    <a:pt x="21540" y="2624"/>
                    <a:pt x="21065" y="4001"/>
                  </a:cubicBezTo>
                  <a:cubicBezTo>
                    <a:pt x="20591" y="5377"/>
                    <a:pt x="17742" y="7001"/>
                    <a:pt x="14182" y="8166"/>
                  </a:cubicBezTo>
                  <a:cubicBezTo>
                    <a:pt x="10621" y="9330"/>
                    <a:pt x="6349" y="10036"/>
                    <a:pt x="2076" y="10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6506672" y="5012594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09"/>
                    <a:pt x="9600" y="9818"/>
                    <a:pt x="13200" y="13418"/>
                  </a:cubicBezTo>
                  <a:cubicBezTo>
                    <a:pt x="16800" y="17018"/>
                    <a:pt x="19200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6601922" y="5044344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2541"/>
                    <a:pt x="11040" y="5082"/>
                    <a:pt x="7440" y="8682"/>
                  </a:cubicBezTo>
                  <a:cubicBezTo>
                    <a:pt x="3840" y="12282"/>
                    <a:pt x="1920" y="169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698760" y="4815744"/>
              <a:ext cx="19526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20975" y="0"/>
                  </a:moveTo>
                  <a:cubicBezTo>
                    <a:pt x="17337" y="1271"/>
                    <a:pt x="13699" y="2541"/>
                    <a:pt x="10175" y="4588"/>
                  </a:cubicBezTo>
                  <a:cubicBezTo>
                    <a:pt x="6651" y="6635"/>
                    <a:pt x="3240" y="9459"/>
                    <a:pt x="1421" y="11788"/>
                  </a:cubicBezTo>
                  <a:cubicBezTo>
                    <a:pt x="-398" y="14118"/>
                    <a:pt x="-625" y="15953"/>
                    <a:pt x="1649" y="17506"/>
                  </a:cubicBezTo>
                  <a:cubicBezTo>
                    <a:pt x="3922" y="19059"/>
                    <a:pt x="8697" y="20329"/>
                    <a:pt x="134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900843" y="4866544"/>
              <a:ext cx="21543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0918" y="0"/>
                  </a:moveTo>
                  <a:cubicBezTo>
                    <a:pt x="18800" y="4200"/>
                    <a:pt x="16682" y="8400"/>
                    <a:pt x="13929" y="11600"/>
                  </a:cubicBezTo>
                  <a:cubicBezTo>
                    <a:pt x="11177" y="14800"/>
                    <a:pt x="7788" y="17000"/>
                    <a:pt x="5459" y="18000"/>
                  </a:cubicBezTo>
                  <a:cubicBezTo>
                    <a:pt x="3129" y="19000"/>
                    <a:pt x="1859" y="18800"/>
                    <a:pt x="1118" y="18200"/>
                  </a:cubicBezTo>
                  <a:cubicBezTo>
                    <a:pt x="377" y="17600"/>
                    <a:pt x="165" y="16600"/>
                    <a:pt x="59" y="15400"/>
                  </a:cubicBezTo>
                  <a:cubicBezTo>
                    <a:pt x="-47" y="14200"/>
                    <a:pt x="-47" y="12800"/>
                    <a:pt x="377" y="11700"/>
                  </a:cubicBezTo>
                  <a:cubicBezTo>
                    <a:pt x="800" y="10600"/>
                    <a:pt x="1647" y="9800"/>
                    <a:pt x="2706" y="9400"/>
                  </a:cubicBezTo>
                  <a:cubicBezTo>
                    <a:pt x="3765" y="9000"/>
                    <a:pt x="5035" y="9000"/>
                    <a:pt x="7153" y="10300"/>
                  </a:cubicBezTo>
                  <a:cubicBezTo>
                    <a:pt x="9271" y="11600"/>
                    <a:pt x="12235" y="14200"/>
                    <a:pt x="14777" y="16300"/>
                  </a:cubicBezTo>
                  <a:cubicBezTo>
                    <a:pt x="17318" y="18400"/>
                    <a:pt x="19435" y="20000"/>
                    <a:pt x="215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7205172" y="4841144"/>
              <a:ext cx="8369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7714" y="623"/>
                  </a:cubicBezTo>
                  <a:cubicBezTo>
                    <a:pt x="10286" y="1246"/>
                    <a:pt x="12857" y="2492"/>
                    <a:pt x="15686" y="5123"/>
                  </a:cubicBezTo>
                  <a:cubicBezTo>
                    <a:pt x="18514" y="7754"/>
                    <a:pt x="21600" y="11769"/>
                    <a:pt x="19800" y="14746"/>
                  </a:cubicBezTo>
                  <a:cubicBezTo>
                    <a:pt x="18000" y="17723"/>
                    <a:pt x="11314" y="19662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7351222" y="4650644"/>
              <a:ext cx="175685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42" y="0"/>
                  </a:moveTo>
                  <a:cubicBezTo>
                    <a:pt x="7027" y="1903"/>
                    <a:pt x="11711" y="3807"/>
                    <a:pt x="15354" y="5917"/>
                  </a:cubicBezTo>
                  <a:cubicBezTo>
                    <a:pt x="18998" y="8028"/>
                    <a:pt x="21600" y="10345"/>
                    <a:pt x="21600" y="12621"/>
                  </a:cubicBezTo>
                  <a:cubicBezTo>
                    <a:pt x="21600" y="14897"/>
                    <a:pt x="18998" y="17131"/>
                    <a:pt x="14964" y="18621"/>
                  </a:cubicBezTo>
                  <a:cubicBezTo>
                    <a:pt x="10930" y="20110"/>
                    <a:pt x="5465" y="20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7649672" y="4555394"/>
              <a:ext cx="107449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1246" y="0"/>
                  </a:moveTo>
                  <a:cubicBezTo>
                    <a:pt x="5400" y="1626"/>
                    <a:pt x="9554" y="3252"/>
                    <a:pt x="13292" y="5381"/>
                  </a:cubicBezTo>
                  <a:cubicBezTo>
                    <a:pt x="17031" y="7510"/>
                    <a:pt x="20354" y="10142"/>
                    <a:pt x="20977" y="12542"/>
                  </a:cubicBezTo>
                  <a:cubicBezTo>
                    <a:pt x="21600" y="14942"/>
                    <a:pt x="19523" y="17110"/>
                    <a:pt x="15577" y="18581"/>
                  </a:cubicBezTo>
                  <a:cubicBezTo>
                    <a:pt x="11631" y="20052"/>
                    <a:pt x="5815" y="208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757622" y="4331949"/>
              <a:ext cx="254001" cy="23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676"/>
                  </a:moveTo>
                  <a:cubicBezTo>
                    <a:pt x="2700" y="107"/>
                    <a:pt x="5400" y="-461"/>
                    <a:pt x="7290" y="581"/>
                  </a:cubicBezTo>
                  <a:cubicBezTo>
                    <a:pt x="9180" y="1623"/>
                    <a:pt x="10260" y="4276"/>
                    <a:pt x="10080" y="7118"/>
                  </a:cubicBezTo>
                  <a:cubicBezTo>
                    <a:pt x="9900" y="9960"/>
                    <a:pt x="8460" y="12992"/>
                    <a:pt x="7290" y="14792"/>
                  </a:cubicBezTo>
                  <a:cubicBezTo>
                    <a:pt x="6120" y="16592"/>
                    <a:pt x="5220" y="17160"/>
                    <a:pt x="4320" y="17634"/>
                  </a:cubicBezTo>
                  <a:cubicBezTo>
                    <a:pt x="3420" y="18107"/>
                    <a:pt x="2520" y="18486"/>
                    <a:pt x="2520" y="18676"/>
                  </a:cubicBezTo>
                  <a:cubicBezTo>
                    <a:pt x="2520" y="18865"/>
                    <a:pt x="3420" y="18865"/>
                    <a:pt x="6750" y="19244"/>
                  </a:cubicBezTo>
                  <a:cubicBezTo>
                    <a:pt x="10080" y="19623"/>
                    <a:pt x="15840" y="20381"/>
                    <a:pt x="21600" y="21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8183867" y="4591321"/>
              <a:ext cx="250289" cy="77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47" fill="norm" stroke="1" extrusionOk="0">
                  <a:moveTo>
                    <a:pt x="1540" y="7415"/>
                  </a:moveTo>
                  <a:cubicBezTo>
                    <a:pt x="1361" y="9284"/>
                    <a:pt x="1183" y="11152"/>
                    <a:pt x="1093" y="13195"/>
                  </a:cubicBezTo>
                  <a:cubicBezTo>
                    <a:pt x="1004" y="15238"/>
                    <a:pt x="1004" y="17457"/>
                    <a:pt x="1004" y="18741"/>
                  </a:cubicBezTo>
                  <a:cubicBezTo>
                    <a:pt x="1004" y="20025"/>
                    <a:pt x="1004" y="20375"/>
                    <a:pt x="826" y="20755"/>
                  </a:cubicBezTo>
                  <a:cubicBezTo>
                    <a:pt x="647" y="21134"/>
                    <a:pt x="290" y="21543"/>
                    <a:pt x="112" y="21426"/>
                  </a:cubicBezTo>
                  <a:cubicBezTo>
                    <a:pt x="-67" y="21309"/>
                    <a:pt x="-67" y="20667"/>
                    <a:pt x="379" y="19237"/>
                  </a:cubicBezTo>
                  <a:cubicBezTo>
                    <a:pt x="826" y="17807"/>
                    <a:pt x="1718" y="15588"/>
                    <a:pt x="2789" y="13312"/>
                  </a:cubicBezTo>
                  <a:cubicBezTo>
                    <a:pt x="3860" y="11035"/>
                    <a:pt x="5110" y="8700"/>
                    <a:pt x="6538" y="6569"/>
                  </a:cubicBezTo>
                  <a:cubicBezTo>
                    <a:pt x="7966" y="4438"/>
                    <a:pt x="9573" y="2512"/>
                    <a:pt x="10644" y="1432"/>
                  </a:cubicBezTo>
                  <a:cubicBezTo>
                    <a:pt x="11715" y="352"/>
                    <a:pt x="12250" y="118"/>
                    <a:pt x="12964" y="31"/>
                  </a:cubicBezTo>
                  <a:cubicBezTo>
                    <a:pt x="13678" y="-57"/>
                    <a:pt x="14571" y="1"/>
                    <a:pt x="16267" y="760"/>
                  </a:cubicBezTo>
                  <a:cubicBezTo>
                    <a:pt x="17963" y="1519"/>
                    <a:pt x="20462" y="2979"/>
                    <a:pt x="20997" y="4321"/>
                  </a:cubicBezTo>
                  <a:cubicBezTo>
                    <a:pt x="21533" y="5664"/>
                    <a:pt x="20105" y="6890"/>
                    <a:pt x="17249" y="7766"/>
                  </a:cubicBezTo>
                  <a:cubicBezTo>
                    <a:pt x="14393" y="8641"/>
                    <a:pt x="10108" y="9167"/>
                    <a:pt x="7073" y="9400"/>
                  </a:cubicBezTo>
                  <a:cubicBezTo>
                    <a:pt x="4039" y="9634"/>
                    <a:pt x="2254" y="9575"/>
                    <a:pt x="469" y="9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8424372" y="4942744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455"/>
                    <a:pt x="11896" y="12910"/>
                    <a:pt x="15496" y="16510"/>
                  </a:cubicBezTo>
                  <a:cubicBezTo>
                    <a:pt x="19096" y="20110"/>
                    <a:pt x="20348" y="20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8440036" y="5008709"/>
              <a:ext cx="174837" cy="14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32" fill="norm" stroke="1" extrusionOk="0">
                  <a:moveTo>
                    <a:pt x="21496" y="566"/>
                  </a:moveTo>
                  <a:cubicBezTo>
                    <a:pt x="20195" y="-51"/>
                    <a:pt x="18894" y="-668"/>
                    <a:pt x="15380" y="1646"/>
                  </a:cubicBezTo>
                  <a:cubicBezTo>
                    <a:pt x="11867" y="3961"/>
                    <a:pt x="6142" y="9206"/>
                    <a:pt x="3149" y="12601"/>
                  </a:cubicBezTo>
                  <a:cubicBezTo>
                    <a:pt x="156" y="15995"/>
                    <a:pt x="-104" y="17538"/>
                    <a:pt x="26" y="18618"/>
                  </a:cubicBezTo>
                  <a:cubicBezTo>
                    <a:pt x="156" y="19698"/>
                    <a:pt x="677" y="20315"/>
                    <a:pt x="1197" y="20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8743102" y="4763962"/>
              <a:ext cx="157521" cy="34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268" fill="norm" stroke="1" extrusionOk="0">
                  <a:moveTo>
                    <a:pt x="20608" y="453"/>
                  </a:moveTo>
                  <a:cubicBezTo>
                    <a:pt x="17562" y="61"/>
                    <a:pt x="14516" y="-332"/>
                    <a:pt x="11193" y="453"/>
                  </a:cubicBezTo>
                  <a:cubicBezTo>
                    <a:pt x="7870" y="1239"/>
                    <a:pt x="4270" y="3203"/>
                    <a:pt x="2054" y="5624"/>
                  </a:cubicBezTo>
                  <a:cubicBezTo>
                    <a:pt x="-161" y="8046"/>
                    <a:pt x="-992" y="10926"/>
                    <a:pt x="1639" y="13610"/>
                  </a:cubicBezTo>
                  <a:cubicBezTo>
                    <a:pt x="4270" y="16293"/>
                    <a:pt x="10362" y="18781"/>
                    <a:pt x="16454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8870989" y="4815744"/>
              <a:ext cx="258234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0"/>
                  </a:moveTo>
                  <a:cubicBezTo>
                    <a:pt x="18767" y="5191"/>
                    <a:pt x="15934" y="10381"/>
                    <a:pt x="13102" y="13981"/>
                  </a:cubicBezTo>
                  <a:cubicBezTo>
                    <a:pt x="10269" y="17581"/>
                    <a:pt x="7436" y="19591"/>
                    <a:pt x="5577" y="20595"/>
                  </a:cubicBezTo>
                  <a:cubicBezTo>
                    <a:pt x="3718" y="21600"/>
                    <a:pt x="2833" y="21600"/>
                    <a:pt x="2125" y="21265"/>
                  </a:cubicBezTo>
                  <a:cubicBezTo>
                    <a:pt x="1416" y="20930"/>
                    <a:pt x="885" y="20260"/>
                    <a:pt x="531" y="19256"/>
                  </a:cubicBezTo>
                  <a:cubicBezTo>
                    <a:pt x="177" y="18251"/>
                    <a:pt x="0" y="16912"/>
                    <a:pt x="0" y="15740"/>
                  </a:cubicBezTo>
                  <a:cubicBezTo>
                    <a:pt x="0" y="14567"/>
                    <a:pt x="177" y="13563"/>
                    <a:pt x="708" y="13060"/>
                  </a:cubicBezTo>
                  <a:cubicBezTo>
                    <a:pt x="1239" y="12558"/>
                    <a:pt x="2125" y="12558"/>
                    <a:pt x="4692" y="13563"/>
                  </a:cubicBezTo>
                  <a:cubicBezTo>
                    <a:pt x="7259" y="14567"/>
                    <a:pt x="11508" y="16577"/>
                    <a:pt x="14075" y="17833"/>
                  </a:cubicBezTo>
                  <a:cubicBezTo>
                    <a:pt x="16643" y="19088"/>
                    <a:pt x="17528" y="19591"/>
                    <a:pt x="18413" y="20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9205422" y="4771294"/>
              <a:ext cx="12141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600" fill="norm" stroke="1" extrusionOk="0">
                  <a:moveTo>
                    <a:pt x="8640" y="0"/>
                  </a:moveTo>
                  <a:cubicBezTo>
                    <a:pt x="13320" y="3212"/>
                    <a:pt x="18000" y="6425"/>
                    <a:pt x="19800" y="9138"/>
                  </a:cubicBezTo>
                  <a:cubicBezTo>
                    <a:pt x="21600" y="11852"/>
                    <a:pt x="20520" y="14068"/>
                    <a:pt x="16740" y="16062"/>
                  </a:cubicBezTo>
                  <a:cubicBezTo>
                    <a:pt x="12960" y="18055"/>
                    <a:pt x="6480" y="198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9319722" y="4580794"/>
              <a:ext cx="229706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0701" y="0"/>
                  </a:moveTo>
                  <a:cubicBezTo>
                    <a:pt x="11692" y="0"/>
                    <a:pt x="12683" y="0"/>
                    <a:pt x="13872" y="510"/>
                  </a:cubicBezTo>
                  <a:cubicBezTo>
                    <a:pt x="15061" y="1019"/>
                    <a:pt x="16448" y="2039"/>
                    <a:pt x="18033" y="3600"/>
                  </a:cubicBezTo>
                  <a:cubicBezTo>
                    <a:pt x="19618" y="5161"/>
                    <a:pt x="21402" y="7264"/>
                    <a:pt x="21501" y="9335"/>
                  </a:cubicBezTo>
                  <a:cubicBezTo>
                    <a:pt x="21600" y="11405"/>
                    <a:pt x="20015" y="13444"/>
                    <a:pt x="16150" y="15483"/>
                  </a:cubicBezTo>
                  <a:cubicBezTo>
                    <a:pt x="12286" y="17522"/>
                    <a:pt x="6143" y="195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9675322" y="4411045"/>
              <a:ext cx="208068" cy="32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45" fill="norm" stroke="1" extrusionOk="0">
                  <a:moveTo>
                    <a:pt x="5236" y="729"/>
                  </a:moveTo>
                  <a:cubicBezTo>
                    <a:pt x="6109" y="308"/>
                    <a:pt x="6982" y="-113"/>
                    <a:pt x="8618" y="27"/>
                  </a:cubicBezTo>
                  <a:cubicBezTo>
                    <a:pt x="10255" y="168"/>
                    <a:pt x="12655" y="869"/>
                    <a:pt x="13309" y="2342"/>
                  </a:cubicBezTo>
                  <a:cubicBezTo>
                    <a:pt x="13964" y="3814"/>
                    <a:pt x="12873" y="6058"/>
                    <a:pt x="11891" y="7461"/>
                  </a:cubicBezTo>
                  <a:cubicBezTo>
                    <a:pt x="10909" y="8864"/>
                    <a:pt x="10036" y="9425"/>
                    <a:pt x="10145" y="9635"/>
                  </a:cubicBezTo>
                  <a:cubicBezTo>
                    <a:pt x="10255" y="9845"/>
                    <a:pt x="11345" y="9705"/>
                    <a:pt x="13091" y="10126"/>
                  </a:cubicBezTo>
                  <a:cubicBezTo>
                    <a:pt x="14836" y="10547"/>
                    <a:pt x="17236" y="11529"/>
                    <a:pt x="18764" y="12370"/>
                  </a:cubicBezTo>
                  <a:cubicBezTo>
                    <a:pt x="20291" y="13212"/>
                    <a:pt x="20945" y="13913"/>
                    <a:pt x="21273" y="14755"/>
                  </a:cubicBezTo>
                  <a:cubicBezTo>
                    <a:pt x="21600" y="15596"/>
                    <a:pt x="21600" y="16578"/>
                    <a:pt x="20073" y="17630"/>
                  </a:cubicBezTo>
                  <a:cubicBezTo>
                    <a:pt x="18545" y="18682"/>
                    <a:pt x="15491" y="19804"/>
                    <a:pt x="12218" y="20505"/>
                  </a:cubicBezTo>
                  <a:cubicBezTo>
                    <a:pt x="8945" y="21206"/>
                    <a:pt x="5455" y="21487"/>
                    <a:pt x="3382" y="21277"/>
                  </a:cubicBezTo>
                  <a:cubicBezTo>
                    <a:pt x="1309" y="21066"/>
                    <a:pt x="655" y="20365"/>
                    <a:pt x="0" y="19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9865822" y="4434744"/>
              <a:ext cx="2603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88" y="2842"/>
                    <a:pt x="14576" y="5684"/>
                    <a:pt x="11415" y="8526"/>
                  </a:cubicBezTo>
                  <a:cubicBezTo>
                    <a:pt x="8254" y="11368"/>
                    <a:pt x="5444" y="14211"/>
                    <a:pt x="3600" y="16389"/>
                  </a:cubicBezTo>
                  <a:cubicBezTo>
                    <a:pt x="1756" y="18568"/>
                    <a:pt x="878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0100772" y="4708740"/>
              <a:ext cx="254001" cy="20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867"/>
                  </a:moveTo>
                  <a:cubicBezTo>
                    <a:pt x="900" y="994"/>
                    <a:pt x="1800" y="121"/>
                    <a:pt x="3330" y="12"/>
                  </a:cubicBezTo>
                  <a:cubicBezTo>
                    <a:pt x="4860" y="-97"/>
                    <a:pt x="7020" y="558"/>
                    <a:pt x="8280" y="2194"/>
                  </a:cubicBezTo>
                  <a:cubicBezTo>
                    <a:pt x="9540" y="3830"/>
                    <a:pt x="9900" y="6448"/>
                    <a:pt x="9000" y="8630"/>
                  </a:cubicBezTo>
                  <a:cubicBezTo>
                    <a:pt x="8100" y="10812"/>
                    <a:pt x="5940" y="12558"/>
                    <a:pt x="4140" y="13867"/>
                  </a:cubicBezTo>
                  <a:cubicBezTo>
                    <a:pt x="2340" y="15176"/>
                    <a:pt x="900" y="16048"/>
                    <a:pt x="1080" y="16485"/>
                  </a:cubicBezTo>
                  <a:cubicBezTo>
                    <a:pt x="1260" y="16921"/>
                    <a:pt x="3060" y="16921"/>
                    <a:pt x="6750" y="17685"/>
                  </a:cubicBezTo>
                  <a:cubicBezTo>
                    <a:pt x="10440" y="18448"/>
                    <a:pt x="16020" y="19976"/>
                    <a:pt x="2160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6" name="Drawing"/>
          <p:cNvGrpSpPr/>
          <p:nvPr/>
        </p:nvGrpSpPr>
        <p:grpSpPr>
          <a:xfrm>
            <a:off x="968256" y="1406555"/>
            <a:ext cx="8855194" cy="7927945"/>
            <a:chOff x="0" y="0"/>
            <a:chExt cx="8855193" cy="7927944"/>
          </a:xfrm>
        </p:grpSpPr>
        <p:sp>
          <p:nvSpPr>
            <p:cNvPr id="3072" name="Line"/>
            <p:cNvSpPr/>
            <p:nvPr/>
          </p:nvSpPr>
          <p:spPr>
            <a:xfrm>
              <a:off x="1223583" y="63210"/>
              <a:ext cx="354511" cy="73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31" fill="norm" stroke="1" extrusionOk="0">
                  <a:moveTo>
                    <a:pt x="21534" y="1211"/>
                  </a:moveTo>
                  <a:cubicBezTo>
                    <a:pt x="21405" y="903"/>
                    <a:pt x="21277" y="594"/>
                    <a:pt x="20891" y="378"/>
                  </a:cubicBezTo>
                  <a:cubicBezTo>
                    <a:pt x="20505" y="162"/>
                    <a:pt x="19863" y="39"/>
                    <a:pt x="17998" y="8"/>
                  </a:cubicBezTo>
                  <a:cubicBezTo>
                    <a:pt x="16134" y="-23"/>
                    <a:pt x="13048" y="39"/>
                    <a:pt x="10284" y="224"/>
                  </a:cubicBezTo>
                  <a:cubicBezTo>
                    <a:pt x="7520" y="409"/>
                    <a:pt x="5077" y="718"/>
                    <a:pt x="3470" y="1119"/>
                  </a:cubicBezTo>
                  <a:cubicBezTo>
                    <a:pt x="1863" y="1520"/>
                    <a:pt x="1091" y="2014"/>
                    <a:pt x="834" y="3186"/>
                  </a:cubicBezTo>
                  <a:cubicBezTo>
                    <a:pt x="577" y="4359"/>
                    <a:pt x="834" y="6210"/>
                    <a:pt x="963" y="8308"/>
                  </a:cubicBezTo>
                  <a:cubicBezTo>
                    <a:pt x="1091" y="10407"/>
                    <a:pt x="1091" y="12752"/>
                    <a:pt x="898" y="14788"/>
                  </a:cubicBezTo>
                  <a:cubicBezTo>
                    <a:pt x="705" y="16825"/>
                    <a:pt x="320" y="18553"/>
                    <a:pt x="127" y="19633"/>
                  </a:cubicBezTo>
                  <a:cubicBezTo>
                    <a:pt x="-66" y="20713"/>
                    <a:pt x="-66" y="21145"/>
                    <a:pt x="320" y="21361"/>
                  </a:cubicBezTo>
                  <a:cubicBezTo>
                    <a:pt x="705" y="21577"/>
                    <a:pt x="1477" y="21577"/>
                    <a:pt x="3148" y="21423"/>
                  </a:cubicBezTo>
                  <a:cubicBezTo>
                    <a:pt x="4820" y="21268"/>
                    <a:pt x="7391" y="20960"/>
                    <a:pt x="10477" y="20559"/>
                  </a:cubicBezTo>
                  <a:cubicBezTo>
                    <a:pt x="13563" y="20158"/>
                    <a:pt x="17163" y="19664"/>
                    <a:pt x="20763" y="19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1171693" y="517494"/>
              <a:ext cx="304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7760"/>
                    <a:pt x="4200" y="13920"/>
                    <a:pt x="7800" y="10320"/>
                  </a:cubicBezTo>
                  <a:cubicBezTo>
                    <a:pt x="11400" y="6720"/>
                    <a:pt x="16500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1783309" y="21064"/>
              <a:ext cx="410735" cy="80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19" fill="norm" stroke="1" extrusionOk="0">
                  <a:moveTo>
                    <a:pt x="21494" y="705"/>
                  </a:moveTo>
                  <a:cubicBezTo>
                    <a:pt x="19057" y="368"/>
                    <a:pt x="16620" y="30"/>
                    <a:pt x="14460" y="2"/>
                  </a:cubicBezTo>
                  <a:cubicBezTo>
                    <a:pt x="12300" y="-26"/>
                    <a:pt x="10417" y="255"/>
                    <a:pt x="8811" y="958"/>
                  </a:cubicBezTo>
                  <a:cubicBezTo>
                    <a:pt x="7205" y="1661"/>
                    <a:pt x="5876" y="2786"/>
                    <a:pt x="5156" y="4333"/>
                  </a:cubicBezTo>
                  <a:cubicBezTo>
                    <a:pt x="4436" y="5880"/>
                    <a:pt x="4325" y="7849"/>
                    <a:pt x="4103" y="9790"/>
                  </a:cubicBezTo>
                  <a:cubicBezTo>
                    <a:pt x="3882" y="11730"/>
                    <a:pt x="3549" y="13643"/>
                    <a:pt x="2829" y="15415"/>
                  </a:cubicBezTo>
                  <a:cubicBezTo>
                    <a:pt x="2109" y="17186"/>
                    <a:pt x="1002" y="18818"/>
                    <a:pt x="448" y="19802"/>
                  </a:cubicBezTo>
                  <a:cubicBezTo>
                    <a:pt x="-106" y="20787"/>
                    <a:pt x="-106" y="21124"/>
                    <a:pt x="226" y="21321"/>
                  </a:cubicBezTo>
                  <a:cubicBezTo>
                    <a:pt x="559" y="21518"/>
                    <a:pt x="1223" y="21574"/>
                    <a:pt x="2996" y="21462"/>
                  </a:cubicBezTo>
                  <a:cubicBezTo>
                    <a:pt x="4768" y="21349"/>
                    <a:pt x="7648" y="21068"/>
                    <a:pt x="10749" y="20815"/>
                  </a:cubicBezTo>
                  <a:cubicBezTo>
                    <a:pt x="13851" y="20561"/>
                    <a:pt x="17174" y="20336"/>
                    <a:pt x="20497" y="20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2332762" y="138041"/>
              <a:ext cx="235932" cy="59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50" fill="norm" stroke="1" extrusionOk="0">
                  <a:moveTo>
                    <a:pt x="21119" y="2250"/>
                  </a:moveTo>
                  <a:cubicBezTo>
                    <a:pt x="20551" y="1712"/>
                    <a:pt x="19982" y="1174"/>
                    <a:pt x="19319" y="790"/>
                  </a:cubicBezTo>
                  <a:cubicBezTo>
                    <a:pt x="18656" y="405"/>
                    <a:pt x="17898" y="175"/>
                    <a:pt x="16951" y="59"/>
                  </a:cubicBezTo>
                  <a:cubicBezTo>
                    <a:pt x="16003" y="-56"/>
                    <a:pt x="14866" y="-56"/>
                    <a:pt x="13256" y="559"/>
                  </a:cubicBezTo>
                  <a:cubicBezTo>
                    <a:pt x="11645" y="1174"/>
                    <a:pt x="9561" y="2404"/>
                    <a:pt x="7382" y="4325"/>
                  </a:cubicBezTo>
                  <a:cubicBezTo>
                    <a:pt x="5203" y="6247"/>
                    <a:pt x="2930" y="8861"/>
                    <a:pt x="1508" y="11397"/>
                  </a:cubicBezTo>
                  <a:cubicBezTo>
                    <a:pt x="87" y="13934"/>
                    <a:pt x="-481" y="16394"/>
                    <a:pt x="466" y="18085"/>
                  </a:cubicBezTo>
                  <a:cubicBezTo>
                    <a:pt x="1414" y="19776"/>
                    <a:pt x="3877" y="20698"/>
                    <a:pt x="7382" y="21121"/>
                  </a:cubicBezTo>
                  <a:cubicBezTo>
                    <a:pt x="10887" y="21544"/>
                    <a:pt x="15435" y="21467"/>
                    <a:pt x="19982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2698781" y="276900"/>
              <a:ext cx="333463" cy="43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60" fill="norm" stroke="1" extrusionOk="0">
                  <a:moveTo>
                    <a:pt x="1441" y="281"/>
                  </a:moveTo>
                  <a:cubicBezTo>
                    <a:pt x="757" y="71"/>
                    <a:pt x="74" y="-140"/>
                    <a:pt x="5" y="123"/>
                  </a:cubicBezTo>
                  <a:cubicBezTo>
                    <a:pt x="-63" y="387"/>
                    <a:pt x="484" y="1124"/>
                    <a:pt x="2124" y="2758"/>
                  </a:cubicBezTo>
                  <a:cubicBezTo>
                    <a:pt x="3765" y="4391"/>
                    <a:pt x="6499" y="6920"/>
                    <a:pt x="9302" y="9501"/>
                  </a:cubicBezTo>
                  <a:cubicBezTo>
                    <a:pt x="12104" y="12082"/>
                    <a:pt x="14975" y="14717"/>
                    <a:pt x="17026" y="16719"/>
                  </a:cubicBezTo>
                  <a:cubicBezTo>
                    <a:pt x="19076" y="18720"/>
                    <a:pt x="20307" y="20090"/>
                    <a:pt x="21537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2777660" y="246400"/>
              <a:ext cx="292684" cy="51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18" fill="norm" stroke="1" extrusionOk="0">
                  <a:moveTo>
                    <a:pt x="21334" y="985"/>
                  </a:moveTo>
                  <a:cubicBezTo>
                    <a:pt x="20563" y="629"/>
                    <a:pt x="19791" y="274"/>
                    <a:pt x="19020" y="96"/>
                  </a:cubicBezTo>
                  <a:cubicBezTo>
                    <a:pt x="18248" y="-82"/>
                    <a:pt x="17477" y="-82"/>
                    <a:pt x="15857" y="718"/>
                  </a:cubicBezTo>
                  <a:cubicBezTo>
                    <a:pt x="14237" y="1518"/>
                    <a:pt x="11768" y="3118"/>
                    <a:pt x="9531" y="4940"/>
                  </a:cubicBezTo>
                  <a:cubicBezTo>
                    <a:pt x="7294" y="6762"/>
                    <a:pt x="5288" y="8807"/>
                    <a:pt x="3591" y="11429"/>
                  </a:cubicBezTo>
                  <a:cubicBezTo>
                    <a:pt x="1894" y="14051"/>
                    <a:pt x="505" y="17251"/>
                    <a:pt x="120" y="19029"/>
                  </a:cubicBezTo>
                  <a:cubicBezTo>
                    <a:pt x="-266" y="20807"/>
                    <a:pt x="351" y="21162"/>
                    <a:pt x="968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3171943" y="593694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3525244" y="283791"/>
              <a:ext cx="459500" cy="4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54" fill="norm" stroke="1" extrusionOk="0">
                  <a:moveTo>
                    <a:pt x="999" y="21454"/>
                  </a:moveTo>
                  <a:cubicBezTo>
                    <a:pt x="603" y="21178"/>
                    <a:pt x="206" y="20903"/>
                    <a:pt x="58" y="20535"/>
                  </a:cubicBezTo>
                  <a:cubicBezTo>
                    <a:pt x="-91" y="20167"/>
                    <a:pt x="8" y="19708"/>
                    <a:pt x="801" y="17869"/>
                  </a:cubicBezTo>
                  <a:cubicBezTo>
                    <a:pt x="1593" y="16031"/>
                    <a:pt x="3080" y="12814"/>
                    <a:pt x="4368" y="9735"/>
                  </a:cubicBezTo>
                  <a:cubicBezTo>
                    <a:pt x="5656" y="6656"/>
                    <a:pt x="6746" y="3714"/>
                    <a:pt x="7340" y="2014"/>
                  </a:cubicBezTo>
                  <a:cubicBezTo>
                    <a:pt x="7935" y="314"/>
                    <a:pt x="8034" y="-146"/>
                    <a:pt x="7836" y="38"/>
                  </a:cubicBezTo>
                  <a:cubicBezTo>
                    <a:pt x="7637" y="222"/>
                    <a:pt x="7142" y="1049"/>
                    <a:pt x="6548" y="3117"/>
                  </a:cubicBezTo>
                  <a:cubicBezTo>
                    <a:pt x="5953" y="5185"/>
                    <a:pt x="5259" y="8494"/>
                    <a:pt x="4913" y="10654"/>
                  </a:cubicBezTo>
                  <a:cubicBezTo>
                    <a:pt x="4566" y="12814"/>
                    <a:pt x="4566" y="13825"/>
                    <a:pt x="4715" y="14560"/>
                  </a:cubicBezTo>
                  <a:cubicBezTo>
                    <a:pt x="4863" y="15296"/>
                    <a:pt x="5160" y="15755"/>
                    <a:pt x="5557" y="15985"/>
                  </a:cubicBezTo>
                  <a:cubicBezTo>
                    <a:pt x="5953" y="16215"/>
                    <a:pt x="6448" y="16215"/>
                    <a:pt x="7489" y="15204"/>
                  </a:cubicBezTo>
                  <a:cubicBezTo>
                    <a:pt x="8529" y="14193"/>
                    <a:pt x="10115" y="12171"/>
                    <a:pt x="11303" y="10240"/>
                  </a:cubicBezTo>
                  <a:cubicBezTo>
                    <a:pt x="12492" y="8310"/>
                    <a:pt x="13285" y="6472"/>
                    <a:pt x="13830" y="5369"/>
                  </a:cubicBezTo>
                  <a:cubicBezTo>
                    <a:pt x="14375" y="4266"/>
                    <a:pt x="14672" y="3898"/>
                    <a:pt x="14870" y="4128"/>
                  </a:cubicBezTo>
                  <a:cubicBezTo>
                    <a:pt x="15069" y="4358"/>
                    <a:pt x="15168" y="5185"/>
                    <a:pt x="15614" y="6656"/>
                  </a:cubicBezTo>
                  <a:cubicBezTo>
                    <a:pt x="16059" y="8126"/>
                    <a:pt x="16852" y="10240"/>
                    <a:pt x="17892" y="11757"/>
                  </a:cubicBezTo>
                  <a:cubicBezTo>
                    <a:pt x="18933" y="13274"/>
                    <a:pt x="20221" y="14193"/>
                    <a:pt x="21509" y="15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4029193" y="219044"/>
              <a:ext cx="105607" cy="54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502" fill="norm" stroke="1" extrusionOk="0">
                  <a:moveTo>
                    <a:pt x="0" y="0"/>
                  </a:moveTo>
                  <a:cubicBezTo>
                    <a:pt x="3323" y="1668"/>
                    <a:pt x="6646" y="3336"/>
                    <a:pt x="10592" y="5546"/>
                  </a:cubicBezTo>
                  <a:cubicBezTo>
                    <a:pt x="14538" y="7756"/>
                    <a:pt x="19108" y="10508"/>
                    <a:pt x="20354" y="13052"/>
                  </a:cubicBezTo>
                  <a:cubicBezTo>
                    <a:pt x="21600" y="15595"/>
                    <a:pt x="19523" y="17931"/>
                    <a:pt x="16823" y="19348"/>
                  </a:cubicBezTo>
                  <a:cubicBezTo>
                    <a:pt x="14123" y="20766"/>
                    <a:pt x="10800" y="21266"/>
                    <a:pt x="8100" y="21433"/>
                  </a:cubicBezTo>
                  <a:cubicBezTo>
                    <a:pt x="5400" y="21600"/>
                    <a:pt x="3323" y="21433"/>
                    <a:pt x="1246" y="2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4192128" y="60286"/>
              <a:ext cx="145857" cy="33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31" fill="norm" stroke="1" extrusionOk="0">
                  <a:moveTo>
                    <a:pt x="2137" y="4484"/>
                  </a:moveTo>
                  <a:cubicBezTo>
                    <a:pt x="1528" y="3805"/>
                    <a:pt x="920" y="3125"/>
                    <a:pt x="464" y="2446"/>
                  </a:cubicBezTo>
                  <a:cubicBezTo>
                    <a:pt x="7" y="1767"/>
                    <a:pt x="-297" y="1088"/>
                    <a:pt x="464" y="612"/>
                  </a:cubicBezTo>
                  <a:cubicBezTo>
                    <a:pt x="1224" y="137"/>
                    <a:pt x="3049" y="-135"/>
                    <a:pt x="5483" y="69"/>
                  </a:cubicBezTo>
                  <a:cubicBezTo>
                    <a:pt x="7917" y="273"/>
                    <a:pt x="10959" y="952"/>
                    <a:pt x="12480" y="2039"/>
                  </a:cubicBezTo>
                  <a:cubicBezTo>
                    <a:pt x="14002" y="3125"/>
                    <a:pt x="14002" y="4620"/>
                    <a:pt x="13393" y="5639"/>
                  </a:cubicBezTo>
                  <a:cubicBezTo>
                    <a:pt x="12785" y="6657"/>
                    <a:pt x="11568" y="7201"/>
                    <a:pt x="10351" y="7676"/>
                  </a:cubicBezTo>
                  <a:cubicBezTo>
                    <a:pt x="9134" y="8152"/>
                    <a:pt x="7917" y="8559"/>
                    <a:pt x="8221" y="9103"/>
                  </a:cubicBezTo>
                  <a:cubicBezTo>
                    <a:pt x="8526" y="9646"/>
                    <a:pt x="10351" y="10325"/>
                    <a:pt x="12785" y="11616"/>
                  </a:cubicBezTo>
                  <a:cubicBezTo>
                    <a:pt x="15218" y="12907"/>
                    <a:pt x="18261" y="14808"/>
                    <a:pt x="19782" y="16099"/>
                  </a:cubicBezTo>
                  <a:cubicBezTo>
                    <a:pt x="21303" y="17390"/>
                    <a:pt x="21303" y="18069"/>
                    <a:pt x="20086" y="18816"/>
                  </a:cubicBezTo>
                  <a:cubicBezTo>
                    <a:pt x="18869" y="19563"/>
                    <a:pt x="16435" y="20378"/>
                    <a:pt x="14306" y="20854"/>
                  </a:cubicBezTo>
                  <a:cubicBezTo>
                    <a:pt x="12176" y="21329"/>
                    <a:pt x="10351" y="21465"/>
                    <a:pt x="9286" y="21193"/>
                  </a:cubicBezTo>
                  <a:cubicBezTo>
                    <a:pt x="8221" y="20922"/>
                    <a:pt x="7917" y="20242"/>
                    <a:pt x="7613" y="19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4308593" y="-1"/>
              <a:ext cx="239184" cy="78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8602" y="2492"/>
                  </a:moveTo>
                  <a:cubicBezTo>
                    <a:pt x="8411" y="1919"/>
                    <a:pt x="8219" y="1346"/>
                    <a:pt x="8602" y="945"/>
                  </a:cubicBezTo>
                  <a:cubicBezTo>
                    <a:pt x="8984" y="544"/>
                    <a:pt x="9940" y="314"/>
                    <a:pt x="11469" y="142"/>
                  </a:cubicBezTo>
                  <a:cubicBezTo>
                    <a:pt x="12998" y="-29"/>
                    <a:pt x="15101" y="-144"/>
                    <a:pt x="16821" y="400"/>
                  </a:cubicBezTo>
                  <a:cubicBezTo>
                    <a:pt x="18542" y="945"/>
                    <a:pt x="19880" y="2148"/>
                    <a:pt x="20644" y="3895"/>
                  </a:cubicBezTo>
                  <a:cubicBezTo>
                    <a:pt x="21409" y="5643"/>
                    <a:pt x="21600" y="7935"/>
                    <a:pt x="21600" y="10083"/>
                  </a:cubicBezTo>
                  <a:cubicBezTo>
                    <a:pt x="21600" y="12232"/>
                    <a:pt x="21409" y="14237"/>
                    <a:pt x="21122" y="15812"/>
                  </a:cubicBezTo>
                  <a:cubicBezTo>
                    <a:pt x="20835" y="17388"/>
                    <a:pt x="20453" y="18534"/>
                    <a:pt x="19115" y="19451"/>
                  </a:cubicBezTo>
                  <a:cubicBezTo>
                    <a:pt x="17777" y="20367"/>
                    <a:pt x="15483" y="21055"/>
                    <a:pt x="12138" y="21255"/>
                  </a:cubicBezTo>
                  <a:cubicBezTo>
                    <a:pt x="8793" y="21456"/>
                    <a:pt x="4396" y="21170"/>
                    <a:pt x="0" y="2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5010496" y="427372"/>
              <a:ext cx="282348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688" fill="norm" stroke="1" extrusionOk="0">
                  <a:moveTo>
                    <a:pt x="1663" y="20688"/>
                  </a:moveTo>
                  <a:cubicBezTo>
                    <a:pt x="703" y="18528"/>
                    <a:pt x="-257" y="16368"/>
                    <a:pt x="63" y="12048"/>
                  </a:cubicBezTo>
                  <a:cubicBezTo>
                    <a:pt x="383" y="7728"/>
                    <a:pt x="1983" y="1248"/>
                    <a:pt x="5743" y="168"/>
                  </a:cubicBezTo>
                  <a:cubicBezTo>
                    <a:pt x="9503" y="-912"/>
                    <a:pt x="15423" y="3408"/>
                    <a:pt x="21343" y="7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5064243" y="657194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5512100" y="175592"/>
              <a:ext cx="860244" cy="8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73" fill="norm" stroke="1" extrusionOk="0">
                  <a:moveTo>
                    <a:pt x="16910" y="823"/>
                  </a:moveTo>
                  <a:cubicBezTo>
                    <a:pt x="16963" y="427"/>
                    <a:pt x="17016" y="30"/>
                    <a:pt x="16884" y="1"/>
                  </a:cubicBezTo>
                  <a:cubicBezTo>
                    <a:pt x="16751" y="-27"/>
                    <a:pt x="16434" y="313"/>
                    <a:pt x="15507" y="993"/>
                  </a:cubicBezTo>
                  <a:cubicBezTo>
                    <a:pt x="14581" y="1674"/>
                    <a:pt x="13045" y="2694"/>
                    <a:pt x="11510" y="3686"/>
                  </a:cubicBezTo>
                  <a:cubicBezTo>
                    <a:pt x="9975" y="4679"/>
                    <a:pt x="8440" y="5642"/>
                    <a:pt x="7487" y="6266"/>
                  </a:cubicBezTo>
                  <a:cubicBezTo>
                    <a:pt x="6534" y="6890"/>
                    <a:pt x="6163" y="7173"/>
                    <a:pt x="5898" y="7428"/>
                  </a:cubicBezTo>
                  <a:cubicBezTo>
                    <a:pt x="5634" y="7683"/>
                    <a:pt x="5475" y="7910"/>
                    <a:pt x="5501" y="8137"/>
                  </a:cubicBezTo>
                  <a:cubicBezTo>
                    <a:pt x="5528" y="8364"/>
                    <a:pt x="5740" y="8590"/>
                    <a:pt x="6507" y="8845"/>
                  </a:cubicBezTo>
                  <a:cubicBezTo>
                    <a:pt x="7275" y="9101"/>
                    <a:pt x="8598" y="9384"/>
                    <a:pt x="9684" y="9667"/>
                  </a:cubicBezTo>
                  <a:cubicBezTo>
                    <a:pt x="10769" y="9951"/>
                    <a:pt x="11616" y="10234"/>
                    <a:pt x="12066" y="10518"/>
                  </a:cubicBezTo>
                  <a:cubicBezTo>
                    <a:pt x="12516" y="10801"/>
                    <a:pt x="12569" y="11085"/>
                    <a:pt x="12119" y="11652"/>
                  </a:cubicBezTo>
                  <a:cubicBezTo>
                    <a:pt x="11669" y="12219"/>
                    <a:pt x="10716" y="13069"/>
                    <a:pt x="9578" y="13863"/>
                  </a:cubicBezTo>
                  <a:cubicBezTo>
                    <a:pt x="8440" y="14656"/>
                    <a:pt x="7116" y="15393"/>
                    <a:pt x="5660" y="16216"/>
                  </a:cubicBezTo>
                  <a:cubicBezTo>
                    <a:pt x="4204" y="17038"/>
                    <a:pt x="2616" y="17945"/>
                    <a:pt x="1690" y="18512"/>
                  </a:cubicBezTo>
                  <a:cubicBezTo>
                    <a:pt x="763" y="19079"/>
                    <a:pt x="498" y="19305"/>
                    <a:pt x="287" y="19560"/>
                  </a:cubicBezTo>
                  <a:cubicBezTo>
                    <a:pt x="75" y="19816"/>
                    <a:pt x="-84" y="20099"/>
                    <a:pt x="48" y="20326"/>
                  </a:cubicBezTo>
                  <a:cubicBezTo>
                    <a:pt x="181" y="20553"/>
                    <a:pt x="604" y="20723"/>
                    <a:pt x="1875" y="20808"/>
                  </a:cubicBezTo>
                  <a:cubicBezTo>
                    <a:pt x="3145" y="20893"/>
                    <a:pt x="5263" y="20893"/>
                    <a:pt x="7407" y="20864"/>
                  </a:cubicBezTo>
                  <a:cubicBezTo>
                    <a:pt x="9551" y="20836"/>
                    <a:pt x="11722" y="20779"/>
                    <a:pt x="13840" y="20779"/>
                  </a:cubicBezTo>
                  <a:cubicBezTo>
                    <a:pt x="15957" y="20779"/>
                    <a:pt x="18022" y="20836"/>
                    <a:pt x="19292" y="20978"/>
                  </a:cubicBezTo>
                  <a:cubicBezTo>
                    <a:pt x="20563" y="21119"/>
                    <a:pt x="21040" y="21346"/>
                    <a:pt x="21516" y="21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6679439" y="189921"/>
              <a:ext cx="393849" cy="90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87" fill="norm" stroke="1" extrusionOk="0">
                  <a:moveTo>
                    <a:pt x="21022" y="841"/>
                  </a:moveTo>
                  <a:cubicBezTo>
                    <a:pt x="21135" y="590"/>
                    <a:pt x="21249" y="339"/>
                    <a:pt x="21022" y="163"/>
                  </a:cubicBezTo>
                  <a:cubicBezTo>
                    <a:pt x="20794" y="-13"/>
                    <a:pt x="20226" y="-113"/>
                    <a:pt x="18634" y="214"/>
                  </a:cubicBezTo>
                  <a:cubicBezTo>
                    <a:pt x="17043" y="540"/>
                    <a:pt x="14428" y="1294"/>
                    <a:pt x="11984" y="2348"/>
                  </a:cubicBezTo>
                  <a:cubicBezTo>
                    <a:pt x="9540" y="3403"/>
                    <a:pt x="7266" y="4760"/>
                    <a:pt x="5276" y="6292"/>
                  </a:cubicBezTo>
                  <a:cubicBezTo>
                    <a:pt x="3287" y="7824"/>
                    <a:pt x="1582" y="9532"/>
                    <a:pt x="672" y="11265"/>
                  </a:cubicBezTo>
                  <a:cubicBezTo>
                    <a:pt x="-237" y="12998"/>
                    <a:pt x="-351" y="14756"/>
                    <a:pt x="1127" y="16213"/>
                  </a:cubicBezTo>
                  <a:cubicBezTo>
                    <a:pt x="2605" y="17669"/>
                    <a:pt x="5674" y="18825"/>
                    <a:pt x="8971" y="19654"/>
                  </a:cubicBezTo>
                  <a:cubicBezTo>
                    <a:pt x="12268" y="20482"/>
                    <a:pt x="15792" y="20985"/>
                    <a:pt x="19316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7028510" y="407618"/>
              <a:ext cx="326664" cy="44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87" fill="norm" stroke="1" extrusionOk="0">
                  <a:moveTo>
                    <a:pt x="16477" y="4124"/>
                  </a:moveTo>
                  <a:cubicBezTo>
                    <a:pt x="17308" y="2781"/>
                    <a:pt x="18138" y="1437"/>
                    <a:pt x="18900" y="714"/>
                  </a:cubicBezTo>
                  <a:cubicBezTo>
                    <a:pt x="19662" y="-10"/>
                    <a:pt x="20354" y="-113"/>
                    <a:pt x="20838" y="94"/>
                  </a:cubicBezTo>
                  <a:cubicBezTo>
                    <a:pt x="21323" y="300"/>
                    <a:pt x="21600" y="817"/>
                    <a:pt x="21115" y="2522"/>
                  </a:cubicBezTo>
                  <a:cubicBezTo>
                    <a:pt x="20631" y="4228"/>
                    <a:pt x="19385" y="7121"/>
                    <a:pt x="17377" y="9912"/>
                  </a:cubicBezTo>
                  <a:cubicBezTo>
                    <a:pt x="15369" y="12702"/>
                    <a:pt x="12600" y="15389"/>
                    <a:pt x="9900" y="16630"/>
                  </a:cubicBezTo>
                  <a:cubicBezTo>
                    <a:pt x="7200" y="17870"/>
                    <a:pt x="4569" y="17663"/>
                    <a:pt x="2769" y="16733"/>
                  </a:cubicBezTo>
                  <a:cubicBezTo>
                    <a:pt x="969" y="15803"/>
                    <a:pt x="0" y="14149"/>
                    <a:pt x="0" y="12857"/>
                  </a:cubicBezTo>
                  <a:cubicBezTo>
                    <a:pt x="0" y="11565"/>
                    <a:pt x="969" y="10635"/>
                    <a:pt x="2562" y="10274"/>
                  </a:cubicBezTo>
                  <a:cubicBezTo>
                    <a:pt x="4154" y="9912"/>
                    <a:pt x="6369" y="10119"/>
                    <a:pt x="8515" y="11359"/>
                  </a:cubicBezTo>
                  <a:cubicBezTo>
                    <a:pt x="10662" y="12599"/>
                    <a:pt x="12738" y="14873"/>
                    <a:pt x="14746" y="16733"/>
                  </a:cubicBezTo>
                  <a:cubicBezTo>
                    <a:pt x="16754" y="18593"/>
                    <a:pt x="18692" y="20040"/>
                    <a:pt x="20631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7432793" y="717238"/>
              <a:ext cx="2857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00" y="2735"/>
                    <a:pt x="11200" y="-1585"/>
                    <a:pt x="14800" y="575"/>
                  </a:cubicBezTo>
                  <a:cubicBezTo>
                    <a:pt x="18400" y="2735"/>
                    <a:pt x="200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7747080" y="401852"/>
              <a:ext cx="346114" cy="71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1" fill="norm" stroke="1" extrusionOk="0">
                  <a:moveTo>
                    <a:pt x="21537" y="2504"/>
                  </a:moveTo>
                  <a:cubicBezTo>
                    <a:pt x="19957" y="1619"/>
                    <a:pt x="18376" y="735"/>
                    <a:pt x="16466" y="293"/>
                  </a:cubicBezTo>
                  <a:cubicBezTo>
                    <a:pt x="14557" y="-149"/>
                    <a:pt x="12317" y="-149"/>
                    <a:pt x="9947" y="704"/>
                  </a:cubicBezTo>
                  <a:cubicBezTo>
                    <a:pt x="7576" y="1556"/>
                    <a:pt x="5074" y="3262"/>
                    <a:pt x="3164" y="5314"/>
                  </a:cubicBezTo>
                  <a:cubicBezTo>
                    <a:pt x="1254" y="7367"/>
                    <a:pt x="-63" y="9767"/>
                    <a:pt x="3" y="11946"/>
                  </a:cubicBezTo>
                  <a:cubicBezTo>
                    <a:pt x="69" y="14125"/>
                    <a:pt x="1517" y="16083"/>
                    <a:pt x="4349" y="17567"/>
                  </a:cubicBezTo>
                  <a:cubicBezTo>
                    <a:pt x="7181" y="19051"/>
                    <a:pt x="11396" y="20062"/>
                    <a:pt x="13832" y="20630"/>
                  </a:cubicBezTo>
                  <a:cubicBezTo>
                    <a:pt x="16269" y="21198"/>
                    <a:pt x="16927" y="21325"/>
                    <a:pt x="17586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7913276" y="516364"/>
              <a:ext cx="256118" cy="40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7316" y="1411"/>
                  </a:moveTo>
                  <a:cubicBezTo>
                    <a:pt x="17851" y="736"/>
                    <a:pt x="18387" y="61"/>
                    <a:pt x="18476" y="4"/>
                  </a:cubicBezTo>
                  <a:cubicBezTo>
                    <a:pt x="18565" y="-52"/>
                    <a:pt x="18208" y="511"/>
                    <a:pt x="15798" y="2029"/>
                  </a:cubicBezTo>
                  <a:cubicBezTo>
                    <a:pt x="13388" y="3548"/>
                    <a:pt x="8926" y="6023"/>
                    <a:pt x="6248" y="7429"/>
                  </a:cubicBezTo>
                  <a:cubicBezTo>
                    <a:pt x="3570" y="8836"/>
                    <a:pt x="2678" y="9173"/>
                    <a:pt x="1785" y="9735"/>
                  </a:cubicBezTo>
                  <a:cubicBezTo>
                    <a:pt x="893" y="10298"/>
                    <a:pt x="0" y="11085"/>
                    <a:pt x="0" y="11535"/>
                  </a:cubicBezTo>
                  <a:cubicBezTo>
                    <a:pt x="0" y="11986"/>
                    <a:pt x="893" y="12098"/>
                    <a:pt x="2410" y="12210"/>
                  </a:cubicBezTo>
                  <a:cubicBezTo>
                    <a:pt x="3927" y="12323"/>
                    <a:pt x="6069" y="12435"/>
                    <a:pt x="7676" y="12604"/>
                  </a:cubicBezTo>
                  <a:cubicBezTo>
                    <a:pt x="9283" y="12773"/>
                    <a:pt x="10354" y="12998"/>
                    <a:pt x="10889" y="13392"/>
                  </a:cubicBezTo>
                  <a:cubicBezTo>
                    <a:pt x="11425" y="13785"/>
                    <a:pt x="11425" y="14348"/>
                    <a:pt x="10175" y="15192"/>
                  </a:cubicBezTo>
                  <a:cubicBezTo>
                    <a:pt x="8926" y="16036"/>
                    <a:pt x="6426" y="17160"/>
                    <a:pt x="4731" y="17948"/>
                  </a:cubicBezTo>
                  <a:cubicBezTo>
                    <a:pt x="3035" y="18736"/>
                    <a:pt x="2142" y="19185"/>
                    <a:pt x="1517" y="19692"/>
                  </a:cubicBezTo>
                  <a:cubicBezTo>
                    <a:pt x="893" y="20198"/>
                    <a:pt x="536" y="20761"/>
                    <a:pt x="803" y="21098"/>
                  </a:cubicBezTo>
                  <a:cubicBezTo>
                    <a:pt x="1071" y="21436"/>
                    <a:pt x="1964" y="21548"/>
                    <a:pt x="5534" y="21436"/>
                  </a:cubicBezTo>
                  <a:cubicBezTo>
                    <a:pt x="9104" y="21323"/>
                    <a:pt x="15352" y="20985"/>
                    <a:pt x="21600" y="20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8119319" y="650844"/>
              <a:ext cx="20247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5448" y="0"/>
                  </a:moveTo>
                  <a:cubicBezTo>
                    <a:pt x="14323" y="4871"/>
                    <a:pt x="13198" y="9741"/>
                    <a:pt x="11736" y="13129"/>
                  </a:cubicBezTo>
                  <a:cubicBezTo>
                    <a:pt x="10273" y="16518"/>
                    <a:pt x="8473" y="18424"/>
                    <a:pt x="6673" y="19694"/>
                  </a:cubicBezTo>
                  <a:cubicBezTo>
                    <a:pt x="4873" y="20965"/>
                    <a:pt x="3073" y="21600"/>
                    <a:pt x="1948" y="21388"/>
                  </a:cubicBezTo>
                  <a:cubicBezTo>
                    <a:pt x="823" y="21176"/>
                    <a:pt x="373" y="20118"/>
                    <a:pt x="148" y="18847"/>
                  </a:cubicBezTo>
                  <a:cubicBezTo>
                    <a:pt x="-77" y="17576"/>
                    <a:pt x="-77" y="16094"/>
                    <a:pt x="373" y="15035"/>
                  </a:cubicBezTo>
                  <a:cubicBezTo>
                    <a:pt x="823" y="13976"/>
                    <a:pt x="1723" y="13341"/>
                    <a:pt x="3973" y="13129"/>
                  </a:cubicBezTo>
                  <a:cubicBezTo>
                    <a:pt x="6223" y="12918"/>
                    <a:pt x="9823" y="13129"/>
                    <a:pt x="12973" y="14612"/>
                  </a:cubicBezTo>
                  <a:cubicBezTo>
                    <a:pt x="16123" y="16094"/>
                    <a:pt x="18823" y="18847"/>
                    <a:pt x="215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8385293" y="606394"/>
              <a:ext cx="106867" cy="3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031" fill="norm" stroke="1" extrusionOk="0">
                  <a:moveTo>
                    <a:pt x="12226" y="8198"/>
                  </a:moveTo>
                  <a:cubicBezTo>
                    <a:pt x="11004" y="10410"/>
                    <a:pt x="9781" y="12622"/>
                    <a:pt x="9170" y="15419"/>
                  </a:cubicBezTo>
                  <a:cubicBezTo>
                    <a:pt x="8558" y="18217"/>
                    <a:pt x="8558" y="21600"/>
                    <a:pt x="8355" y="20949"/>
                  </a:cubicBezTo>
                  <a:cubicBezTo>
                    <a:pt x="8151" y="20299"/>
                    <a:pt x="7743" y="15614"/>
                    <a:pt x="7540" y="11971"/>
                  </a:cubicBezTo>
                  <a:cubicBezTo>
                    <a:pt x="7336" y="8328"/>
                    <a:pt x="7336" y="5725"/>
                    <a:pt x="7540" y="4034"/>
                  </a:cubicBezTo>
                  <a:cubicBezTo>
                    <a:pt x="7743" y="2342"/>
                    <a:pt x="8151" y="1561"/>
                    <a:pt x="9170" y="976"/>
                  </a:cubicBezTo>
                  <a:cubicBezTo>
                    <a:pt x="10189" y="390"/>
                    <a:pt x="11819" y="0"/>
                    <a:pt x="13449" y="0"/>
                  </a:cubicBezTo>
                  <a:cubicBezTo>
                    <a:pt x="15079" y="0"/>
                    <a:pt x="16709" y="390"/>
                    <a:pt x="18340" y="1627"/>
                  </a:cubicBezTo>
                  <a:cubicBezTo>
                    <a:pt x="19970" y="2863"/>
                    <a:pt x="21600" y="4945"/>
                    <a:pt x="19766" y="6896"/>
                  </a:cubicBezTo>
                  <a:cubicBezTo>
                    <a:pt x="17932" y="8848"/>
                    <a:pt x="12634" y="10670"/>
                    <a:pt x="8966" y="11711"/>
                  </a:cubicBezTo>
                  <a:cubicBezTo>
                    <a:pt x="5298" y="12752"/>
                    <a:pt x="3260" y="13012"/>
                    <a:pt x="2038" y="13142"/>
                  </a:cubicBezTo>
                  <a:cubicBezTo>
                    <a:pt x="815" y="13272"/>
                    <a:pt x="408" y="13272"/>
                    <a:pt x="0" y="13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8499593" y="777844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8573900" y="777844"/>
              <a:ext cx="5269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659"/>
                    <a:pt x="5728" y="9318"/>
                    <a:pt x="2405" y="12918"/>
                  </a:cubicBezTo>
                  <a:cubicBezTo>
                    <a:pt x="-918" y="16518"/>
                    <a:pt x="-87" y="19059"/>
                    <a:pt x="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8637176" y="643284"/>
              <a:ext cx="78318" cy="17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731"/>
                  </a:moveTo>
                  <a:cubicBezTo>
                    <a:pt x="19265" y="941"/>
                    <a:pt x="16930" y="150"/>
                    <a:pt x="14303" y="19"/>
                  </a:cubicBezTo>
                  <a:cubicBezTo>
                    <a:pt x="11676" y="-113"/>
                    <a:pt x="8757" y="414"/>
                    <a:pt x="5838" y="2521"/>
                  </a:cubicBezTo>
                  <a:cubicBezTo>
                    <a:pt x="2919" y="4628"/>
                    <a:pt x="0" y="8316"/>
                    <a:pt x="0" y="11609"/>
                  </a:cubicBezTo>
                  <a:cubicBezTo>
                    <a:pt x="0" y="14902"/>
                    <a:pt x="2919" y="17799"/>
                    <a:pt x="5838" y="19380"/>
                  </a:cubicBezTo>
                  <a:cubicBezTo>
                    <a:pt x="8757" y="20960"/>
                    <a:pt x="11676" y="21224"/>
                    <a:pt x="14595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135532" y="2389011"/>
              <a:ext cx="159862" cy="30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077" fill="norm" stroke="1" extrusionOk="0">
                  <a:moveTo>
                    <a:pt x="20915" y="5773"/>
                  </a:moveTo>
                  <a:cubicBezTo>
                    <a:pt x="20084" y="4178"/>
                    <a:pt x="19253" y="2583"/>
                    <a:pt x="17177" y="1424"/>
                  </a:cubicBezTo>
                  <a:cubicBezTo>
                    <a:pt x="15100" y="264"/>
                    <a:pt x="11777" y="-461"/>
                    <a:pt x="8453" y="336"/>
                  </a:cubicBezTo>
                  <a:cubicBezTo>
                    <a:pt x="5130" y="1134"/>
                    <a:pt x="1807" y="3453"/>
                    <a:pt x="561" y="5483"/>
                  </a:cubicBezTo>
                  <a:cubicBezTo>
                    <a:pt x="-685" y="7512"/>
                    <a:pt x="146" y="9252"/>
                    <a:pt x="3053" y="10919"/>
                  </a:cubicBezTo>
                  <a:cubicBezTo>
                    <a:pt x="5961" y="12586"/>
                    <a:pt x="10946" y="14181"/>
                    <a:pt x="13853" y="15340"/>
                  </a:cubicBezTo>
                  <a:cubicBezTo>
                    <a:pt x="16761" y="16500"/>
                    <a:pt x="17592" y="17225"/>
                    <a:pt x="17869" y="17950"/>
                  </a:cubicBezTo>
                  <a:cubicBezTo>
                    <a:pt x="18146" y="18675"/>
                    <a:pt x="17869" y="19399"/>
                    <a:pt x="15930" y="19979"/>
                  </a:cubicBezTo>
                  <a:cubicBezTo>
                    <a:pt x="13992" y="20559"/>
                    <a:pt x="10392" y="20994"/>
                    <a:pt x="7900" y="21067"/>
                  </a:cubicBezTo>
                  <a:cubicBezTo>
                    <a:pt x="5407" y="21139"/>
                    <a:pt x="4023" y="20849"/>
                    <a:pt x="3053" y="20342"/>
                  </a:cubicBezTo>
                  <a:cubicBezTo>
                    <a:pt x="2084" y="19834"/>
                    <a:pt x="1530" y="19109"/>
                    <a:pt x="977" y="18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390643" y="2279567"/>
              <a:ext cx="38101" cy="40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830"/>
                  </a:moveTo>
                  <a:cubicBezTo>
                    <a:pt x="0" y="944"/>
                    <a:pt x="0" y="58"/>
                    <a:pt x="600" y="2"/>
                  </a:cubicBezTo>
                  <a:cubicBezTo>
                    <a:pt x="1200" y="-53"/>
                    <a:pt x="2400" y="722"/>
                    <a:pt x="4800" y="2882"/>
                  </a:cubicBezTo>
                  <a:cubicBezTo>
                    <a:pt x="7200" y="5042"/>
                    <a:pt x="10800" y="8587"/>
                    <a:pt x="12600" y="11744"/>
                  </a:cubicBezTo>
                  <a:cubicBezTo>
                    <a:pt x="14400" y="14901"/>
                    <a:pt x="14400" y="17670"/>
                    <a:pt x="13800" y="19332"/>
                  </a:cubicBezTo>
                  <a:cubicBezTo>
                    <a:pt x="13200" y="20993"/>
                    <a:pt x="12000" y="21547"/>
                    <a:pt x="13200" y="21325"/>
                  </a:cubicBezTo>
                  <a:cubicBezTo>
                    <a:pt x="14400" y="21104"/>
                    <a:pt x="18000" y="20107"/>
                    <a:pt x="21600" y="19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397943" y="2434063"/>
              <a:ext cx="164151" cy="19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18" fill="norm" stroke="1" extrusionOk="0">
                  <a:moveTo>
                    <a:pt x="13999" y="2239"/>
                  </a:moveTo>
                  <a:cubicBezTo>
                    <a:pt x="14830" y="1065"/>
                    <a:pt x="15661" y="-109"/>
                    <a:pt x="15522" y="8"/>
                  </a:cubicBezTo>
                  <a:cubicBezTo>
                    <a:pt x="15384" y="126"/>
                    <a:pt x="14276" y="1534"/>
                    <a:pt x="11922" y="3882"/>
                  </a:cubicBezTo>
                  <a:cubicBezTo>
                    <a:pt x="9568" y="6230"/>
                    <a:pt x="5968" y="9517"/>
                    <a:pt x="3614" y="12217"/>
                  </a:cubicBezTo>
                  <a:cubicBezTo>
                    <a:pt x="1261" y="14917"/>
                    <a:pt x="153" y="17030"/>
                    <a:pt x="14" y="18556"/>
                  </a:cubicBezTo>
                  <a:cubicBezTo>
                    <a:pt x="-124" y="20082"/>
                    <a:pt x="707" y="21021"/>
                    <a:pt x="4445" y="21256"/>
                  </a:cubicBezTo>
                  <a:cubicBezTo>
                    <a:pt x="8184" y="21491"/>
                    <a:pt x="14830" y="21021"/>
                    <a:pt x="21476" y="20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583981" y="2441682"/>
              <a:ext cx="124163" cy="22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296" fill="norm" stroke="1" extrusionOk="0">
                  <a:moveTo>
                    <a:pt x="5997" y="10187"/>
                  </a:moveTo>
                  <a:cubicBezTo>
                    <a:pt x="9957" y="7587"/>
                    <a:pt x="13917" y="4987"/>
                    <a:pt x="16257" y="3187"/>
                  </a:cubicBezTo>
                  <a:cubicBezTo>
                    <a:pt x="18597" y="1387"/>
                    <a:pt x="19317" y="387"/>
                    <a:pt x="18597" y="87"/>
                  </a:cubicBezTo>
                  <a:cubicBezTo>
                    <a:pt x="17877" y="-213"/>
                    <a:pt x="15717" y="187"/>
                    <a:pt x="12297" y="2487"/>
                  </a:cubicBezTo>
                  <a:cubicBezTo>
                    <a:pt x="8877" y="4787"/>
                    <a:pt x="4197" y="8987"/>
                    <a:pt x="1857" y="12087"/>
                  </a:cubicBezTo>
                  <a:cubicBezTo>
                    <a:pt x="-483" y="15187"/>
                    <a:pt x="-483" y="17187"/>
                    <a:pt x="1137" y="18687"/>
                  </a:cubicBezTo>
                  <a:cubicBezTo>
                    <a:pt x="2757" y="20187"/>
                    <a:pt x="5997" y="21187"/>
                    <a:pt x="9597" y="21287"/>
                  </a:cubicBezTo>
                  <a:cubicBezTo>
                    <a:pt x="13197" y="21387"/>
                    <a:pt x="17157" y="20587"/>
                    <a:pt x="21117" y="19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772148" y="2451800"/>
              <a:ext cx="219629" cy="16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702" fill="norm" stroke="1" extrusionOk="0">
                  <a:moveTo>
                    <a:pt x="3065" y="1081"/>
                  </a:moveTo>
                  <a:cubicBezTo>
                    <a:pt x="2027" y="1602"/>
                    <a:pt x="988" y="2122"/>
                    <a:pt x="469" y="3944"/>
                  </a:cubicBezTo>
                  <a:cubicBezTo>
                    <a:pt x="-50" y="5766"/>
                    <a:pt x="-50" y="8888"/>
                    <a:pt x="54" y="11100"/>
                  </a:cubicBezTo>
                  <a:cubicBezTo>
                    <a:pt x="158" y="13313"/>
                    <a:pt x="365" y="14614"/>
                    <a:pt x="885" y="15785"/>
                  </a:cubicBezTo>
                  <a:cubicBezTo>
                    <a:pt x="1404" y="16956"/>
                    <a:pt x="2235" y="17997"/>
                    <a:pt x="3169" y="18127"/>
                  </a:cubicBezTo>
                  <a:cubicBezTo>
                    <a:pt x="4104" y="18257"/>
                    <a:pt x="5142" y="17476"/>
                    <a:pt x="5973" y="16435"/>
                  </a:cubicBezTo>
                  <a:cubicBezTo>
                    <a:pt x="6804" y="15394"/>
                    <a:pt x="7427" y="14093"/>
                    <a:pt x="7738" y="14614"/>
                  </a:cubicBezTo>
                  <a:cubicBezTo>
                    <a:pt x="8050" y="15134"/>
                    <a:pt x="8050" y="17476"/>
                    <a:pt x="8673" y="19038"/>
                  </a:cubicBezTo>
                  <a:cubicBezTo>
                    <a:pt x="9296" y="20599"/>
                    <a:pt x="10542" y="21380"/>
                    <a:pt x="12723" y="19949"/>
                  </a:cubicBezTo>
                  <a:cubicBezTo>
                    <a:pt x="14904" y="18517"/>
                    <a:pt x="18019" y="14874"/>
                    <a:pt x="19681" y="11751"/>
                  </a:cubicBezTo>
                  <a:cubicBezTo>
                    <a:pt x="21342" y="8628"/>
                    <a:pt x="21550" y="6026"/>
                    <a:pt x="21550" y="4074"/>
                  </a:cubicBezTo>
                  <a:cubicBezTo>
                    <a:pt x="21550" y="2122"/>
                    <a:pt x="21342" y="821"/>
                    <a:pt x="20615" y="300"/>
                  </a:cubicBezTo>
                  <a:cubicBezTo>
                    <a:pt x="19888" y="-220"/>
                    <a:pt x="18642" y="40"/>
                    <a:pt x="17396" y="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292343" y="2485450"/>
              <a:ext cx="152401" cy="3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0" y="15072"/>
                    <a:pt x="0" y="9388"/>
                    <a:pt x="1050" y="5409"/>
                  </a:cubicBezTo>
                  <a:cubicBezTo>
                    <a:pt x="2100" y="1430"/>
                    <a:pt x="4200" y="-844"/>
                    <a:pt x="7800" y="293"/>
                  </a:cubicBezTo>
                  <a:cubicBezTo>
                    <a:pt x="11400" y="1430"/>
                    <a:pt x="16500" y="5977"/>
                    <a:pt x="21600" y="1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311393" y="2625694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2672410" y="1851992"/>
              <a:ext cx="626534" cy="61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13938" y="1078"/>
                  </a:moveTo>
                  <a:cubicBezTo>
                    <a:pt x="14376" y="559"/>
                    <a:pt x="14814" y="39"/>
                    <a:pt x="14959" y="2"/>
                  </a:cubicBezTo>
                  <a:cubicBezTo>
                    <a:pt x="15105" y="-35"/>
                    <a:pt x="14959" y="410"/>
                    <a:pt x="13938" y="1301"/>
                  </a:cubicBezTo>
                  <a:cubicBezTo>
                    <a:pt x="12916" y="2192"/>
                    <a:pt x="11019" y="3528"/>
                    <a:pt x="9122" y="4716"/>
                  </a:cubicBezTo>
                  <a:cubicBezTo>
                    <a:pt x="7224" y="5903"/>
                    <a:pt x="5327" y="6942"/>
                    <a:pt x="3904" y="7759"/>
                  </a:cubicBezTo>
                  <a:cubicBezTo>
                    <a:pt x="2481" y="8575"/>
                    <a:pt x="1532" y="9169"/>
                    <a:pt x="912" y="9614"/>
                  </a:cubicBezTo>
                  <a:cubicBezTo>
                    <a:pt x="292" y="10060"/>
                    <a:pt x="0" y="10357"/>
                    <a:pt x="0" y="10617"/>
                  </a:cubicBezTo>
                  <a:cubicBezTo>
                    <a:pt x="0" y="10876"/>
                    <a:pt x="292" y="11099"/>
                    <a:pt x="1386" y="11285"/>
                  </a:cubicBezTo>
                  <a:cubicBezTo>
                    <a:pt x="2481" y="11470"/>
                    <a:pt x="4378" y="11619"/>
                    <a:pt x="5728" y="11804"/>
                  </a:cubicBezTo>
                  <a:cubicBezTo>
                    <a:pt x="7078" y="11990"/>
                    <a:pt x="7881" y="12212"/>
                    <a:pt x="8428" y="12472"/>
                  </a:cubicBezTo>
                  <a:cubicBezTo>
                    <a:pt x="8976" y="12732"/>
                    <a:pt x="9268" y="13029"/>
                    <a:pt x="9195" y="13586"/>
                  </a:cubicBezTo>
                  <a:cubicBezTo>
                    <a:pt x="9122" y="14142"/>
                    <a:pt x="8684" y="14959"/>
                    <a:pt x="7553" y="15924"/>
                  </a:cubicBezTo>
                  <a:cubicBezTo>
                    <a:pt x="6422" y="16889"/>
                    <a:pt x="4597" y="18002"/>
                    <a:pt x="3503" y="18707"/>
                  </a:cubicBezTo>
                  <a:cubicBezTo>
                    <a:pt x="2408" y="19412"/>
                    <a:pt x="2043" y="19709"/>
                    <a:pt x="1751" y="20043"/>
                  </a:cubicBezTo>
                  <a:cubicBezTo>
                    <a:pt x="1459" y="20377"/>
                    <a:pt x="1241" y="20749"/>
                    <a:pt x="1386" y="21045"/>
                  </a:cubicBezTo>
                  <a:cubicBezTo>
                    <a:pt x="1532" y="21342"/>
                    <a:pt x="2043" y="21565"/>
                    <a:pt x="3393" y="21565"/>
                  </a:cubicBezTo>
                  <a:cubicBezTo>
                    <a:pt x="4743" y="21565"/>
                    <a:pt x="6932" y="21342"/>
                    <a:pt x="9341" y="21083"/>
                  </a:cubicBezTo>
                  <a:cubicBezTo>
                    <a:pt x="11749" y="20823"/>
                    <a:pt x="14376" y="20526"/>
                    <a:pt x="16455" y="20600"/>
                  </a:cubicBezTo>
                  <a:cubicBezTo>
                    <a:pt x="18535" y="20674"/>
                    <a:pt x="20068" y="21120"/>
                    <a:pt x="21600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3480646" y="1846684"/>
              <a:ext cx="288198" cy="57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62" fill="norm" stroke="1" extrusionOk="0">
                  <a:moveTo>
                    <a:pt x="17429" y="1789"/>
                  </a:moveTo>
                  <a:cubicBezTo>
                    <a:pt x="17118" y="1246"/>
                    <a:pt x="16807" y="702"/>
                    <a:pt x="16263" y="352"/>
                  </a:cubicBezTo>
                  <a:cubicBezTo>
                    <a:pt x="15719" y="2"/>
                    <a:pt x="14942" y="-153"/>
                    <a:pt x="13621" y="197"/>
                  </a:cubicBezTo>
                  <a:cubicBezTo>
                    <a:pt x="12300" y="546"/>
                    <a:pt x="10436" y="1401"/>
                    <a:pt x="8260" y="3149"/>
                  </a:cubicBezTo>
                  <a:cubicBezTo>
                    <a:pt x="6085" y="4897"/>
                    <a:pt x="3598" y="7539"/>
                    <a:pt x="1967" y="9987"/>
                  </a:cubicBezTo>
                  <a:cubicBezTo>
                    <a:pt x="335" y="12434"/>
                    <a:pt x="-442" y="14687"/>
                    <a:pt x="257" y="16591"/>
                  </a:cubicBezTo>
                  <a:cubicBezTo>
                    <a:pt x="957" y="18494"/>
                    <a:pt x="3132" y="20048"/>
                    <a:pt x="6473" y="20748"/>
                  </a:cubicBezTo>
                  <a:cubicBezTo>
                    <a:pt x="9814" y="21447"/>
                    <a:pt x="14321" y="21292"/>
                    <a:pt x="16962" y="21097"/>
                  </a:cubicBezTo>
                  <a:cubicBezTo>
                    <a:pt x="19604" y="20903"/>
                    <a:pt x="20381" y="20670"/>
                    <a:pt x="21158" y="20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3771112" y="2009489"/>
              <a:ext cx="327932" cy="36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69" fill="norm" stroke="1" extrusionOk="0">
                  <a:moveTo>
                    <a:pt x="19790" y="1856"/>
                  </a:moveTo>
                  <a:cubicBezTo>
                    <a:pt x="19790" y="997"/>
                    <a:pt x="19790" y="137"/>
                    <a:pt x="19790" y="15"/>
                  </a:cubicBezTo>
                  <a:cubicBezTo>
                    <a:pt x="19790" y="-108"/>
                    <a:pt x="19790" y="506"/>
                    <a:pt x="18821" y="2899"/>
                  </a:cubicBezTo>
                  <a:cubicBezTo>
                    <a:pt x="17852" y="5292"/>
                    <a:pt x="15914" y="9465"/>
                    <a:pt x="13698" y="12778"/>
                  </a:cubicBezTo>
                  <a:cubicBezTo>
                    <a:pt x="11483" y="16092"/>
                    <a:pt x="8990" y="18547"/>
                    <a:pt x="6983" y="19897"/>
                  </a:cubicBezTo>
                  <a:cubicBezTo>
                    <a:pt x="4975" y="21247"/>
                    <a:pt x="3452" y="21492"/>
                    <a:pt x="2344" y="21001"/>
                  </a:cubicBezTo>
                  <a:cubicBezTo>
                    <a:pt x="1237" y="20510"/>
                    <a:pt x="544" y="19283"/>
                    <a:pt x="198" y="17872"/>
                  </a:cubicBezTo>
                  <a:cubicBezTo>
                    <a:pt x="-148" y="16460"/>
                    <a:pt x="-148" y="14865"/>
                    <a:pt x="1098" y="13637"/>
                  </a:cubicBezTo>
                  <a:cubicBezTo>
                    <a:pt x="2344" y="12410"/>
                    <a:pt x="4837" y="11551"/>
                    <a:pt x="7398" y="11551"/>
                  </a:cubicBezTo>
                  <a:cubicBezTo>
                    <a:pt x="9960" y="11551"/>
                    <a:pt x="12590" y="12410"/>
                    <a:pt x="14944" y="14190"/>
                  </a:cubicBezTo>
                  <a:cubicBezTo>
                    <a:pt x="17298" y="15969"/>
                    <a:pt x="19375" y="18669"/>
                    <a:pt x="21452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4206993" y="2237218"/>
              <a:ext cx="27940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618" y="11375"/>
                    <a:pt x="5236" y="2735"/>
                    <a:pt x="8836" y="575"/>
                  </a:cubicBezTo>
                  <a:cubicBezTo>
                    <a:pt x="12436" y="-1585"/>
                    <a:pt x="1701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4699065" y="1900546"/>
              <a:ext cx="212779" cy="52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7" fill="norm" stroke="1" extrusionOk="0">
                  <a:moveTo>
                    <a:pt x="21498" y="51"/>
                  </a:moveTo>
                  <a:cubicBezTo>
                    <a:pt x="19359" y="-36"/>
                    <a:pt x="17221" y="-123"/>
                    <a:pt x="14227" y="792"/>
                  </a:cubicBezTo>
                  <a:cubicBezTo>
                    <a:pt x="11233" y="1706"/>
                    <a:pt x="7383" y="3622"/>
                    <a:pt x="4603" y="6061"/>
                  </a:cubicBezTo>
                  <a:cubicBezTo>
                    <a:pt x="1823" y="8500"/>
                    <a:pt x="112" y="11461"/>
                    <a:pt x="5" y="13987"/>
                  </a:cubicBezTo>
                  <a:cubicBezTo>
                    <a:pt x="-102" y="16512"/>
                    <a:pt x="1395" y="18603"/>
                    <a:pt x="4924" y="19779"/>
                  </a:cubicBezTo>
                  <a:cubicBezTo>
                    <a:pt x="8452" y="20954"/>
                    <a:pt x="14013" y="21216"/>
                    <a:pt x="19573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5008041" y="1953798"/>
              <a:ext cx="367353" cy="41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62" fill="norm" stroke="1" extrusionOk="0">
                  <a:moveTo>
                    <a:pt x="17820" y="2218"/>
                  </a:moveTo>
                  <a:cubicBezTo>
                    <a:pt x="18192" y="1241"/>
                    <a:pt x="18565" y="264"/>
                    <a:pt x="18192" y="47"/>
                  </a:cubicBezTo>
                  <a:cubicBezTo>
                    <a:pt x="17820" y="-170"/>
                    <a:pt x="16703" y="373"/>
                    <a:pt x="14344" y="1567"/>
                  </a:cubicBezTo>
                  <a:cubicBezTo>
                    <a:pt x="11985" y="2761"/>
                    <a:pt x="8385" y="4606"/>
                    <a:pt x="5903" y="5854"/>
                  </a:cubicBezTo>
                  <a:cubicBezTo>
                    <a:pt x="3420" y="7102"/>
                    <a:pt x="2054" y="7754"/>
                    <a:pt x="1185" y="8351"/>
                  </a:cubicBezTo>
                  <a:cubicBezTo>
                    <a:pt x="316" y="8948"/>
                    <a:pt x="-56" y="9490"/>
                    <a:pt x="68" y="9870"/>
                  </a:cubicBezTo>
                  <a:cubicBezTo>
                    <a:pt x="192" y="10250"/>
                    <a:pt x="813" y="10467"/>
                    <a:pt x="2365" y="10901"/>
                  </a:cubicBezTo>
                  <a:cubicBezTo>
                    <a:pt x="3916" y="11336"/>
                    <a:pt x="6399" y="11987"/>
                    <a:pt x="7827" y="12529"/>
                  </a:cubicBezTo>
                  <a:cubicBezTo>
                    <a:pt x="9254" y="13072"/>
                    <a:pt x="9627" y="13506"/>
                    <a:pt x="9627" y="13941"/>
                  </a:cubicBezTo>
                  <a:cubicBezTo>
                    <a:pt x="9627" y="14375"/>
                    <a:pt x="9254" y="14809"/>
                    <a:pt x="7765" y="15623"/>
                  </a:cubicBezTo>
                  <a:cubicBezTo>
                    <a:pt x="6275" y="16437"/>
                    <a:pt x="3668" y="17631"/>
                    <a:pt x="2116" y="18391"/>
                  </a:cubicBezTo>
                  <a:cubicBezTo>
                    <a:pt x="565" y="19151"/>
                    <a:pt x="68" y="19476"/>
                    <a:pt x="6" y="19910"/>
                  </a:cubicBezTo>
                  <a:cubicBezTo>
                    <a:pt x="-56" y="20345"/>
                    <a:pt x="316" y="20887"/>
                    <a:pt x="1558" y="21159"/>
                  </a:cubicBezTo>
                  <a:cubicBezTo>
                    <a:pt x="2799" y="21430"/>
                    <a:pt x="4910" y="21430"/>
                    <a:pt x="8385" y="21159"/>
                  </a:cubicBezTo>
                  <a:cubicBezTo>
                    <a:pt x="11861" y="20887"/>
                    <a:pt x="16703" y="20345"/>
                    <a:pt x="21544" y="19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5401435" y="2111344"/>
              <a:ext cx="27240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8535" y="0"/>
                  </a:moveTo>
                  <a:cubicBezTo>
                    <a:pt x="17028" y="3692"/>
                    <a:pt x="15521" y="7385"/>
                    <a:pt x="13177" y="10246"/>
                  </a:cubicBezTo>
                  <a:cubicBezTo>
                    <a:pt x="10833" y="13108"/>
                    <a:pt x="7651" y="15138"/>
                    <a:pt x="5475" y="16062"/>
                  </a:cubicBezTo>
                  <a:cubicBezTo>
                    <a:pt x="3298" y="16985"/>
                    <a:pt x="2126" y="16800"/>
                    <a:pt x="1372" y="16154"/>
                  </a:cubicBezTo>
                  <a:cubicBezTo>
                    <a:pt x="619" y="15508"/>
                    <a:pt x="284" y="14400"/>
                    <a:pt x="116" y="13292"/>
                  </a:cubicBezTo>
                  <a:cubicBezTo>
                    <a:pt x="-51" y="12185"/>
                    <a:pt x="-51" y="11077"/>
                    <a:pt x="200" y="10154"/>
                  </a:cubicBezTo>
                  <a:cubicBezTo>
                    <a:pt x="451" y="9231"/>
                    <a:pt x="954" y="8492"/>
                    <a:pt x="2042" y="8031"/>
                  </a:cubicBezTo>
                  <a:cubicBezTo>
                    <a:pt x="3130" y="7569"/>
                    <a:pt x="4805" y="7385"/>
                    <a:pt x="7233" y="8769"/>
                  </a:cubicBezTo>
                  <a:cubicBezTo>
                    <a:pt x="9661" y="10154"/>
                    <a:pt x="12842" y="13108"/>
                    <a:pt x="15354" y="15508"/>
                  </a:cubicBezTo>
                  <a:cubicBezTo>
                    <a:pt x="17865" y="17908"/>
                    <a:pt x="19707" y="19754"/>
                    <a:pt x="215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5858356" y="2001044"/>
              <a:ext cx="162819" cy="56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90" fill="norm" stroke="1" extrusionOk="0">
                  <a:moveTo>
                    <a:pt x="4106" y="6353"/>
                  </a:moveTo>
                  <a:cubicBezTo>
                    <a:pt x="3275" y="8922"/>
                    <a:pt x="2444" y="11492"/>
                    <a:pt x="2029" y="13740"/>
                  </a:cubicBezTo>
                  <a:cubicBezTo>
                    <a:pt x="1614" y="15988"/>
                    <a:pt x="1614" y="17916"/>
                    <a:pt x="1337" y="19281"/>
                  </a:cubicBezTo>
                  <a:cubicBezTo>
                    <a:pt x="1060" y="20646"/>
                    <a:pt x="506" y="21449"/>
                    <a:pt x="229" y="21489"/>
                  </a:cubicBezTo>
                  <a:cubicBezTo>
                    <a:pt x="-48" y="21529"/>
                    <a:pt x="-48" y="20806"/>
                    <a:pt x="90" y="18719"/>
                  </a:cubicBezTo>
                  <a:cubicBezTo>
                    <a:pt x="229" y="16631"/>
                    <a:pt x="506" y="13178"/>
                    <a:pt x="1475" y="10328"/>
                  </a:cubicBezTo>
                  <a:cubicBezTo>
                    <a:pt x="2444" y="7477"/>
                    <a:pt x="4106" y="5229"/>
                    <a:pt x="6183" y="3623"/>
                  </a:cubicBezTo>
                  <a:cubicBezTo>
                    <a:pt x="8260" y="2017"/>
                    <a:pt x="10752" y="1053"/>
                    <a:pt x="12829" y="531"/>
                  </a:cubicBezTo>
                  <a:cubicBezTo>
                    <a:pt x="14906" y="9"/>
                    <a:pt x="16567" y="-71"/>
                    <a:pt x="17952" y="49"/>
                  </a:cubicBezTo>
                  <a:cubicBezTo>
                    <a:pt x="19337" y="170"/>
                    <a:pt x="20444" y="491"/>
                    <a:pt x="20998" y="1615"/>
                  </a:cubicBezTo>
                  <a:cubicBezTo>
                    <a:pt x="21552" y="2739"/>
                    <a:pt x="21552" y="4667"/>
                    <a:pt x="19198" y="6232"/>
                  </a:cubicBezTo>
                  <a:cubicBezTo>
                    <a:pt x="16844" y="7798"/>
                    <a:pt x="12137" y="9003"/>
                    <a:pt x="9090" y="9605"/>
                  </a:cubicBezTo>
                  <a:cubicBezTo>
                    <a:pt x="6044" y="10207"/>
                    <a:pt x="4660" y="10207"/>
                    <a:pt x="3275" y="10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6054843" y="2263744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6075138" y="2257394"/>
              <a:ext cx="10670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20940" y="0"/>
                  </a:moveTo>
                  <a:cubicBezTo>
                    <a:pt x="17202" y="1200"/>
                    <a:pt x="13463" y="2400"/>
                    <a:pt x="9725" y="5250"/>
                  </a:cubicBezTo>
                  <a:cubicBezTo>
                    <a:pt x="5986" y="8100"/>
                    <a:pt x="2248" y="12600"/>
                    <a:pt x="794" y="15600"/>
                  </a:cubicBezTo>
                  <a:cubicBezTo>
                    <a:pt x="-660" y="18600"/>
                    <a:pt x="171" y="20100"/>
                    <a:pt x="10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6245588" y="2071128"/>
              <a:ext cx="145806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20956" y="697"/>
                  </a:moveTo>
                  <a:cubicBezTo>
                    <a:pt x="18826" y="348"/>
                    <a:pt x="16697" y="0"/>
                    <a:pt x="14871" y="0"/>
                  </a:cubicBezTo>
                  <a:cubicBezTo>
                    <a:pt x="13046" y="0"/>
                    <a:pt x="11525" y="348"/>
                    <a:pt x="8939" y="2613"/>
                  </a:cubicBezTo>
                  <a:cubicBezTo>
                    <a:pt x="6353" y="4877"/>
                    <a:pt x="2702" y="9058"/>
                    <a:pt x="1029" y="12455"/>
                  </a:cubicBezTo>
                  <a:cubicBezTo>
                    <a:pt x="-644" y="15852"/>
                    <a:pt x="-340" y="18465"/>
                    <a:pt x="2398" y="19858"/>
                  </a:cubicBezTo>
                  <a:cubicBezTo>
                    <a:pt x="5136" y="21252"/>
                    <a:pt x="10308" y="21426"/>
                    <a:pt x="15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6389676" y="2104994"/>
              <a:ext cx="204918" cy="23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72" fill="norm" stroke="1" extrusionOk="0">
                  <a:moveTo>
                    <a:pt x="21338" y="0"/>
                  </a:moveTo>
                  <a:cubicBezTo>
                    <a:pt x="18473" y="5302"/>
                    <a:pt x="15607" y="10604"/>
                    <a:pt x="13293" y="13942"/>
                  </a:cubicBezTo>
                  <a:cubicBezTo>
                    <a:pt x="10979" y="17280"/>
                    <a:pt x="9216" y="18655"/>
                    <a:pt x="7673" y="19636"/>
                  </a:cubicBezTo>
                  <a:cubicBezTo>
                    <a:pt x="6130" y="20618"/>
                    <a:pt x="4807" y="21207"/>
                    <a:pt x="3595" y="21404"/>
                  </a:cubicBezTo>
                  <a:cubicBezTo>
                    <a:pt x="2383" y="21600"/>
                    <a:pt x="1281" y="21404"/>
                    <a:pt x="620" y="20422"/>
                  </a:cubicBezTo>
                  <a:cubicBezTo>
                    <a:pt x="-42" y="19440"/>
                    <a:pt x="-262" y="17673"/>
                    <a:pt x="399" y="16691"/>
                  </a:cubicBezTo>
                  <a:cubicBezTo>
                    <a:pt x="1060" y="15709"/>
                    <a:pt x="2603" y="15513"/>
                    <a:pt x="5248" y="16200"/>
                  </a:cubicBezTo>
                  <a:cubicBezTo>
                    <a:pt x="7893" y="16887"/>
                    <a:pt x="11640" y="18458"/>
                    <a:pt x="14285" y="19440"/>
                  </a:cubicBezTo>
                  <a:cubicBezTo>
                    <a:pt x="16930" y="20422"/>
                    <a:pt x="18473" y="20815"/>
                    <a:pt x="20016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6683493" y="2073244"/>
              <a:ext cx="7279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7200" y="0"/>
                  </a:moveTo>
                  <a:cubicBezTo>
                    <a:pt x="13200" y="2118"/>
                    <a:pt x="19200" y="4235"/>
                    <a:pt x="20400" y="7341"/>
                  </a:cubicBezTo>
                  <a:cubicBezTo>
                    <a:pt x="21600" y="10447"/>
                    <a:pt x="18000" y="14541"/>
                    <a:pt x="13800" y="17082"/>
                  </a:cubicBezTo>
                  <a:cubicBezTo>
                    <a:pt x="9600" y="19624"/>
                    <a:pt x="4800" y="206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6816843" y="1941495"/>
              <a:ext cx="121165" cy="50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12" fill="norm" stroke="1" extrusionOk="0">
                  <a:moveTo>
                    <a:pt x="0" y="733"/>
                  </a:moveTo>
                  <a:cubicBezTo>
                    <a:pt x="1464" y="466"/>
                    <a:pt x="2929" y="200"/>
                    <a:pt x="4576" y="66"/>
                  </a:cubicBezTo>
                  <a:cubicBezTo>
                    <a:pt x="6224" y="-67"/>
                    <a:pt x="8054" y="-67"/>
                    <a:pt x="10800" y="733"/>
                  </a:cubicBezTo>
                  <a:cubicBezTo>
                    <a:pt x="13546" y="1533"/>
                    <a:pt x="17207" y="3133"/>
                    <a:pt x="19220" y="5311"/>
                  </a:cubicBezTo>
                  <a:cubicBezTo>
                    <a:pt x="21234" y="7489"/>
                    <a:pt x="21600" y="10244"/>
                    <a:pt x="19769" y="12777"/>
                  </a:cubicBezTo>
                  <a:cubicBezTo>
                    <a:pt x="17939" y="15311"/>
                    <a:pt x="13912" y="17622"/>
                    <a:pt x="11349" y="18955"/>
                  </a:cubicBezTo>
                  <a:cubicBezTo>
                    <a:pt x="8786" y="20289"/>
                    <a:pt x="7688" y="20644"/>
                    <a:pt x="6407" y="20955"/>
                  </a:cubicBezTo>
                  <a:cubicBezTo>
                    <a:pt x="5125" y="21266"/>
                    <a:pt x="3661" y="21533"/>
                    <a:pt x="2929" y="21355"/>
                  </a:cubicBezTo>
                  <a:cubicBezTo>
                    <a:pt x="2197" y="21177"/>
                    <a:pt x="2197" y="20555"/>
                    <a:pt x="2197" y="19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6950193" y="1875197"/>
              <a:ext cx="142009" cy="62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3" fill="norm" stroke="1" extrusionOk="0">
                  <a:moveTo>
                    <a:pt x="0" y="1128"/>
                  </a:moveTo>
                  <a:cubicBezTo>
                    <a:pt x="318" y="766"/>
                    <a:pt x="635" y="403"/>
                    <a:pt x="1588" y="186"/>
                  </a:cubicBezTo>
                  <a:cubicBezTo>
                    <a:pt x="2541" y="-32"/>
                    <a:pt x="4129" y="-104"/>
                    <a:pt x="6829" y="222"/>
                  </a:cubicBezTo>
                  <a:cubicBezTo>
                    <a:pt x="9529" y="548"/>
                    <a:pt x="13341" y="1273"/>
                    <a:pt x="16041" y="2977"/>
                  </a:cubicBezTo>
                  <a:cubicBezTo>
                    <a:pt x="18741" y="4680"/>
                    <a:pt x="20329" y="7362"/>
                    <a:pt x="20965" y="10007"/>
                  </a:cubicBezTo>
                  <a:cubicBezTo>
                    <a:pt x="21600" y="12653"/>
                    <a:pt x="21282" y="15262"/>
                    <a:pt x="20647" y="17038"/>
                  </a:cubicBezTo>
                  <a:cubicBezTo>
                    <a:pt x="20012" y="18814"/>
                    <a:pt x="19059" y="19756"/>
                    <a:pt x="17947" y="20409"/>
                  </a:cubicBezTo>
                  <a:cubicBezTo>
                    <a:pt x="16835" y="21061"/>
                    <a:pt x="15565" y="21424"/>
                    <a:pt x="14453" y="21460"/>
                  </a:cubicBezTo>
                  <a:cubicBezTo>
                    <a:pt x="13341" y="21496"/>
                    <a:pt x="12388" y="21206"/>
                    <a:pt x="11753" y="20916"/>
                  </a:cubicBezTo>
                  <a:cubicBezTo>
                    <a:pt x="11118" y="20626"/>
                    <a:pt x="10800" y="20336"/>
                    <a:pt x="10482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7134343" y="1704012"/>
              <a:ext cx="142577" cy="32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70" fill="norm" stroke="1" extrusionOk="0">
                  <a:moveTo>
                    <a:pt x="2817" y="4242"/>
                  </a:moveTo>
                  <a:cubicBezTo>
                    <a:pt x="2504" y="3546"/>
                    <a:pt x="2191" y="2849"/>
                    <a:pt x="2035" y="2152"/>
                  </a:cubicBezTo>
                  <a:cubicBezTo>
                    <a:pt x="1878" y="1455"/>
                    <a:pt x="1878" y="758"/>
                    <a:pt x="3287" y="340"/>
                  </a:cubicBezTo>
                  <a:cubicBezTo>
                    <a:pt x="4696" y="-78"/>
                    <a:pt x="7513" y="-217"/>
                    <a:pt x="10487" y="549"/>
                  </a:cubicBezTo>
                  <a:cubicBezTo>
                    <a:pt x="13461" y="1316"/>
                    <a:pt x="16591" y="2988"/>
                    <a:pt x="17374" y="4451"/>
                  </a:cubicBezTo>
                  <a:cubicBezTo>
                    <a:pt x="18157" y="5915"/>
                    <a:pt x="16591" y="7169"/>
                    <a:pt x="14713" y="8075"/>
                  </a:cubicBezTo>
                  <a:cubicBezTo>
                    <a:pt x="12835" y="8980"/>
                    <a:pt x="10643" y="9538"/>
                    <a:pt x="10174" y="10095"/>
                  </a:cubicBezTo>
                  <a:cubicBezTo>
                    <a:pt x="9704" y="10653"/>
                    <a:pt x="10957" y="11210"/>
                    <a:pt x="13148" y="12464"/>
                  </a:cubicBezTo>
                  <a:cubicBezTo>
                    <a:pt x="15339" y="13718"/>
                    <a:pt x="18470" y="15669"/>
                    <a:pt x="20035" y="16993"/>
                  </a:cubicBezTo>
                  <a:cubicBezTo>
                    <a:pt x="21600" y="18317"/>
                    <a:pt x="21600" y="19014"/>
                    <a:pt x="18783" y="19711"/>
                  </a:cubicBezTo>
                  <a:cubicBezTo>
                    <a:pt x="15965" y="20408"/>
                    <a:pt x="10330" y="21104"/>
                    <a:pt x="6730" y="21244"/>
                  </a:cubicBezTo>
                  <a:cubicBezTo>
                    <a:pt x="3130" y="21383"/>
                    <a:pt x="1565" y="20965"/>
                    <a:pt x="783" y="20338"/>
                  </a:cubicBezTo>
                  <a:cubicBezTo>
                    <a:pt x="0" y="19711"/>
                    <a:pt x="0" y="18875"/>
                    <a:pt x="0" y="18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7508993" y="2059388"/>
              <a:ext cx="203796" cy="75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60" fill="norm" stroke="1" extrusionOk="0">
                  <a:moveTo>
                    <a:pt x="2645" y="7953"/>
                  </a:moveTo>
                  <a:cubicBezTo>
                    <a:pt x="1984" y="9033"/>
                    <a:pt x="1322" y="10113"/>
                    <a:pt x="1102" y="11853"/>
                  </a:cubicBezTo>
                  <a:cubicBezTo>
                    <a:pt x="882" y="13593"/>
                    <a:pt x="1102" y="15993"/>
                    <a:pt x="1102" y="17553"/>
                  </a:cubicBezTo>
                  <a:cubicBezTo>
                    <a:pt x="1102" y="19113"/>
                    <a:pt x="882" y="19833"/>
                    <a:pt x="661" y="20403"/>
                  </a:cubicBezTo>
                  <a:cubicBezTo>
                    <a:pt x="441" y="20973"/>
                    <a:pt x="220" y="21393"/>
                    <a:pt x="110" y="21453"/>
                  </a:cubicBezTo>
                  <a:cubicBezTo>
                    <a:pt x="0" y="21513"/>
                    <a:pt x="0" y="21213"/>
                    <a:pt x="661" y="19893"/>
                  </a:cubicBezTo>
                  <a:cubicBezTo>
                    <a:pt x="1322" y="18573"/>
                    <a:pt x="2645" y="16233"/>
                    <a:pt x="3747" y="14043"/>
                  </a:cubicBezTo>
                  <a:cubicBezTo>
                    <a:pt x="4849" y="11853"/>
                    <a:pt x="5731" y="9813"/>
                    <a:pt x="6943" y="7713"/>
                  </a:cubicBezTo>
                  <a:cubicBezTo>
                    <a:pt x="8155" y="5613"/>
                    <a:pt x="9698" y="3453"/>
                    <a:pt x="10690" y="2163"/>
                  </a:cubicBezTo>
                  <a:cubicBezTo>
                    <a:pt x="11682" y="873"/>
                    <a:pt x="12122" y="453"/>
                    <a:pt x="13004" y="213"/>
                  </a:cubicBezTo>
                  <a:cubicBezTo>
                    <a:pt x="13886" y="-27"/>
                    <a:pt x="15208" y="-87"/>
                    <a:pt x="16751" y="153"/>
                  </a:cubicBezTo>
                  <a:cubicBezTo>
                    <a:pt x="18294" y="393"/>
                    <a:pt x="20057" y="933"/>
                    <a:pt x="20829" y="1953"/>
                  </a:cubicBezTo>
                  <a:cubicBezTo>
                    <a:pt x="21600" y="2973"/>
                    <a:pt x="21380" y="4473"/>
                    <a:pt x="18845" y="5583"/>
                  </a:cubicBezTo>
                  <a:cubicBezTo>
                    <a:pt x="16310" y="6693"/>
                    <a:pt x="11461" y="7413"/>
                    <a:pt x="7935" y="7743"/>
                  </a:cubicBezTo>
                  <a:cubicBezTo>
                    <a:pt x="4408" y="8073"/>
                    <a:pt x="2204" y="8013"/>
                    <a:pt x="0" y="7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7674093" y="2365344"/>
              <a:ext cx="171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57"/>
                    <a:pt x="9600" y="7714"/>
                    <a:pt x="13200" y="11314"/>
                  </a:cubicBezTo>
                  <a:cubicBezTo>
                    <a:pt x="16800" y="14914"/>
                    <a:pt x="19200" y="18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7693143" y="2390744"/>
              <a:ext cx="177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77"/>
                    <a:pt x="18000" y="554"/>
                    <a:pt x="15043" y="2908"/>
                  </a:cubicBezTo>
                  <a:cubicBezTo>
                    <a:pt x="12086" y="5262"/>
                    <a:pt x="7971" y="9692"/>
                    <a:pt x="5271" y="13154"/>
                  </a:cubicBezTo>
                  <a:cubicBezTo>
                    <a:pt x="2571" y="16615"/>
                    <a:pt x="1286" y="191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7924432" y="2177096"/>
              <a:ext cx="174555" cy="31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62" fill="norm" stroke="1" extrusionOk="0">
                  <a:moveTo>
                    <a:pt x="20502" y="4630"/>
                  </a:moveTo>
                  <a:cubicBezTo>
                    <a:pt x="20759" y="3905"/>
                    <a:pt x="21016" y="3180"/>
                    <a:pt x="21144" y="2383"/>
                  </a:cubicBezTo>
                  <a:cubicBezTo>
                    <a:pt x="21273" y="1586"/>
                    <a:pt x="21273" y="716"/>
                    <a:pt x="20373" y="281"/>
                  </a:cubicBezTo>
                  <a:cubicBezTo>
                    <a:pt x="19473" y="-154"/>
                    <a:pt x="17673" y="-154"/>
                    <a:pt x="14973" y="788"/>
                  </a:cubicBezTo>
                  <a:cubicBezTo>
                    <a:pt x="12273" y="1731"/>
                    <a:pt x="8673" y="3615"/>
                    <a:pt x="5716" y="6225"/>
                  </a:cubicBezTo>
                  <a:cubicBezTo>
                    <a:pt x="2759" y="8834"/>
                    <a:pt x="444" y="12168"/>
                    <a:pt x="59" y="14850"/>
                  </a:cubicBezTo>
                  <a:cubicBezTo>
                    <a:pt x="-327" y="17532"/>
                    <a:pt x="1216" y="19561"/>
                    <a:pt x="3530" y="20504"/>
                  </a:cubicBezTo>
                  <a:cubicBezTo>
                    <a:pt x="5844" y="21446"/>
                    <a:pt x="8930" y="21301"/>
                    <a:pt x="12016" y="21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8081583" y="2206594"/>
              <a:ext cx="271961" cy="27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27" fill="norm" stroke="1" extrusionOk="0">
                  <a:moveTo>
                    <a:pt x="21514" y="0"/>
                  </a:moveTo>
                  <a:cubicBezTo>
                    <a:pt x="20509" y="2127"/>
                    <a:pt x="19505" y="4255"/>
                    <a:pt x="17914" y="7200"/>
                  </a:cubicBezTo>
                  <a:cubicBezTo>
                    <a:pt x="16323" y="10145"/>
                    <a:pt x="14147" y="13909"/>
                    <a:pt x="12054" y="16445"/>
                  </a:cubicBezTo>
                  <a:cubicBezTo>
                    <a:pt x="9961" y="18982"/>
                    <a:pt x="7951" y="20291"/>
                    <a:pt x="6444" y="20945"/>
                  </a:cubicBezTo>
                  <a:cubicBezTo>
                    <a:pt x="4937" y="21600"/>
                    <a:pt x="3933" y="21600"/>
                    <a:pt x="2928" y="20864"/>
                  </a:cubicBezTo>
                  <a:cubicBezTo>
                    <a:pt x="1923" y="20127"/>
                    <a:pt x="919" y="18655"/>
                    <a:pt x="416" y="17264"/>
                  </a:cubicBezTo>
                  <a:cubicBezTo>
                    <a:pt x="-86" y="15873"/>
                    <a:pt x="-86" y="14564"/>
                    <a:pt x="165" y="13582"/>
                  </a:cubicBezTo>
                  <a:cubicBezTo>
                    <a:pt x="416" y="12600"/>
                    <a:pt x="919" y="11945"/>
                    <a:pt x="1756" y="11618"/>
                  </a:cubicBezTo>
                  <a:cubicBezTo>
                    <a:pt x="2593" y="11291"/>
                    <a:pt x="3765" y="11291"/>
                    <a:pt x="5523" y="12273"/>
                  </a:cubicBezTo>
                  <a:cubicBezTo>
                    <a:pt x="7281" y="13255"/>
                    <a:pt x="9626" y="15218"/>
                    <a:pt x="11886" y="16773"/>
                  </a:cubicBezTo>
                  <a:cubicBezTo>
                    <a:pt x="14147" y="18327"/>
                    <a:pt x="16323" y="19473"/>
                    <a:pt x="1850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429743" y="2187544"/>
              <a:ext cx="10094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5184" y="0"/>
                  </a:moveTo>
                  <a:cubicBezTo>
                    <a:pt x="10368" y="2400"/>
                    <a:pt x="15552" y="4800"/>
                    <a:pt x="18360" y="7543"/>
                  </a:cubicBezTo>
                  <a:cubicBezTo>
                    <a:pt x="21168" y="10286"/>
                    <a:pt x="21600" y="13371"/>
                    <a:pt x="18144" y="15771"/>
                  </a:cubicBezTo>
                  <a:cubicBezTo>
                    <a:pt x="14688" y="18171"/>
                    <a:pt x="7344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2441693" y="2930494"/>
              <a:ext cx="5416551" cy="15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15300"/>
                  </a:moveTo>
                  <a:cubicBezTo>
                    <a:pt x="110" y="16200"/>
                    <a:pt x="219" y="17100"/>
                    <a:pt x="414" y="18150"/>
                  </a:cubicBezTo>
                  <a:cubicBezTo>
                    <a:pt x="608" y="19200"/>
                    <a:pt x="886" y="20400"/>
                    <a:pt x="1190" y="21000"/>
                  </a:cubicBezTo>
                  <a:cubicBezTo>
                    <a:pt x="1494" y="21600"/>
                    <a:pt x="1823" y="21600"/>
                    <a:pt x="2161" y="21300"/>
                  </a:cubicBezTo>
                  <a:cubicBezTo>
                    <a:pt x="2498" y="21000"/>
                    <a:pt x="2845" y="20400"/>
                    <a:pt x="3157" y="19650"/>
                  </a:cubicBezTo>
                  <a:cubicBezTo>
                    <a:pt x="3469" y="18900"/>
                    <a:pt x="3748" y="18000"/>
                    <a:pt x="4047" y="17250"/>
                  </a:cubicBezTo>
                  <a:cubicBezTo>
                    <a:pt x="4347" y="16500"/>
                    <a:pt x="4668" y="15900"/>
                    <a:pt x="5010" y="15150"/>
                  </a:cubicBezTo>
                  <a:cubicBezTo>
                    <a:pt x="5351" y="14400"/>
                    <a:pt x="5714" y="13500"/>
                    <a:pt x="5980" y="12900"/>
                  </a:cubicBezTo>
                  <a:cubicBezTo>
                    <a:pt x="6246" y="12300"/>
                    <a:pt x="6415" y="12000"/>
                    <a:pt x="6605" y="11550"/>
                  </a:cubicBezTo>
                  <a:cubicBezTo>
                    <a:pt x="6795" y="11100"/>
                    <a:pt x="7006" y="10500"/>
                    <a:pt x="7208" y="10050"/>
                  </a:cubicBezTo>
                  <a:cubicBezTo>
                    <a:pt x="7411" y="9600"/>
                    <a:pt x="7605" y="9300"/>
                    <a:pt x="7909" y="8850"/>
                  </a:cubicBezTo>
                  <a:cubicBezTo>
                    <a:pt x="8213" y="8400"/>
                    <a:pt x="8626" y="7800"/>
                    <a:pt x="8956" y="7350"/>
                  </a:cubicBezTo>
                  <a:cubicBezTo>
                    <a:pt x="9285" y="6900"/>
                    <a:pt x="9530" y="6600"/>
                    <a:pt x="9749" y="6300"/>
                  </a:cubicBezTo>
                  <a:cubicBezTo>
                    <a:pt x="9969" y="6000"/>
                    <a:pt x="10163" y="5700"/>
                    <a:pt x="10374" y="5400"/>
                  </a:cubicBezTo>
                  <a:cubicBezTo>
                    <a:pt x="10585" y="5100"/>
                    <a:pt x="10813" y="4800"/>
                    <a:pt x="11041" y="4350"/>
                  </a:cubicBezTo>
                  <a:cubicBezTo>
                    <a:pt x="11268" y="3900"/>
                    <a:pt x="11496" y="3300"/>
                    <a:pt x="11716" y="3000"/>
                  </a:cubicBezTo>
                  <a:cubicBezTo>
                    <a:pt x="11935" y="2700"/>
                    <a:pt x="12146" y="2700"/>
                    <a:pt x="12362" y="2550"/>
                  </a:cubicBezTo>
                  <a:cubicBezTo>
                    <a:pt x="12577" y="2400"/>
                    <a:pt x="12796" y="2100"/>
                    <a:pt x="13028" y="1800"/>
                  </a:cubicBezTo>
                  <a:cubicBezTo>
                    <a:pt x="13260" y="1500"/>
                    <a:pt x="13505" y="1200"/>
                    <a:pt x="13721" y="1050"/>
                  </a:cubicBezTo>
                  <a:cubicBezTo>
                    <a:pt x="13936" y="900"/>
                    <a:pt x="14121" y="900"/>
                    <a:pt x="14324" y="750"/>
                  </a:cubicBezTo>
                  <a:cubicBezTo>
                    <a:pt x="14527" y="600"/>
                    <a:pt x="14746" y="300"/>
                    <a:pt x="14961" y="150"/>
                  </a:cubicBezTo>
                  <a:cubicBezTo>
                    <a:pt x="15177" y="0"/>
                    <a:pt x="15388" y="0"/>
                    <a:pt x="15599" y="0"/>
                  </a:cubicBezTo>
                  <a:cubicBezTo>
                    <a:pt x="15810" y="0"/>
                    <a:pt x="16021" y="0"/>
                    <a:pt x="16312" y="150"/>
                  </a:cubicBezTo>
                  <a:cubicBezTo>
                    <a:pt x="16603" y="300"/>
                    <a:pt x="16974" y="600"/>
                    <a:pt x="17321" y="900"/>
                  </a:cubicBezTo>
                  <a:cubicBezTo>
                    <a:pt x="17667" y="1200"/>
                    <a:pt x="17987" y="1500"/>
                    <a:pt x="18295" y="1950"/>
                  </a:cubicBezTo>
                  <a:cubicBezTo>
                    <a:pt x="18604" y="2400"/>
                    <a:pt x="18899" y="3000"/>
                    <a:pt x="19270" y="3750"/>
                  </a:cubicBezTo>
                  <a:cubicBezTo>
                    <a:pt x="19642" y="4500"/>
                    <a:pt x="20089" y="5400"/>
                    <a:pt x="20490" y="6900"/>
                  </a:cubicBezTo>
                  <a:cubicBezTo>
                    <a:pt x="20891" y="8400"/>
                    <a:pt x="21245" y="10500"/>
                    <a:pt x="21600" y="12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2512007" y="3348604"/>
              <a:ext cx="488487" cy="132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47" fill="norm" stroke="1" extrusionOk="0">
                  <a:moveTo>
                    <a:pt x="21303" y="637"/>
                  </a:moveTo>
                  <a:cubicBezTo>
                    <a:pt x="19918" y="361"/>
                    <a:pt x="18534" y="85"/>
                    <a:pt x="17380" y="16"/>
                  </a:cubicBezTo>
                  <a:cubicBezTo>
                    <a:pt x="16226" y="-53"/>
                    <a:pt x="15303" y="85"/>
                    <a:pt x="13826" y="706"/>
                  </a:cubicBezTo>
                  <a:cubicBezTo>
                    <a:pt x="12349" y="1327"/>
                    <a:pt x="10318" y="2431"/>
                    <a:pt x="8611" y="3553"/>
                  </a:cubicBezTo>
                  <a:cubicBezTo>
                    <a:pt x="6903" y="4674"/>
                    <a:pt x="5518" y="5813"/>
                    <a:pt x="4180" y="7038"/>
                  </a:cubicBezTo>
                  <a:cubicBezTo>
                    <a:pt x="2841" y="8263"/>
                    <a:pt x="1549" y="9574"/>
                    <a:pt x="765" y="10868"/>
                  </a:cubicBezTo>
                  <a:cubicBezTo>
                    <a:pt x="-20" y="12162"/>
                    <a:pt x="-297" y="13438"/>
                    <a:pt x="395" y="14663"/>
                  </a:cubicBezTo>
                  <a:cubicBezTo>
                    <a:pt x="1088" y="15888"/>
                    <a:pt x="2749" y="17061"/>
                    <a:pt x="4780" y="18079"/>
                  </a:cubicBezTo>
                  <a:cubicBezTo>
                    <a:pt x="6811" y="19097"/>
                    <a:pt x="9211" y="19960"/>
                    <a:pt x="11241" y="20512"/>
                  </a:cubicBezTo>
                  <a:cubicBezTo>
                    <a:pt x="13272" y="21064"/>
                    <a:pt x="14934" y="21305"/>
                    <a:pt x="16595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566143" y="3527394"/>
              <a:ext cx="511229" cy="121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33" fill="norm" stroke="1" extrusionOk="0">
                  <a:moveTo>
                    <a:pt x="0" y="0"/>
                  </a:moveTo>
                  <a:cubicBezTo>
                    <a:pt x="1071" y="75"/>
                    <a:pt x="2142" y="151"/>
                    <a:pt x="3704" y="734"/>
                  </a:cubicBezTo>
                  <a:cubicBezTo>
                    <a:pt x="5266" y="1317"/>
                    <a:pt x="7319" y="2408"/>
                    <a:pt x="9372" y="3443"/>
                  </a:cubicBezTo>
                  <a:cubicBezTo>
                    <a:pt x="11425" y="4478"/>
                    <a:pt x="13478" y="5456"/>
                    <a:pt x="15307" y="6510"/>
                  </a:cubicBezTo>
                  <a:cubicBezTo>
                    <a:pt x="17137" y="7564"/>
                    <a:pt x="18744" y="8693"/>
                    <a:pt x="19860" y="9878"/>
                  </a:cubicBezTo>
                  <a:cubicBezTo>
                    <a:pt x="20975" y="11063"/>
                    <a:pt x="21600" y="12305"/>
                    <a:pt x="21555" y="13528"/>
                  </a:cubicBezTo>
                  <a:cubicBezTo>
                    <a:pt x="21511" y="14751"/>
                    <a:pt x="20797" y="15955"/>
                    <a:pt x="19324" y="17103"/>
                  </a:cubicBezTo>
                  <a:cubicBezTo>
                    <a:pt x="17851" y="18251"/>
                    <a:pt x="15620" y="19342"/>
                    <a:pt x="13745" y="20095"/>
                  </a:cubicBezTo>
                  <a:cubicBezTo>
                    <a:pt x="11871" y="20847"/>
                    <a:pt x="10354" y="21261"/>
                    <a:pt x="9104" y="21431"/>
                  </a:cubicBezTo>
                  <a:cubicBezTo>
                    <a:pt x="7855" y="21600"/>
                    <a:pt x="6873" y="21525"/>
                    <a:pt x="5891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8283693" y="3156654"/>
              <a:ext cx="195230" cy="30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24" fill="norm" stroke="1" extrusionOk="0">
                  <a:moveTo>
                    <a:pt x="0" y="4578"/>
                  </a:moveTo>
                  <a:cubicBezTo>
                    <a:pt x="0" y="3403"/>
                    <a:pt x="0" y="2227"/>
                    <a:pt x="1705" y="1345"/>
                  </a:cubicBezTo>
                  <a:cubicBezTo>
                    <a:pt x="3411" y="464"/>
                    <a:pt x="6821" y="-124"/>
                    <a:pt x="9549" y="23"/>
                  </a:cubicBezTo>
                  <a:cubicBezTo>
                    <a:pt x="12278" y="170"/>
                    <a:pt x="14324" y="1052"/>
                    <a:pt x="15006" y="2300"/>
                  </a:cubicBezTo>
                  <a:cubicBezTo>
                    <a:pt x="15688" y="3549"/>
                    <a:pt x="15006" y="5166"/>
                    <a:pt x="13756" y="6341"/>
                  </a:cubicBezTo>
                  <a:cubicBezTo>
                    <a:pt x="12505" y="7517"/>
                    <a:pt x="10686" y="8252"/>
                    <a:pt x="10459" y="8619"/>
                  </a:cubicBezTo>
                  <a:cubicBezTo>
                    <a:pt x="10232" y="8986"/>
                    <a:pt x="11596" y="8986"/>
                    <a:pt x="13415" y="9207"/>
                  </a:cubicBezTo>
                  <a:cubicBezTo>
                    <a:pt x="15234" y="9427"/>
                    <a:pt x="17507" y="9868"/>
                    <a:pt x="19099" y="10970"/>
                  </a:cubicBezTo>
                  <a:cubicBezTo>
                    <a:pt x="20691" y="12072"/>
                    <a:pt x="21600" y="13835"/>
                    <a:pt x="20463" y="15598"/>
                  </a:cubicBezTo>
                  <a:cubicBezTo>
                    <a:pt x="19326" y="17362"/>
                    <a:pt x="16143" y="19125"/>
                    <a:pt x="13074" y="20154"/>
                  </a:cubicBezTo>
                  <a:cubicBezTo>
                    <a:pt x="10004" y="21182"/>
                    <a:pt x="7048" y="21476"/>
                    <a:pt x="5002" y="21256"/>
                  </a:cubicBezTo>
                  <a:cubicBezTo>
                    <a:pt x="2956" y="21035"/>
                    <a:pt x="1819" y="20300"/>
                    <a:pt x="682" y="19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8455143" y="3159094"/>
              <a:ext cx="2222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3" y="2579"/>
                    <a:pt x="14606" y="5158"/>
                    <a:pt x="11314" y="7952"/>
                  </a:cubicBezTo>
                  <a:cubicBezTo>
                    <a:pt x="8023" y="10746"/>
                    <a:pt x="4937" y="13755"/>
                    <a:pt x="3086" y="16066"/>
                  </a:cubicBezTo>
                  <a:cubicBezTo>
                    <a:pt x="1234" y="18376"/>
                    <a:pt x="617" y="199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8639293" y="3400394"/>
              <a:ext cx="2159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4"/>
                  </a:moveTo>
                  <a:cubicBezTo>
                    <a:pt x="847" y="697"/>
                    <a:pt x="1694" y="0"/>
                    <a:pt x="2647" y="0"/>
                  </a:cubicBezTo>
                  <a:cubicBezTo>
                    <a:pt x="3600" y="0"/>
                    <a:pt x="4659" y="697"/>
                    <a:pt x="5612" y="2090"/>
                  </a:cubicBezTo>
                  <a:cubicBezTo>
                    <a:pt x="6565" y="3484"/>
                    <a:pt x="7412" y="5574"/>
                    <a:pt x="7306" y="7665"/>
                  </a:cubicBezTo>
                  <a:cubicBezTo>
                    <a:pt x="7200" y="9755"/>
                    <a:pt x="6141" y="11845"/>
                    <a:pt x="5188" y="13239"/>
                  </a:cubicBezTo>
                  <a:cubicBezTo>
                    <a:pt x="4235" y="14632"/>
                    <a:pt x="3388" y="15329"/>
                    <a:pt x="2329" y="16374"/>
                  </a:cubicBezTo>
                  <a:cubicBezTo>
                    <a:pt x="1271" y="17419"/>
                    <a:pt x="0" y="18813"/>
                    <a:pt x="106" y="19626"/>
                  </a:cubicBezTo>
                  <a:cubicBezTo>
                    <a:pt x="212" y="20439"/>
                    <a:pt x="1694" y="20671"/>
                    <a:pt x="5506" y="20903"/>
                  </a:cubicBezTo>
                  <a:cubicBezTo>
                    <a:pt x="9318" y="21135"/>
                    <a:pt x="15459" y="213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2931641" y="3597244"/>
              <a:ext cx="665753" cy="68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19099" y="0"/>
                  </a:moveTo>
                  <a:cubicBezTo>
                    <a:pt x="18208" y="401"/>
                    <a:pt x="17317" y="802"/>
                    <a:pt x="15979" y="1471"/>
                  </a:cubicBezTo>
                  <a:cubicBezTo>
                    <a:pt x="14642" y="2140"/>
                    <a:pt x="12859" y="3076"/>
                    <a:pt x="11042" y="4012"/>
                  </a:cubicBezTo>
                  <a:cubicBezTo>
                    <a:pt x="9225" y="4949"/>
                    <a:pt x="7374" y="5885"/>
                    <a:pt x="6242" y="6554"/>
                  </a:cubicBezTo>
                  <a:cubicBezTo>
                    <a:pt x="5111" y="7222"/>
                    <a:pt x="4699" y="7624"/>
                    <a:pt x="4562" y="7991"/>
                  </a:cubicBezTo>
                  <a:cubicBezTo>
                    <a:pt x="4425" y="8359"/>
                    <a:pt x="4562" y="8693"/>
                    <a:pt x="5351" y="8961"/>
                  </a:cubicBezTo>
                  <a:cubicBezTo>
                    <a:pt x="6139" y="9228"/>
                    <a:pt x="7579" y="9429"/>
                    <a:pt x="9157" y="9663"/>
                  </a:cubicBezTo>
                  <a:cubicBezTo>
                    <a:pt x="10734" y="9897"/>
                    <a:pt x="12448" y="10165"/>
                    <a:pt x="13477" y="10399"/>
                  </a:cubicBezTo>
                  <a:cubicBezTo>
                    <a:pt x="14505" y="10633"/>
                    <a:pt x="14848" y="10833"/>
                    <a:pt x="15019" y="11101"/>
                  </a:cubicBezTo>
                  <a:cubicBezTo>
                    <a:pt x="15191" y="11368"/>
                    <a:pt x="15191" y="11703"/>
                    <a:pt x="14437" y="12405"/>
                  </a:cubicBezTo>
                  <a:cubicBezTo>
                    <a:pt x="13682" y="13107"/>
                    <a:pt x="12174" y="14177"/>
                    <a:pt x="10254" y="15347"/>
                  </a:cubicBezTo>
                  <a:cubicBezTo>
                    <a:pt x="8334" y="16518"/>
                    <a:pt x="6002" y="17788"/>
                    <a:pt x="4391" y="18624"/>
                  </a:cubicBezTo>
                  <a:cubicBezTo>
                    <a:pt x="2779" y="19460"/>
                    <a:pt x="1888" y="19861"/>
                    <a:pt x="1202" y="20263"/>
                  </a:cubicBezTo>
                  <a:cubicBezTo>
                    <a:pt x="517" y="20664"/>
                    <a:pt x="37" y="21065"/>
                    <a:pt x="2" y="21299"/>
                  </a:cubicBezTo>
                  <a:cubicBezTo>
                    <a:pt x="-32" y="21533"/>
                    <a:pt x="379" y="21600"/>
                    <a:pt x="1888" y="21600"/>
                  </a:cubicBezTo>
                  <a:cubicBezTo>
                    <a:pt x="3397" y="21600"/>
                    <a:pt x="6002" y="21533"/>
                    <a:pt x="8437" y="21399"/>
                  </a:cubicBezTo>
                  <a:cubicBezTo>
                    <a:pt x="10871" y="21266"/>
                    <a:pt x="13134" y="21065"/>
                    <a:pt x="15294" y="20998"/>
                  </a:cubicBezTo>
                  <a:cubicBezTo>
                    <a:pt x="17454" y="20931"/>
                    <a:pt x="19511" y="20998"/>
                    <a:pt x="21568" y="21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3778222" y="3635344"/>
              <a:ext cx="282722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8832" y="136"/>
                    <a:pt x="16449" y="272"/>
                    <a:pt x="13670" y="1155"/>
                  </a:cubicBezTo>
                  <a:cubicBezTo>
                    <a:pt x="10890" y="2038"/>
                    <a:pt x="7714" y="3668"/>
                    <a:pt x="5411" y="5230"/>
                  </a:cubicBezTo>
                  <a:cubicBezTo>
                    <a:pt x="3108" y="6792"/>
                    <a:pt x="1679" y="8287"/>
                    <a:pt x="805" y="10155"/>
                  </a:cubicBezTo>
                  <a:cubicBezTo>
                    <a:pt x="-68" y="12023"/>
                    <a:pt x="-386" y="14264"/>
                    <a:pt x="646" y="16132"/>
                  </a:cubicBezTo>
                  <a:cubicBezTo>
                    <a:pt x="1679" y="18000"/>
                    <a:pt x="4061" y="19494"/>
                    <a:pt x="6761" y="20343"/>
                  </a:cubicBezTo>
                  <a:cubicBezTo>
                    <a:pt x="9461" y="21192"/>
                    <a:pt x="12479" y="21396"/>
                    <a:pt x="15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4121600" y="3841865"/>
              <a:ext cx="326694" cy="42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31" fill="norm" stroke="1" extrusionOk="0">
                  <a:moveTo>
                    <a:pt x="21508" y="476"/>
                  </a:moveTo>
                  <a:cubicBezTo>
                    <a:pt x="20951" y="153"/>
                    <a:pt x="20393" y="-169"/>
                    <a:pt x="19696" y="100"/>
                  </a:cubicBezTo>
                  <a:cubicBezTo>
                    <a:pt x="19000" y="368"/>
                    <a:pt x="18163" y="1228"/>
                    <a:pt x="16770" y="3431"/>
                  </a:cubicBezTo>
                  <a:cubicBezTo>
                    <a:pt x="15376" y="5634"/>
                    <a:pt x="13425" y="9180"/>
                    <a:pt x="11126" y="12135"/>
                  </a:cubicBezTo>
                  <a:cubicBezTo>
                    <a:pt x="8827" y="15091"/>
                    <a:pt x="6179" y="17455"/>
                    <a:pt x="4437" y="18637"/>
                  </a:cubicBezTo>
                  <a:cubicBezTo>
                    <a:pt x="2695" y="19819"/>
                    <a:pt x="1859" y="19819"/>
                    <a:pt x="1232" y="19174"/>
                  </a:cubicBezTo>
                  <a:cubicBezTo>
                    <a:pt x="605" y="18530"/>
                    <a:pt x="187" y="17240"/>
                    <a:pt x="47" y="15950"/>
                  </a:cubicBezTo>
                  <a:cubicBezTo>
                    <a:pt x="-92" y="14661"/>
                    <a:pt x="47" y="13371"/>
                    <a:pt x="814" y="12404"/>
                  </a:cubicBezTo>
                  <a:cubicBezTo>
                    <a:pt x="1580" y="11437"/>
                    <a:pt x="2974" y="10792"/>
                    <a:pt x="4785" y="11007"/>
                  </a:cubicBezTo>
                  <a:cubicBezTo>
                    <a:pt x="6597" y="11222"/>
                    <a:pt x="8827" y="12297"/>
                    <a:pt x="10778" y="14177"/>
                  </a:cubicBezTo>
                  <a:cubicBezTo>
                    <a:pt x="12729" y="16058"/>
                    <a:pt x="14401" y="18744"/>
                    <a:pt x="16073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4492743" y="4127379"/>
              <a:ext cx="273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516" y="10884"/>
                    <a:pt x="7033" y="1066"/>
                    <a:pt x="10633" y="84"/>
                  </a:cubicBezTo>
                  <a:cubicBezTo>
                    <a:pt x="14233" y="-898"/>
                    <a:pt x="17916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4935126" y="3760882"/>
              <a:ext cx="218018" cy="57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997"/>
                  </a:moveTo>
                  <a:cubicBezTo>
                    <a:pt x="20971" y="682"/>
                    <a:pt x="20342" y="368"/>
                    <a:pt x="19188" y="172"/>
                  </a:cubicBezTo>
                  <a:cubicBezTo>
                    <a:pt x="18035" y="-24"/>
                    <a:pt x="16357" y="-103"/>
                    <a:pt x="14784" y="211"/>
                  </a:cubicBezTo>
                  <a:cubicBezTo>
                    <a:pt x="13212" y="525"/>
                    <a:pt x="11744" y="1232"/>
                    <a:pt x="9647" y="2882"/>
                  </a:cubicBezTo>
                  <a:cubicBezTo>
                    <a:pt x="7550" y="4531"/>
                    <a:pt x="4823" y="7123"/>
                    <a:pt x="2936" y="9676"/>
                  </a:cubicBezTo>
                  <a:cubicBezTo>
                    <a:pt x="1049" y="12229"/>
                    <a:pt x="0" y="14742"/>
                    <a:pt x="0" y="16627"/>
                  </a:cubicBezTo>
                  <a:cubicBezTo>
                    <a:pt x="0" y="18512"/>
                    <a:pt x="1049" y="19769"/>
                    <a:pt x="3670" y="20476"/>
                  </a:cubicBezTo>
                  <a:cubicBezTo>
                    <a:pt x="6291" y="21183"/>
                    <a:pt x="10485" y="21340"/>
                    <a:pt x="1468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5129489" y="3905600"/>
              <a:ext cx="366555" cy="34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0" fill="norm" stroke="1" extrusionOk="0">
                  <a:moveTo>
                    <a:pt x="21498" y="970"/>
                  </a:moveTo>
                  <a:cubicBezTo>
                    <a:pt x="21001" y="573"/>
                    <a:pt x="20505" y="175"/>
                    <a:pt x="19946" y="43"/>
                  </a:cubicBezTo>
                  <a:cubicBezTo>
                    <a:pt x="19388" y="-90"/>
                    <a:pt x="18767" y="43"/>
                    <a:pt x="16657" y="1103"/>
                  </a:cubicBezTo>
                  <a:cubicBezTo>
                    <a:pt x="14546" y="2163"/>
                    <a:pt x="10946" y="4150"/>
                    <a:pt x="8836" y="5343"/>
                  </a:cubicBezTo>
                  <a:cubicBezTo>
                    <a:pt x="6726" y="6536"/>
                    <a:pt x="6105" y="6933"/>
                    <a:pt x="5422" y="7463"/>
                  </a:cubicBezTo>
                  <a:cubicBezTo>
                    <a:pt x="4739" y="7993"/>
                    <a:pt x="3995" y="8656"/>
                    <a:pt x="3995" y="9120"/>
                  </a:cubicBezTo>
                  <a:cubicBezTo>
                    <a:pt x="3995" y="9584"/>
                    <a:pt x="4739" y="9849"/>
                    <a:pt x="6043" y="10246"/>
                  </a:cubicBezTo>
                  <a:cubicBezTo>
                    <a:pt x="7346" y="10644"/>
                    <a:pt x="9208" y="11174"/>
                    <a:pt x="10326" y="11770"/>
                  </a:cubicBezTo>
                  <a:cubicBezTo>
                    <a:pt x="11443" y="12366"/>
                    <a:pt x="11815" y="13029"/>
                    <a:pt x="11691" y="13559"/>
                  </a:cubicBezTo>
                  <a:cubicBezTo>
                    <a:pt x="11567" y="14089"/>
                    <a:pt x="10946" y="14487"/>
                    <a:pt x="9022" y="15282"/>
                  </a:cubicBezTo>
                  <a:cubicBezTo>
                    <a:pt x="7098" y="16077"/>
                    <a:pt x="3870" y="17270"/>
                    <a:pt x="2070" y="18131"/>
                  </a:cubicBezTo>
                  <a:cubicBezTo>
                    <a:pt x="270" y="18992"/>
                    <a:pt x="-102" y="19522"/>
                    <a:pt x="22" y="19986"/>
                  </a:cubicBezTo>
                  <a:cubicBezTo>
                    <a:pt x="146" y="20450"/>
                    <a:pt x="767" y="20847"/>
                    <a:pt x="2567" y="21112"/>
                  </a:cubicBezTo>
                  <a:cubicBezTo>
                    <a:pt x="4367" y="21377"/>
                    <a:pt x="7346" y="21510"/>
                    <a:pt x="10388" y="21510"/>
                  </a:cubicBezTo>
                  <a:cubicBezTo>
                    <a:pt x="13429" y="21510"/>
                    <a:pt x="16532" y="21377"/>
                    <a:pt x="19636" y="2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5579098" y="3978244"/>
              <a:ext cx="25349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21017" y="0"/>
                  </a:moveTo>
                  <a:cubicBezTo>
                    <a:pt x="18317" y="4032"/>
                    <a:pt x="15617" y="8064"/>
                    <a:pt x="13187" y="10872"/>
                  </a:cubicBezTo>
                  <a:cubicBezTo>
                    <a:pt x="10757" y="13680"/>
                    <a:pt x="8597" y="15264"/>
                    <a:pt x="6977" y="16272"/>
                  </a:cubicBezTo>
                  <a:cubicBezTo>
                    <a:pt x="5357" y="17280"/>
                    <a:pt x="4277" y="17712"/>
                    <a:pt x="3287" y="17856"/>
                  </a:cubicBezTo>
                  <a:cubicBezTo>
                    <a:pt x="2297" y="18000"/>
                    <a:pt x="1397" y="17856"/>
                    <a:pt x="857" y="17352"/>
                  </a:cubicBezTo>
                  <a:cubicBezTo>
                    <a:pt x="317" y="16848"/>
                    <a:pt x="137" y="15984"/>
                    <a:pt x="47" y="14976"/>
                  </a:cubicBezTo>
                  <a:cubicBezTo>
                    <a:pt x="-43" y="13968"/>
                    <a:pt x="-43" y="12816"/>
                    <a:pt x="407" y="11880"/>
                  </a:cubicBezTo>
                  <a:cubicBezTo>
                    <a:pt x="857" y="10944"/>
                    <a:pt x="1757" y="10224"/>
                    <a:pt x="3197" y="9936"/>
                  </a:cubicBezTo>
                  <a:cubicBezTo>
                    <a:pt x="4637" y="9648"/>
                    <a:pt x="6617" y="9792"/>
                    <a:pt x="9317" y="11160"/>
                  </a:cubicBezTo>
                  <a:cubicBezTo>
                    <a:pt x="12017" y="12528"/>
                    <a:pt x="15437" y="15120"/>
                    <a:pt x="17597" y="17064"/>
                  </a:cubicBezTo>
                  <a:cubicBezTo>
                    <a:pt x="19757" y="19008"/>
                    <a:pt x="20657" y="20304"/>
                    <a:pt x="215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6010393" y="425764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6165693" y="3862878"/>
              <a:ext cx="185306" cy="70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73" fill="norm" stroke="1" extrusionOk="0">
                  <a:moveTo>
                    <a:pt x="4711" y="8011"/>
                  </a:moveTo>
                  <a:cubicBezTo>
                    <a:pt x="4231" y="10541"/>
                    <a:pt x="3751" y="13071"/>
                    <a:pt x="3271" y="15211"/>
                  </a:cubicBezTo>
                  <a:cubicBezTo>
                    <a:pt x="2791" y="17352"/>
                    <a:pt x="2311" y="19103"/>
                    <a:pt x="1831" y="20141"/>
                  </a:cubicBezTo>
                  <a:cubicBezTo>
                    <a:pt x="1351" y="21179"/>
                    <a:pt x="871" y="21503"/>
                    <a:pt x="511" y="21471"/>
                  </a:cubicBezTo>
                  <a:cubicBezTo>
                    <a:pt x="151" y="21438"/>
                    <a:pt x="-89" y="21049"/>
                    <a:pt x="31" y="19589"/>
                  </a:cubicBezTo>
                  <a:cubicBezTo>
                    <a:pt x="151" y="18130"/>
                    <a:pt x="631" y="15600"/>
                    <a:pt x="1231" y="13265"/>
                  </a:cubicBezTo>
                  <a:cubicBezTo>
                    <a:pt x="1831" y="10930"/>
                    <a:pt x="2551" y="8789"/>
                    <a:pt x="3631" y="6811"/>
                  </a:cubicBezTo>
                  <a:cubicBezTo>
                    <a:pt x="4711" y="4833"/>
                    <a:pt x="6151" y="3017"/>
                    <a:pt x="7351" y="1881"/>
                  </a:cubicBezTo>
                  <a:cubicBezTo>
                    <a:pt x="8551" y="746"/>
                    <a:pt x="9511" y="292"/>
                    <a:pt x="10711" y="98"/>
                  </a:cubicBezTo>
                  <a:cubicBezTo>
                    <a:pt x="11911" y="-97"/>
                    <a:pt x="13351" y="-32"/>
                    <a:pt x="15271" y="584"/>
                  </a:cubicBezTo>
                  <a:cubicBezTo>
                    <a:pt x="17191" y="1200"/>
                    <a:pt x="19591" y="2368"/>
                    <a:pt x="20551" y="3762"/>
                  </a:cubicBezTo>
                  <a:cubicBezTo>
                    <a:pt x="21511" y="5157"/>
                    <a:pt x="21031" y="6779"/>
                    <a:pt x="18511" y="8108"/>
                  </a:cubicBezTo>
                  <a:cubicBezTo>
                    <a:pt x="15991" y="9438"/>
                    <a:pt x="11431" y="10476"/>
                    <a:pt x="8431" y="10962"/>
                  </a:cubicBezTo>
                  <a:cubicBezTo>
                    <a:pt x="5431" y="11449"/>
                    <a:pt x="3991" y="11384"/>
                    <a:pt x="2551" y="1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6296143" y="4175094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686"/>
                    <a:pt x="10400" y="13371"/>
                    <a:pt x="14000" y="16971"/>
                  </a:cubicBezTo>
                  <a:cubicBezTo>
                    <a:pt x="17600" y="20571"/>
                    <a:pt x="19600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6321543" y="4238594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456"/>
                    <a:pt x="10400" y="6912"/>
                    <a:pt x="6800" y="10512"/>
                  </a:cubicBezTo>
                  <a:cubicBezTo>
                    <a:pt x="3200" y="14112"/>
                    <a:pt x="1600" y="178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6463629" y="4029750"/>
              <a:ext cx="130965" cy="2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68" fill="norm" stroke="1" extrusionOk="0">
                  <a:moveTo>
                    <a:pt x="21214" y="465"/>
                  </a:moveTo>
                  <a:cubicBezTo>
                    <a:pt x="19500" y="116"/>
                    <a:pt x="17785" y="-232"/>
                    <a:pt x="15043" y="203"/>
                  </a:cubicBezTo>
                  <a:cubicBezTo>
                    <a:pt x="12300" y="639"/>
                    <a:pt x="8528" y="1858"/>
                    <a:pt x="5614" y="3774"/>
                  </a:cubicBezTo>
                  <a:cubicBezTo>
                    <a:pt x="2700" y="5691"/>
                    <a:pt x="643" y="8303"/>
                    <a:pt x="128" y="11003"/>
                  </a:cubicBezTo>
                  <a:cubicBezTo>
                    <a:pt x="-386" y="13703"/>
                    <a:pt x="643" y="16491"/>
                    <a:pt x="3385" y="18233"/>
                  </a:cubicBezTo>
                  <a:cubicBezTo>
                    <a:pt x="6128" y="19974"/>
                    <a:pt x="10585" y="20671"/>
                    <a:pt x="15043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6566749" y="4054444"/>
              <a:ext cx="1865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9211" y="0"/>
                  </a:moveTo>
                  <a:cubicBezTo>
                    <a:pt x="17269" y="3375"/>
                    <a:pt x="15328" y="6750"/>
                    <a:pt x="13386" y="10125"/>
                  </a:cubicBezTo>
                  <a:cubicBezTo>
                    <a:pt x="11444" y="13500"/>
                    <a:pt x="9503" y="16875"/>
                    <a:pt x="7925" y="18900"/>
                  </a:cubicBezTo>
                  <a:cubicBezTo>
                    <a:pt x="6348" y="20925"/>
                    <a:pt x="5134" y="21600"/>
                    <a:pt x="4042" y="21600"/>
                  </a:cubicBezTo>
                  <a:cubicBezTo>
                    <a:pt x="2950" y="21600"/>
                    <a:pt x="1979" y="20925"/>
                    <a:pt x="1373" y="20025"/>
                  </a:cubicBezTo>
                  <a:cubicBezTo>
                    <a:pt x="766" y="19125"/>
                    <a:pt x="523" y="18000"/>
                    <a:pt x="280" y="16875"/>
                  </a:cubicBezTo>
                  <a:cubicBezTo>
                    <a:pt x="38" y="15750"/>
                    <a:pt x="-205" y="14625"/>
                    <a:pt x="280" y="14063"/>
                  </a:cubicBezTo>
                  <a:cubicBezTo>
                    <a:pt x="766" y="13500"/>
                    <a:pt x="1979" y="13500"/>
                    <a:pt x="5620" y="14850"/>
                  </a:cubicBezTo>
                  <a:cubicBezTo>
                    <a:pt x="9260" y="16200"/>
                    <a:pt x="15328" y="18900"/>
                    <a:pt x="213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6791443" y="3984594"/>
              <a:ext cx="7357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600" fill="norm" stroke="1" extrusionOk="0">
                  <a:moveTo>
                    <a:pt x="0" y="0"/>
                  </a:moveTo>
                  <a:cubicBezTo>
                    <a:pt x="7589" y="3284"/>
                    <a:pt x="15178" y="6568"/>
                    <a:pt x="18389" y="9537"/>
                  </a:cubicBezTo>
                  <a:cubicBezTo>
                    <a:pt x="21600" y="12505"/>
                    <a:pt x="20432" y="15158"/>
                    <a:pt x="17222" y="17116"/>
                  </a:cubicBezTo>
                  <a:cubicBezTo>
                    <a:pt x="14011" y="19074"/>
                    <a:pt x="8757" y="20337"/>
                    <a:pt x="35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6912093" y="3984594"/>
              <a:ext cx="10798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0" y="0"/>
                  </a:moveTo>
                  <a:cubicBezTo>
                    <a:pt x="2038" y="0"/>
                    <a:pt x="4075" y="0"/>
                    <a:pt x="6725" y="869"/>
                  </a:cubicBezTo>
                  <a:cubicBezTo>
                    <a:pt x="9374" y="1738"/>
                    <a:pt x="12634" y="3476"/>
                    <a:pt x="15691" y="6269"/>
                  </a:cubicBezTo>
                  <a:cubicBezTo>
                    <a:pt x="18747" y="9062"/>
                    <a:pt x="21600" y="12910"/>
                    <a:pt x="20581" y="15641"/>
                  </a:cubicBezTo>
                  <a:cubicBezTo>
                    <a:pt x="19562" y="18372"/>
                    <a:pt x="14672" y="19986"/>
                    <a:pt x="97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7121643" y="3895694"/>
              <a:ext cx="12358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0" y="0"/>
                  </a:moveTo>
                  <a:cubicBezTo>
                    <a:pt x="4320" y="1728"/>
                    <a:pt x="8640" y="3456"/>
                    <a:pt x="12600" y="5568"/>
                  </a:cubicBezTo>
                  <a:cubicBezTo>
                    <a:pt x="16560" y="7680"/>
                    <a:pt x="20160" y="10176"/>
                    <a:pt x="20880" y="12576"/>
                  </a:cubicBezTo>
                  <a:cubicBezTo>
                    <a:pt x="21600" y="14976"/>
                    <a:pt x="19440" y="17280"/>
                    <a:pt x="16200" y="18768"/>
                  </a:cubicBezTo>
                  <a:cubicBezTo>
                    <a:pt x="12960" y="20256"/>
                    <a:pt x="8640" y="20928"/>
                    <a:pt x="6300" y="21264"/>
                  </a:cubicBezTo>
                  <a:cubicBezTo>
                    <a:pt x="3960" y="21600"/>
                    <a:pt x="3600" y="21600"/>
                    <a:pt x="3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7121643" y="3678054"/>
              <a:ext cx="177801" cy="19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602"/>
                  </a:moveTo>
                  <a:cubicBezTo>
                    <a:pt x="771" y="663"/>
                    <a:pt x="1543" y="-276"/>
                    <a:pt x="3729" y="76"/>
                  </a:cubicBezTo>
                  <a:cubicBezTo>
                    <a:pt x="5914" y="428"/>
                    <a:pt x="9514" y="2072"/>
                    <a:pt x="11057" y="4067"/>
                  </a:cubicBezTo>
                  <a:cubicBezTo>
                    <a:pt x="12600" y="6063"/>
                    <a:pt x="12086" y="8411"/>
                    <a:pt x="11057" y="10054"/>
                  </a:cubicBezTo>
                  <a:cubicBezTo>
                    <a:pt x="10029" y="11698"/>
                    <a:pt x="8486" y="12637"/>
                    <a:pt x="7071" y="13341"/>
                  </a:cubicBezTo>
                  <a:cubicBezTo>
                    <a:pt x="5657" y="14046"/>
                    <a:pt x="4371" y="14515"/>
                    <a:pt x="3729" y="15337"/>
                  </a:cubicBezTo>
                  <a:cubicBezTo>
                    <a:pt x="3086" y="16159"/>
                    <a:pt x="3086" y="17333"/>
                    <a:pt x="3857" y="18037"/>
                  </a:cubicBezTo>
                  <a:cubicBezTo>
                    <a:pt x="4629" y="18741"/>
                    <a:pt x="6171" y="18976"/>
                    <a:pt x="9257" y="19446"/>
                  </a:cubicBezTo>
                  <a:cubicBezTo>
                    <a:pt x="12343" y="19915"/>
                    <a:pt x="16971" y="20620"/>
                    <a:pt x="2160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7305278" y="3936250"/>
              <a:ext cx="220523" cy="65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08" fill="norm" stroke="1" extrusionOk="0">
                  <a:moveTo>
                    <a:pt x="9739" y="9744"/>
                  </a:moveTo>
                  <a:cubicBezTo>
                    <a:pt x="8931" y="11973"/>
                    <a:pt x="8124" y="14203"/>
                    <a:pt x="6811" y="15910"/>
                  </a:cubicBezTo>
                  <a:cubicBezTo>
                    <a:pt x="5499" y="17617"/>
                    <a:pt x="3683" y="18802"/>
                    <a:pt x="2370" y="19707"/>
                  </a:cubicBezTo>
                  <a:cubicBezTo>
                    <a:pt x="1058" y="20613"/>
                    <a:pt x="251" y="21240"/>
                    <a:pt x="49" y="21380"/>
                  </a:cubicBezTo>
                  <a:cubicBezTo>
                    <a:pt x="-153" y="21519"/>
                    <a:pt x="251" y="21171"/>
                    <a:pt x="1563" y="19882"/>
                  </a:cubicBezTo>
                  <a:cubicBezTo>
                    <a:pt x="2875" y="18593"/>
                    <a:pt x="5096" y="16363"/>
                    <a:pt x="6811" y="14029"/>
                  </a:cubicBezTo>
                  <a:cubicBezTo>
                    <a:pt x="8527" y="11694"/>
                    <a:pt x="9739" y="9256"/>
                    <a:pt x="11354" y="6956"/>
                  </a:cubicBezTo>
                  <a:cubicBezTo>
                    <a:pt x="12968" y="4657"/>
                    <a:pt x="14987" y="2497"/>
                    <a:pt x="16400" y="1313"/>
                  </a:cubicBezTo>
                  <a:cubicBezTo>
                    <a:pt x="17813" y="128"/>
                    <a:pt x="18621" y="-81"/>
                    <a:pt x="19226" y="24"/>
                  </a:cubicBezTo>
                  <a:cubicBezTo>
                    <a:pt x="19832" y="128"/>
                    <a:pt x="20236" y="546"/>
                    <a:pt x="20640" y="1626"/>
                  </a:cubicBezTo>
                  <a:cubicBezTo>
                    <a:pt x="21043" y="2706"/>
                    <a:pt x="21447" y="4448"/>
                    <a:pt x="20135" y="5772"/>
                  </a:cubicBezTo>
                  <a:cubicBezTo>
                    <a:pt x="18823" y="7096"/>
                    <a:pt x="15795" y="8002"/>
                    <a:pt x="13372" y="8664"/>
                  </a:cubicBezTo>
                  <a:cubicBezTo>
                    <a:pt x="10950" y="9325"/>
                    <a:pt x="9133" y="9744"/>
                    <a:pt x="7316" y="10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7496293" y="4168744"/>
              <a:ext cx="889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039"/>
                    <a:pt x="10286" y="12077"/>
                    <a:pt x="13886" y="15677"/>
                  </a:cubicBezTo>
                  <a:cubicBezTo>
                    <a:pt x="17486" y="19277"/>
                    <a:pt x="19543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7477800" y="4238594"/>
              <a:ext cx="1454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1518" y="0"/>
                  </a:moveTo>
                  <a:cubicBezTo>
                    <a:pt x="16509" y="2592"/>
                    <a:pt x="11501" y="5184"/>
                    <a:pt x="7901" y="7776"/>
                  </a:cubicBezTo>
                  <a:cubicBezTo>
                    <a:pt x="4301" y="10368"/>
                    <a:pt x="2109" y="12960"/>
                    <a:pt x="1014" y="15120"/>
                  </a:cubicBezTo>
                  <a:cubicBezTo>
                    <a:pt x="-82" y="17280"/>
                    <a:pt x="-82" y="19008"/>
                    <a:pt x="75" y="20016"/>
                  </a:cubicBezTo>
                  <a:cubicBezTo>
                    <a:pt x="231" y="21024"/>
                    <a:pt x="544" y="21312"/>
                    <a:pt x="8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7670902" y="4068886"/>
              <a:ext cx="130192" cy="22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31" fill="norm" stroke="1" extrusionOk="0">
                  <a:moveTo>
                    <a:pt x="21088" y="2300"/>
                  </a:moveTo>
                  <a:cubicBezTo>
                    <a:pt x="20059" y="1271"/>
                    <a:pt x="19031" y="242"/>
                    <a:pt x="17659" y="37"/>
                  </a:cubicBezTo>
                  <a:cubicBezTo>
                    <a:pt x="16288" y="-169"/>
                    <a:pt x="14574" y="448"/>
                    <a:pt x="11488" y="3122"/>
                  </a:cubicBezTo>
                  <a:cubicBezTo>
                    <a:pt x="8402" y="5797"/>
                    <a:pt x="3945" y="10528"/>
                    <a:pt x="1717" y="13717"/>
                  </a:cubicBezTo>
                  <a:cubicBezTo>
                    <a:pt x="-512" y="16905"/>
                    <a:pt x="-512" y="18551"/>
                    <a:pt x="1374" y="19580"/>
                  </a:cubicBezTo>
                  <a:cubicBezTo>
                    <a:pt x="3259" y="20608"/>
                    <a:pt x="7031" y="21020"/>
                    <a:pt x="10802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7735341" y="4149694"/>
              <a:ext cx="18005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8100" y="4582"/>
                    <a:pt x="14835" y="9164"/>
                    <a:pt x="11821" y="11782"/>
                  </a:cubicBezTo>
                  <a:cubicBezTo>
                    <a:pt x="8807" y="14400"/>
                    <a:pt x="6044" y="15055"/>
                    <a:pt x="4160" y="14891"/>
                  </a:cubicBezTo>
                  <a:cubicBezTo>
                    <a:pt x="2277" y="14727"/>
                    <a:pt x="1272" y="13745"/>
                    <a:pt x="644" y="12436"/>
                  </a:cubicBezTo>
                  <a:cubicBezTo>
                    <a:pt x="16" y="11127"/>
                    <a:pt x="-235" y="9491"/>
                    <a:pt x="267" y="8673"/>
                  </a:cubicBezTo>
                  <a:cubicBezTo>
                    <a:pt x="770" y="7855"/>
                    <a:pt x="2025" y="7855"/>
                    <a:pt x="4663" y="9982"/>
                  </a:cubicBezTo>
                  <a:cubicBezTo>
                    <a:pt x="7300" y="12109"/>
                    <a:pt x="11318" y="16364"/>
                    <a:pt x="13956" y="18655"/>
                  </a:cubicBezTo>
                  <a:cubicBezTo>
                    <a:pt x="16593" y="20945"/>
                    <a:pt x="17849" y="21273"/>
                    <a:pt x="191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7826493" y="4151811"/>
              <a:ext cx="161477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6831" y="1261"/>
                  </a:moveTo>
                  <a:cubicBezTo>
                    <a:pt x="17673" y="631"/>
                    <a:pt x="18514" y="0"/>
                    <a:pt x="19356" y="0"/>
                  </a:cubicBezTo>
                  <a:cubicBezTo>
                    <a:pt x="20197" y="0"/>
                    <a:pt x="21039" y="631"/>
                    <a:pt x="21319" y="2838"/>
                  </a:cubicBezTo>
                  <a:cubicBezTo>
                    <a:pt x="21600" y="5045"/>
                    <a:pt x="21319" y="8829"/>
                    <a:pt x="17673" y="12219"/>
                  </a:cubicBezTo>
                  <a:cubicBezTo>
                    <a:pt x="14026" y="15609"/>
                    <a:pt x="7013" y="186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0" y="5897108"/>
              <a:ext cx="257294" cy="33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077" fill="norm" stroke="1" extrusionOk="0">
                  <a:moveTo>
                    <a:pt x="21174" y="6685"/>
                  </a:moveTo>
                  <a:cubicBezTo>
                    <a:pt x="18909" y="4300"/>
                    <a:pt x="16645" y="1915"/>
                    <a:pt x="13945" y="788"/>
                  </a:cubicBezTo>
                  <a:cubicBezTo>
                    <a:pt x="11245" y="-338"/>
                    <a:pt x="8109" y="-205"/>
                    <a:pt x="5497" y="855"/>
                  </a:cubicBezTo>
                  <a:cubicBezTo>
                    <a:pt x="2884" y="1915"/>
                    <a:pt x="793" y="3902"/>
                    <a:pt x="184" y="5691"/>
                  </a:cubicBezTo>
                  <a:cubicBezTo>
                    <a:pt x="-426" y="7480"/>
                    <a:pt x="445" y="9071"/>
                    <a:pt x="3319" y="10396"/>
                  </a:cubicBezTo>
                  <a:cubicBezTo>
                    <a:pt x="6193" y="11721"/>
                    <a:pt x="11071" y="12781"/>
                    <a:pt x="14032" y="13642"/>
                  </a:cubicBezTo>
                  <a:cubicBezTo>
                    <a:pt x="16993" y="14504"/>
                    <a:pt x="18039" y="15166"/>
                    <a:pt x="18561" y="15829"/>
                  </a:cubicBezTo>
                  <a:cubicBezTo>
                    <a:pt x="19084" y="16491"/>
                    <a:pt x="19084" y="17154"/>
                    <a:pt x="17603" y="18015"/>
                  </a:cubicBezTo>
                  <a:cubicBezTo>
                    <a:pt x="16122" y="18877"/>
                    <a:pt x="13161" y="19937"/>
                    <a:pt x="10984" y="20533"/>
                  </a:cubicBezTo>
                  <a:cubicBezTo>
                    <a:pt x="8806" y="21129"/>
                    <a:pt x="7413" y="21262"/>
                    <a:pt x="6193" y="20798"/>
                  </a:cubicBezTo>
                  <a:cubicBezTo>
                    <a:pt x="4974" y="20334"/>
                    <a:pt x="3929" y="19274"/>
                    <a:pt x="4103" y="17883"/>
                  </a:cubicBezTo>
                  <a:cubicBezTo>
                    <a:pt x="4277" y="16491"/>
                    <a:pt x="5671" y="14769"/>
                    <a:pt x="7064" y="13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53013" y="5654644"/>
              <a:ext cx="24931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0400" y="0"/>
                  </a:moveTo>
                  <a:cubicBezTo>
                    <a:pt x="8600" y="2612"/>
                    <a:pt x="6800" y="5224"/>
                    <a:pt x="5000" y="7906"/>
                  </a:cubicBezTo>
                  <a:cubicBezTo>
                    <a:pt x="3200" y="10588"/>
                    <a:pt x="1400" y="13341"/>
                    <a:pt x="500" y="15494"/>
                  </a:cubicBezTo>
                  <a:cubicBezTo>
                    <a:pt x="-400" y="17647"/>
                    <a:pt x="-400" y="19200"/>
                    <a:pt x="3200" y="20118"/>
                  </a:cubicBezTo>
                  <a:cubicBezTo>
                    <a:pt x="6800" y="21035"/>
                    <a:pt x="14000" y="21318"/>
                    <a:pt x="2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361978" y="5927694"/>
              <a:ext cx="187416" cy="25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2" fill="norm" stroke="1" extrusionOk="0">
                  <a:moveTo>
                    <a:pt x="20761" y="0"/>
                  </a:moveTo>
                  <a:cubicBezTo>
                    <a:pt x="15179" y="4957"/>
                    <a:pt x="9597" y="9915"/>
                    <a:pt x="6442" y="12748"/>
                  </a:cubicBezTo>
                  <a:cubicBezTo>
                    <a:pt x="3287" y="15580"/>
                    <a:pt x="2559" y="16289"/>
                    <a:pt x="1709" y="17351"/>
                  </a:cubicBezTo>
                  <a:cubicBezTo>
                    <a:pt x="860" y="18413"/>
                    <a:pt x="-111" y="19830"/>
                    <a:pt x="10" y="20626"/>
                  </a:cubicBezTo>
                  <a:cubicBezTo>
                    <a:pt x="132" y="21423"/>
                    <a:pt x="1345" y="21600"/>
                    <a:pt x="5107" y="21511"/>
                  </a:cubicBezTo>
                  <a:cubicBezTo>
                    <a:pt x="8869" y="21423"/>
                    <a:pt x="15179" y="21069"/>
                    <a:pt x="21489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636439" y="5993303"/>
              <a:ext cx="179655" cy="21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28" fill="norm" stroke="1" extrusionOk="0">
                  <a:moveTo>
                    <a:pt x="3234" y="13372"/>
                  </a:moveTo>
                  <a:cubicBezTo>
                    <a:pt x="1978" y="13372"/>
                    <a:pt x="723" y="13372"/>
                    <a:pt x="220" y="12858"/>
                  </a:cubicBezTo>
                  <a:cubicBezTo>
                    <a:pt x="-282" y="12344"/>
                    <a:pt x="-31" y="11315"/>
                    <a:pt x="2104" y="9464"/>
                  </a:cubicBezTo>
                  <a:cubicBezTo>
                    <a:pt x="4239" y="7612"/>
                    <a:pt x="8258" y="4938"/>
                    <a:pt x="10769" y="3189"/>
                  </a:cubicBezTo>
                  <a:cubicBezTo>
                    <a:pt x="13281" y="1441"/>
                    <a:pt x="14285" y="618"/>
                    <a:pt x="14160" y="206"/>
                  </a:cubicBezTo>
                  <a:cubicBezTo>
                    <a:pt x="14034" y="-205"/>
                    <a:pt x="12778" y="-205"/>
                    <a:pt x="10141" y="2161"/>
                  </a:cubicBezTo>
                  <a:cubicBezTo>
                    <a:pt x="7504" y="4526"/>
                    <a:pt x="3485" y="9258"/>
                    <a:pt x="1853" y="12652"/>
                  </a:cubicBezTo>
                  <a:cubicBezTo>
                    <a:pt x="220" y="16046"/>
                    <a:pt x="974" y="18104"/>
                    <a:pt x="3485" y="19441"/>
                  </a:cubicBezTo>
                  <a:cubicBezTo>
                    <a:pt x="5997" y="20778"/>
                    <a:pt x="10267" y="21395"/>
                    <a:pt x="13532" y="21189"/>
                  </a:cubicBezTo>
                  <a:cubicBezTo>
                    <a:pt x="16797" y="20984"/>
                    <a:pt x="19058" y="19955"/>
                    <a:pt x="21318" y="1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905936" y="5921344"/>
              <a:ext cx="318286" cy="21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32" fill="norm" stroke="1" extrusionOk="0">
                  <a:moveTo>
                    <a:pt x="2921" y="0"/>
                  </a:moveTo>
                  <a:cubicBezTo>
                    <a:pt x="2211" y="432"/>
                    <a:pt x="1500" y="864"/>
                    <a:pt x="932" y="3348"/>
                  </a:cubicBezTo>
                  <a:cubicBezTo>
                    <a:pt x="363" y="5832"/>
                    <a:pt x="-63" y="10368"/>
                    <a:pt x="8" y="13824"/>
                  </a:cubicBezTo>
                  <a:cubicBezTo>
                    <a:pt x="79" y="17280"/>
                    <a:pt x="648" y="19656"/>
                    <a:pt x="1855" y="20304"/>
                  </a:cubicBezTo>
                  <a:cubicBezTo>
                    <a:pt x="3063" y="20952"/>
                    <a:pt x="4911" y="19872"/>
                    <a:pt x="6048" y="18576"/>
                  </a:cubicBezTo>
                  <a:cubicBezTo>
                    <a:pt x="7184" y="17280"/>
                    <a:pt x="7611" y="15768"/>
                    <a:pt x="7824" y="14472"/>
                  </a:cubicBezTo>
                  <a:cubicBezTo>
                    <a:pt x="8037" y="13176"/>
                    <a:pt x="8037" y="12096"/>
                    <a:pt x="7966" y="12420"/>
                  </a:cubicBezTo>
                  <a:cubicBezTo>
                    <a:pt x="7895" y="12744"/>
                    <a:pt x="7753" y="14472"/>
                    <a:pt x="7682" y="15876"/>
                  </a:cubicBezTo>
                  <a:cubicBezTo>
                    <a:pt x="7611" y="17280"/>
                    <a:pt x="7611" y="18360"/>
                    <a:pt x="7824" y="19332"/>
                  </a:cubicBezTo>
                  <a:cubicBezTo>
                    <a:pt x="8037" y="20304"/>
                    <a:pt x="8463" y="21168"/>
                    <a:pt x="10026" y="21384"/>
                  </a:cubicBezTo>
                  <a:cubicBezTo>
                    <a:pt x="11590" y="21600"/>
                    <a:pt x="14290" y="21168"/>
                    <a:pt x="16421" y="18252"/>
                  </a:cubicBezTo>
                  <a:cubicBezTo>
                    <a:pt x="18553" y="15336"/>
                    <a:pt x="20116" y="9936"/>
                    <a:pt x="20826" y="6696"/>
                  </a:cubicBezTo>
                  <a:cubicBezTo>
                    <a:pt x="21537" y="3456"/>
                    <a:pt x="21395" y="2376"/>
                    <a:pt x="21253" y="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75100" y="5041123"/>
              <a:ext cx="288594" cy="45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6" fill="norm" stroke="1" extrusionOk="0">
                  <a:moveTo>
                    <a:pt x="8725" y="10434"/>
                  </a:moveTo>
                  <a:cubicBezTo>
                    <a:pt x="8568" y="9831"/>
                    <a:pt x="8410" y="9228"/>
                    <a:pt x="8095" y="9178"/>
                  </a:cubicBezTo>
                  <a:cubicBezTo>
                    <a:pt x="7779" y="9128"/>
                    <a:pt x="7306" y="9630"/>
                    <a:pt x="6439" y="11137"/>
                  </a:cubicBezTo>
                  <a:cubicBezTo>
                    <a:pt x="5572" y="12644"/>
                    <a:pt x="4311" y="15156"/>
                    <a:pt x="3365" y="16914"/>
                  </a:cubicBezTo>
                  <a:cubicBezTo>
                    <a:pt x="2419" y="18672"/>
                    <a:pt x="1788" y="19677"/>
                    <a:pt x="1236" y="20380"/>
                  </a:cubicBezTo>
                  <a:cubicBezTo>
                    <a:pt x="684" y="21083"/>
                    <a:pt x="211" y="21485"/>
                    <a:pt x="54" y="21334"/>
                  </a:cubicBezTo>
                  <a:cubicBezTo>
                    <a:pt x="-104" y="21184"/>
                    <a:pt x="54" y="20480"/>
                    <a:pt x="921" y="18421"/>
                  </a:cubicBezTo>
                  <a:cubicBezTo>
                    <a:pt x="1788" y="16361"/>
                    <a:pt x="3365" y="12945"/>
                    <a:pt x="4784" y="9881"/>
                  </a:cubicBezTo>
                  <a:cubicBezTo>
                    <a:pt x="6203" y="6817"/>
                    <a:pt x="7464" y="4105"/>
                    <a:pt x="8489" y="2447"/>
                  </a:cubicBezTo>
                  <a:cubicBezTo>
                    <a:pt x="9514" y="789"/>
                    <a:pt x="10302" y="186"/>
                    <a:pt x="11011" y="36"/>
                  </a:cubicBezTo>
                  <a:cubicBezTo>
                    <a:pt x="11721" y="-115"/>
                    <a:pt x="12351" y="186"/>
                    <a:pt x="12982" y="1492"/>
                  </a:cubicBezTo>
                  <a:cubicBezTo>
                    <a:pt x="13613" y="2798"/>
                    <a:pt x="14243" y="5109"/>
                    <a:pt x="15268" y="7621"/>
                  </a:cubicBezTo>
                  <a:cubicBezTo>
                    <a:pt x="16293" y="10132"/>
                    <a:pt x="17712" y="12845"/>
                    <a:pt x="18816" y="14352"/>
                  </a:cubicBezTo>
                  <a:cubicBezTo>
                    <a:pt x="19919" y="15859"/>
                    <a:pt x="20708" y="16160"/>
                    <a:pt x="21496" y="16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1774943" y="5855385"/>
              <a:ext cx="355601" cy="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9543"/>
                  </a:moveTo>
                  <a:cubicBezTo>
                    <a:pt x="386" y="5787"/>
                    <a:pt x="771" y="2030"/>
                    <a:pt x="2571" y="622"/>
                  </a:cubicBezTo>
                  <a:cubicBezTo>
                    <a:pt x="4371" y="-787"/>
                    <a:pt x="7586" y="152"/>
                    <a:pt x="10993" y="3909"/>
                  </a:cubicBezTo>
                  <a:cubicBezTo>
                    <a:pt x="14400" y="7665"/>
                    <a:pt x="18000" y="14239"/>
                    <a:pt x="21600" y="20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1810597" y="6102759"/>
              <a:ext cx="370747" cy="2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508" fill="norm" stroke="1" extrusionOk="0">
                  <a:moveTo>
                    <a:pt x="878" y="20508"/>
                  </a:moveTo>
                  <a:cubicBezTo>
                    <a:pt x="387" y="14337"/>
                    <a:pt x="-104" y="8165"/>
                    <a:pt x="19" y="5079"/>
                  </a:cubicBezTo>
                  <a:cubicBezTo>
                    <a:pt x="141" y="1994"/>
                    <a:pt x="878" y="1994"/>
                    <a:pt x="3271" y="1222"/>
                  </a:cubicBezTo>
                  <a:cubicBezTo>
                    <a:pt x="5664" y="451"/>
                    <a:pt x="9714" y="-1092"/>
                    <a:pt x="13028" y="1222"/>
                  </a:cubicBezTo>
                  <a:cubicBezTo>
                    <a:pt x="16341" y="3537"/>
                    <a:pt x="18919" y="9708"/>
                    <a:pt x="21496" y="15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3398642" y="5362544"/>
              <a:ext cx="579752" cy="56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66" fill="norm" stroke="1" extrusionOk="0">
                  <a:moveTo>
                    <a:pt x="15151" y="0"/>
                  </a:moveTo>
                  <a:cubicBezTo>
                    <a:pt x="13501" y="967"/>
                    <a:pt x="11852" y="1934"/>
                    <a:pt x="9888" y="3063"/>
                  </a:cubicBezTo>
                  <a:cubicBezTo>
                    <a:pt x="7925" y="4191"/>
                    <a:pt x="5647" y="5481"/>
                    <a:pt x="3958" y="6448"/>
                  </a:cubicBezTo>
                  <a:cubicBezTo>
                    <a:pt x="2269" y="7415"/>
                    <a:pt x="1170" y="8060"/>
                    <a:pt x="581" y="8584"/>
                  </a:cubicBezTo>
                  <a:cubicBezTo>
                    <a:pt x="-8" y="9107"/>
                    <a:pt x="-87" y="9510"/>
                    <a:pt x="70" y="9752"/>
                  </a:cubicBezTo>
                  <a:cubicBezTo>
                    <a:pt x="227" y="9994"/>
                    <a:pt x="620" y="10075"/>
                    <a:pt x="2073" y="10196"/>
                  </a:cubicBezTo>
                  <a:cubicBezTo>
                    <a:pt x="3526" y="10316"/>
                    <a:pt x="6040" y="10478"/>
                    <a:pt x="7925" y="10679"/>
                  </a:cubicBezTo>
                  <a:cubicBezTo>
                    <a:pt x="9810" y="10881"/>
                    <a:pt x="11066" y="11122"/>
                    <a:pt x="11773" y="11485"/>
                  </a:cubicBezTo>
                  <a:cubicBezTo>
                    <a:pt x="12480" y="11848"/>
                    <a:pt x="12637" y="12331"/>
                    <a:pt x="12362" y="12896"/>
                  </a:cubicBezTo>
                  <a:cubicBezTo>
                    <a:pt x="12088" y="13460"/>
                    <a:pt x="11381" y="14104"/>
                    <a:pt x="10085" y="14951"/>
                  </a:cubicBezTo>
                  <a:cubicBezTo>
                    <a:pt x="8789" y="15797"/>
                    <a:pt x="6904" y="16845"/>
                    <a:pt x="5490" y="17731"/>
                  </a:cubicBezTo>
                  <a:cubicBezTo>
                    <a:pt x="4076" y="18618"/>
                    <a:pt x="3133" y="19343"/>
                    <a:pt x="2584" y="19907"/>
                  </a:cubicBezTo>
                  <a:cubicBezTo>
                    <a:pt x="2034" y="20472"/>
                    <a:pt x="1877" y="20875"/>
                    <a:pt x="2230" y="21157"/>
                  </a:cubicBezTo>
                  <a:cubicBezTo>
                    <a:pt x="2584" y="21439"/>
                    <a:pt x="3448" y="21600"/>
                    <a:pt x="5372" y="21560"/>
                  </a:cubicBezTo>
                  <a:cubicBezTo>
                    <a:pt x="7296" y="21519"/>
                    <a:pt x="10281" y="21278"/>
                    <a:pt x="13148" y="21116"/>
                  </a:cubicBezTo>
                  <a:cubicBezTo>
                    <a:pt x="16015" y="20955"/>
                    <a:pt x="18764" y="20875"/>
                    <a:pt x="21513" y="20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106172" y="5358302"/>
              <a:ext cx="272272" cy="607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51" fill="norm" stroke="1" extrusionOk="0">
                  <a:moveTo>
                    <a:pt x="21373" y="1271"/>
                  </a:moveTo>
                  <a:cubicBezTo>
                    <a:pt x="21373" y="897"/>
                    <a:pt x="21373" y="524"/>
                    <a:pt x="20958" y="262"/>
                  </a:cubicBezTo>
                  <a:cubicBezTo>
                    <a:pt x="20542" y="0"/>
                    <a:pt x="19711" y="-149"/>
                    <a:pt x="17884" y="225"/>
                  </a:cubicBezTo>
                  <a:cubicBezTo>
                    <a:pt x="16056" y="598"/>
                    <a:pt x="13231" y="1495"/>
                    <a:pt x="10490" y="2766"/>
                  </a:cubicBezTo>
                  <a:cubicBezTo>
                    <a:pt x="7748" y="4036"/>
                    <a:pt x="5090" y="5681"/>
                    <a:pt x="3262" y="7661"/>
                  </a:cubicBezTo>
                  <a:cubicBezTo>
                    <a:pt x="1435" y="9642"/>
                    <a:pt x="438" y="11959"/>
                    <a:pt x="105" y="13790"/>
                  </a:cubicBezTo>
                  <a:cubicBezTo>
                    <a:pt x="-227" y="15621"/>
                    <a:pt x="105" y="16967"/>
                    <a:pt x="2930" y="18162"/>
                  </a:cubicBezTo>
                  <a:cubicBezTo>
                    <a:pt x="5755" y="19358"/>
                    <a:pt x="11071" y="20405"/>
                    <a:pt x="16388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486393" y="5483194"/>
              <a:ext cx="279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350"/>
                    <a:pt x="3927" y="2700"/>
                    <a:pt x="6627" y="5062"/>
                  </a:cubicBezTo>
                  <a:cubicBezTo>
                    <a:pt x="9327" y="7425"/>
                    <a:pt x="12764" y="10800"/>
                    <a:pt x="15382" y="13725"/>
                  </a:cubicBezTo>
                  <a:cubicBezTo>
                    <a:pt x="18000" y="16650"/>
                    <a:pt x="19800" y="191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4556243" y="5419694"/>
              <a:ext cx="2921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527"/>
                    <a:pt x="18470" y="1054"/>
                    <a:pt x="16591" y="2327"/>
                  </a:cubicBezTo>
                  <a:cubicBezTo>
                    <a:pt x="14713" y="3600"/>
                    <a:pt x="12522" y="5620"/>
                    <a:pt x="9783" y="8078"/>
                  </a:cubicBezTo>
                  <a:cubicBezTo>
                    <a:pt x="7043" y="10537"/>
                    <a:pt x="3757" y="13434"/>
                    <a:pt x="2035" y="15761"/>
                  </a:cubicBezTo>
                  <a:cubicBezTo>
                    <a:pt x="313" y="18088"/>
                    <a:pt x="157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4909726" y="5787994"/>
              <a:ext cx="84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4905493" y="5643267"/>
              <a:ext cx="84803" cy="5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0456" fill="norm" stroke="1" extrusionOk="0">
                  <a:moveTo>
                    <a:pt x="11063" y="6700"/>
                  </a:moveTo>
                  <a:cubicBezTo>
                    <a:pt x="9483" y="9900"/>
                    <a:pt x="7902" y="13100"/>
                    <a:pt x="8429" y="15900"/>
                  </a:cubicBezTo>
                  <a:cubicBezTo>
                    <a:pt x="8956" y="18700"/>
                    <a:pt x="11590" y="21100"/>
                    <a:pt x="13961" y="20300"/>
                  </a:cubicBezTo>
                  <a:cubicBezTo>
                    <a:pt x="16332" y="19500"/>
                    <a:pt x="18439" y="15500"/>
                    <a:pt x="19756" y="11500"/>
                  </a:cubicBezTo>
                  <a:cubicBezTo>
                    <a:pt x="21073" y="7500"/>
                    <a:pt x="21600" y="3500"/>
                    <a:pt x="20546" y="1500"/>
                  </a:cubicBezTo>
                  <a:cubicBezTo>
                    <a:pt x="19493" y="-500"/>
                    <a:pt x="16859" y="-500"/>
                    <a:pt x="13171" y="1500"/>
                  </a:cubicBezTo>
                  <a:cubicBezTo>
                    <a:pt x="9483" y="3500"/>
                    <a:pt x="4741" y="7500"/>
                    <a:pt x="0" y="1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3654543" y="6092794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3648193" y="6041994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3743443" y="613089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5400"/>
                    <a:pt x="3032" y="10800"/>
                    <a:pt x="6632" y="14400"/>
                  </a:cubicBezTo>
                  <a:cubicBezTo>
                    <a:pt x="10232" y="18000"/>
                    <a:pt x="15916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3813293" y="621344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3978393" y="6080094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3406893" y="5083658"/>
              <a:ext cx="215901" cy="20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3836"/>
                  </a:moveTo>
                  <a:cubicBezTo>
                    <a:pt x="635" y="7940"/>
                    <a:pt x="1271" y="12044"/>
                    <a:pt x="1482" y="14636"/>
                  </a:cubicBezTo>
                  <a:cubicBezTo>
                    <a:pt x="1694" y="17228"/>
                    <a:pt x="1482" y="18308"/>
                    <a:pt x="1376" y="18200"/>
                  </a:cubicBezTo>
                  <a:cubicBezTo>
                    <a:pt x="1271" y="18092"/>
                    <a:pt x="1271" y="16796"/>
                    <a:pt x="1906" y="13880"/>
                  </a:cubicBezTo>
                  <a:cubicBezTo>
                    <a:pt x="2541" y="10964"/>
                    <a:pt x="3812" y="6428"/>
                    <a:pt x="5824" y="3620"/>
                  </a:cubicBezTo>
                  <a:cubicBezTo>
                    <a:pt x="7835" y="812"/>
                    <a:pt x="10588" y="-268"/>
                    <a:pt x="13129" y="56"/>
                  </a:cubicBezTo>
                  <a:cubicBezTo>
                    <a:pt x="15671" y="380"/>
                    <a:pt x="18000" y="2108"/>
                    <a:pt x="19376" y="5888"/>
                  </a:cubicBezTo>
                  <a:cubicBezTo>
                    <a:pt x="20753" y="9668"/>
                    <a:pt x="21176" y="15500"/>
                    <a:pt x="21600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5273793" y="5781644"/>
              <a:ext cx="260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863" y="17280"/>
                    <a:pt x="7727" y="21600"/>
                    <a:pt x="11327" y="19440"/>
                  </a:cubicBezTo>
                  <a:cubicBezTo>
                    <a:pt x="14927" y="17280"/>
                    <a:pt x="18263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743910" y="5532189"/>
              <a:ext cx="190284" cy="47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67" fill="norm" stroke="1" extrusionOk="0">
                  <a:moveTo>
                    <a:pt x="21106" y="81"/>
                  </a:moveTo>
                  <a:cubicBezTo>
                    <a:pt x="19932" y="-14"/>
                    <a:pt x="18758" y="-110"/>
                    <a:pt x="16645" y="320"/>
                  </a:cubicBezTo>
                  <a:cubicBezTo>
                    <a:pt x="14532" y="750"/>
                    <a:pt x="11480" y="1706"/>
                    <a:pt x="8428" y="3187"/>
                  </a:cubicBezTo>
                  <a:cubicBezTo>
                    <a:pt x="5376" y="4669"/>
                    <a:pt x="2323" y="6676"/>
                    <a:pt x="915" y="9113"/>
                  </a:cubicBezTo>
                  <a:cubicBezTo>
                    <a:pt x="-494" y="11550"/>
                    <a:pt x="-259" y="14417"/>
                    <a:pt x="1502" y="16568"/>
                  </a:cubicBezTo>
                  <a:cubicBezTo>
                    <a:pt x="3263" y="18718"/>
                    <a:pt x="6549" y="20152"/>
                    <a:pt x="9954" y="20821"/>
                  </a:cubicBezTo>
                  <a:cubicBezTo>
                    <a:pt x="13358" y="21490"/>
                    <a:pt x="16880" y="21394"/>
                    <a:pt x="20402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5946897" y="5561511"/>
              <a:ext cx="38099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74" fill="norm" stroke="1" extrusionOk="0">
                  <a:moveTo>
                    <a:pt x="21480" y="226"/>
                  </a:moveTo>
                  <a:cubicBezTo>
                    <a:pt x="20883" y="0"/>
                    <a:pt x="20287" y="-226"/>
                    <a:pt x="18556" y="453"/>
                  </a:cubicBezTo>
                  <a:cubicBezTo>
                    <a:pt x="16826" y="1131"/>
                    <a:pt x="13962" y="2714"/>
                    <a:pt x="11336" y="3958"/>
                  </a:cubicBezTo>
                  <a:cubicBezTo>
                    <a:pt x="8711" y="5202"/>
                    <a:pt x="6324" y="6107"/>
                    <a:pt x="4832" y="6729"/>
                  </a:cubicBezTo>
                  <a:cubicBezTo>
                    <a:pt x="3341" y="7351"/>
                    <a:pt x="2744" y="7690"/>
                    <a:pt x="2267" y="8143"/>
                  </a:cubicBezTo>
                  <a:cubicBezTo>
                    <a:pt x="1789" y="8595"/>
                    <a:pt x="1431" y="9160"/>
                    <a:pt x="1610" y="9556"/>
                  </a:cubicBezTo>
                  <a:cubicBezTo>
                    <a:pt x="1789" y="9952"/>
                    <a:pt x="2505" y="10178"/>
                    <a:pt x="3997" y="10404"/>
                  </a:cubicBezTo>
                  <a:cubicBezTo>
                    <a:pt x="5489" y="10631"/>
                    <a:pt x="7756" y="10857"/>
                    <a:pt x="9129" y="11196"/>
                  </a:cubicBezTo>
                  <a:cubicBezTo>
                    <a:pt x="10501" y="11535"/>
                    <a:pt x="10978" y="11988"/>
                    <a:pt x="10919" y="12497"/>
                  </a:cubicBezTo>
                  <a:cubicBezTo>
                    <a:pt x="10859" y="13005"/>
                    <a:pt x="10262" y="13571"/>
                    <a:pt x="8771" y="14476"/>
                  </a:cubicBezTo>
                  <a:cubicBezTo>
                    <a:pt x="7279" y="15380"/>
                    <a:pt x="4892" y="16624"/>
                    <a:pt x="3341" y="17472"/>
                  </a:cubicBezTo>
                  <a:cubicBezTo>
                    <a:pt x="1789" y="18321"/>
                    <a:pt x="1073" y="18773"/>
                    <a:pt x="596" y="19282"/>
                  </a:cubicBezTo>
                  <a:cubicBezTo>
                    <a:pt x="119" y="19791"/>
                    <a:pt x="-120" y="20356"/>
                    <a:pt x="59" y="20752"/>
                  </a:cubicBezTo>
                  <a:cubicBezTo>
                    <a:pt x="238" y="21148"/>
                    <a:pt x="835" y="21374"/>
                    <a:pt x="2446" y="21374"/>
                  </a:cubicBezTo>
                  <a:cubicBezTo>
                    <a:pt x="4057" y="21374"/>
                    <a:pt x="6682" y="21148"/>
                    <a:pt x="9188" y="20922"/>
                  </a:cubicBezTo>
                  <a:cubicBezTo>
                    <a:pt x="11694" y="20695"/>
                    <a:pt x="14081" y="20469"/>
                    <a:pt x="16468" y="20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6385043" y="5603844"/>
              <a:ext cx="2159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441"/>
                    <a:pt x="6776" y="4881"/>
                    <a:pt x="10165" y="7871"/>
                  </a:cubicBezTo>
                  <a:cubicBezTo>
                    <a:pt x="13553" y="10861"/>
                    <a:pt x="16941" y="14400"/>
                    <a:pt x="18847" y="16780"/>
                  </a:cubicBezTo>
                  <a:cubicBezTo>
                    <a:pt x="20753" y="19159"/>
                    <a:pt x="21176" y="203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6378693" y="5635594"/>
              <a:ext cx="266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86" y="1862"/>
                    <a:pt x="15771" y="3724"/>
                    <a:pt x="12600" y="6207"/>
                  </a:cubicBezTo>
                  <a:cubicBezTo>
                    <a:pt x="9429" y="8690"/>
                    <a:pt x="6000" y="11793"/>
                    <a:pt x="3857" y="14462"/>
                  </a:cubicBezTo>
                  <a:cubicBezTo>
                    <a:pt x="1714" y="17131"/>
                    <a:pt x="857" y="19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6683493" y="5921344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6658093" y="5769887"/>
              <a:ext cx="62366" cy="3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0083" fill="norm" stroke="1" extrusionOk="0">
                  <a:moveTo>
                    <a:pt x="8361" y="2759"/>
                  </a:moveTo>
                  <a:cubicBezTo>
                    <a:pt x="8361" y="8159"/>
                    <a:pt x="8361" y="13559"/>
                    <a:pt x="10103" y="16799"/>
                  </a:cubicBezTo>
                  <a:cubicBezTo>
                    <a:pt x="11845" y="20039"/>
                    <a:pt x="15329" y="21119"/>
                    <a:pt x="17768" y="18959"/>
                  </a:cubicBezTo>
                  <a:cubicBezTo>
                    <a:pt x="20206" y="16799"/>
                    <a:pt x="21600" y="11399"/>
                    <a:pt x="19510" y="7079"/>
                  </a:cubicBezTo>
                  <a:cubicBezTo>
                    <a:pt x="17419" y="2759"/>
                    <a:pt x="11845" y="-481"/>
                    <a:pt x="8013" y="59"/>
                  </a:cubicBezTo>
                  <a:cubicBezTo>
                    <a:pt x="4181" y="599"/>
                    <a:pt x="2090" y="4919"/>
                    <a:pt x="0" y="9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6956543" y="585784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7172443" y="5591144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390"/>
                    <a:pt x="16800" y="8780"/>
                    <a:pt x="13200" y="12380"/>
                  </a:cubicBezTo>
                  <a:cubicBezTo>
                    <a:pt x="9600" y="15980"/>
                    <a:pt x="4800" y="187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7077193" y="5910346"/>
              <a:ext cx="2349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5449" y="3953"/>
                    <a:pt x="10897" y="-1447"/>
                    <a:pt x="14497" y="353"/>
                  </a:cubicBezTo>
                  <a:cubicBezTo>
                    <a:pt x="18097" y="2153"/>
                    <a:pt x="19849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7103319" y="6015294"/>
              <a:ext cx="177075" cy="10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416" fill="norm" stroke="1" extrusionOk="0">
                  <a:moveTo>
                    <a:pt x="2998" y="2747"/>
                  </a:moveTo>
                  <a:cubicBezTo>
                    <a:pt x="2483" y="6901"/>
                    <a:pt x="1969" y="11055"/>
                    <a:pt x="1455" y="14378"/>
                  </a:cubicBezTo>
                  <a:cubicBezTo>
                    <a:pt x="941" y="17701"/>
                    <a:pt x="426" y="20194"/>
                    <a:pt x="169" y="20401"/>
                  </a:cubicBezTo>
                  <a:cubicBezTo>
                    <a:pt x="-88" y="20609"/>
                    <a:pt x="-88" y="18532"/>
                    <a:pt x="426" y="15001"/>
                  </a:cubicBezTo>
                  <a:cubicBezTo>
                    <a:pt x="941" y="11471"/>
                    <a:pt x="1969" y="6486"/>
                    <a:pt x="3641" y="3371"/>
                  </a:cubicBezTo>
                  <a:cubicBezTo>
                    <a:pt x="5312" y="255"/>
                    <a:pt x="7626" y="-991"/>
                    <a:pt x="10712" y="878"/>
                  </a:cubicBezTo>
                  <a:cubicBezTo>
                    <a:pt x="13798" y="2747"/>
                    <a:pt x="17655" y="7732"/>
                    <a:pt x="19583" y="11471"/>
                  </a:cubicBezTo>
                  <a:cubicBezTo>
                    <a:pt x="21512" y="15209"/>
                    <a:pt x="21512" y="17701"/>
                    <a:pt x="21512" y="20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7439143" y="5622894"/>
              <a:ext cx="11291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600" fill="norm" stroke="1" extrusionOk="0">
                  <a:moveTo>
                    <a:pt x="1157" y="0"/>
                  </a:moveTo>
                  <a:cubicBezTo>
                    <a:pt x="6943" y="1440"/>
                    <a:pt x="12729" y="2880"/>
                    <a:pt x="16393" y="5082"/>
                  </a:cubicBezTo>
                  <a:cubicBezTo>
                    <a:pt x="20057" y="7285"/>
                    <a:pt x="21600" y="10249"/>
                    <a:pt x="19864" y="12918"/>
                  </a:cubicBezTo>
                  <a:cubicBezTo>
                    <a:pt x="18129" y="15586"/>
                    <a:pt x="13114" y="17958"/>
                    <a:pt x="9257" y="19355"/>
                  </a:cubicBezTo>
                  <a:cubicBezTo>
                    <a:pt x="5400" y="20753"/>
                    <a:pt x="2700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7591543" y="5564774"/>
              <a:ext cx="173986" cy="52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35" fill="norm" stroke="1" extrusionOk="0">
                  <a:moveTo>
                    <a:pt x="0" y="1595"/>
                  </a:moveTo>
                  <a:cubicBezTo>
                    <a:pt x="2287" y="990"/>
                    <a:pt x="4574" y="385"/>
                    <a:pt x="6353" y="126"/>
                  </a:cubicBezTo>
                  <a:cubicBezTo>
                    <a:pt x="8132" y="-133"/>
                    <a:pt x="9402" y="-47"/>
                    <a:pt x="11435" y="904"/>
                  </a:cubicBezTo>
                  <a:cubicBezTo>
                    <a:pt x="13468" y="1854"/>
                    <a:pt x="16264" y="3669"/>
                    <a:pt x="18296" y="6131"/>
                  </a:cubicBezTo>
                  <a:cubicBezTo>
                    <a:pt x="20329" y="8593"/>
                    <a:pt x="21600" y="11704"/>
                    <a:pt x="20456" y="14296"/>
                  </a:cubicBezTo>
                  <a:cubicBezTo>
                    <a:pt x="19313" y="16888"/>
                    <a:pt x="15755" y="18961"/>
                    <a:pt x="13341" y="20085"/>
                  </a:cubicBezTo>
                  <a:cubicBezTo>
                    <a:pt x="10927" y="21208"/>
                    <a:pt x="9656" y="21381"/>
                    <a:pt x="8767" y="21424"/>
                  </a:cubicBezTo>
                  <a:cubicBezTo>
                    <a:pt x="7878" y="21467"/>
                    <a:pt x="7369" y="21381"/>
                    <a:pt x="6861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7788393" y="5339218"/>
              <a:ext cx="154408" cy="25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24" fill="norm" stroke="1" extrusionOk="0">
                  <a:moveTo>
                    <a:pt x="0" y="2524"/>
                  </a:moveTo>
                  <a:cubicBezTo>
                    <a:pt x="584" y="1624"/>
                    <a:pt x="1168" y="724"/>
                    <a:pt x="2773" y="274"/>
                  </a:cubicBezTo>
                  <a:cubicBezTo>
                    <a:pt x="4378" y="-176"/>
                    <a:pt x="7005" y="-176"/>
                    <a:pt x="9632" y="1084"/>
                  </a:cubicBezTo>
                  <a:cubicBezTo>
                    <a:pt x="12259" y="2344"/>
                    <a:pt x="14886" y="4864"/>
                    <a:pt x="16200" y="6664"/>
                  </a:cubicBezTo>
                  <a:cubicBezTo>
                    <a:pt x="17514" y="8464"/>
                    <a:pt x="17514" y="9544"/>
                    <a:pt x="16930" y="10354"/>
                  </a:cubicBezTo>
                  <a:cubicBezTo>
                    <a:pt x="16346" y="11164"/>
                    <a:pt x="15178" y="11704"/>
                    <a:pt x="15178" y="12244"/>
                  </a:cubicBezTo>
                  <a:cubicBezTo>
                    <a:pt x="15178" y="12784"/>
                    <a:pt x="16346" y="13324"/>
                    <a:pt x="17514" y="14134"/>
                  </a:cubicBezTo>
                  <a:cubicBezTo>
                    <a:pt x="18681" y="14944"/>
                    <a:pt x="19849" y="16024"/>
                    <a:pt x="20578" y="17104"/>
                  </a:cubicBezTo>
                  <a:cubicBezTo>
                    <a:pt x="21308" y="18184"/>
                    <a:pt x="21600" y="19264"/>
                    <a:pt x="20870" y="19984"/>
                  </a:cubicBezTo>
                  <a:cubicBezTo>
                    <a:pt x="20141" y="20704"/>
                    <a:pt x="18389" y="21064"/>
                    <a:pt x="14886" y="21244"/>
                  </a:cubicBezTo>
                  <a:cubicBezTo>
                    <a:pt x="11384" y="21424"/>
                    <a:pt x="6130" y="21424"/>
                    <a:pt x="876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8016993" y="601024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8639293" y="5406994"/>
              <a:ext cx="57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13"/>
                    <a:pt x="8000" y="626"/>
                    <a:pt x="11200" y="2191"/>
                  </a:cubicBezTo>
                  <a:cubicBezTo>
                    <a:pt x="14400" y="3757"/>
                    <a:pt x="16800" y="6574"/>
                    <a:pt x="18400" y="10017"/>
                  </a:cubicBezTo>
                  <a:cubicBezTo>
                    <a:pt x="20000" y="13461"/>
                    <a:pt x="20800" y="175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8486893" y="5823065"/>
              <a:ext cx="34290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4557"/>
                  </a:moveTo>
                  <a:cubicBezTo>
                    <a:pt x="4400" y="1472"/>
                    <a:pt x="8800" y="-1614"/>
                    <a:pt x="12400" y="957"/>
                  </a:cubicBezTo>
                  <a:cubicBezTo>
                    <a:pt x="16000" y="3529"/>
                    <a:pt x="18800" y="11757"/>
                    <a:pt x="21600" y="19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8629480" y="5984844"/>
              <a:ext cx="1622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55" fill="norm" stroke="1" extrusionOk="0">
                  <a:moveTo>
                    <a:pt x="3825" y="0"/>
                  </a:moveTo>
                  <a:cubicBezTo>
                    <a:pt x="2703" y="982"/>
                    <a:pt x="1581" y="1964"/>
                    <a:pt x="1020" y="4419"/>
                  </a:cubicBezTo>
                  <a:cubicBezTo>
                    <a:pt x="459" y="6873"/>
                    <a:pt x="459" y="10800"/>
                    <a:pt x="319" y="13378"/>
                  </a:cubicBezTo>
                  <a:cubicBezTo>
                    <a:pt x="179" y="15955"/>
                    <a:pt x="-102" y="17182"/>
                    <a:pt x="38" y="17060"/>
                  </a:cubicBezTo>
                  <a:cubicBezTo>
                    <a:pt x="179" y="16937"/>
                    <a:pt x="740" y="15464"/>
                    <a:pt x="2002" y="12764"/>
                  </a:cubicBezTo>
                  <a:cubicBezTo>
                    <a:pt x="3264" y="10064"/>
                    <a:pt x="5228" y="6137"/>
                    <a:pt x="7472" y="3560"/>
                  </a:cubicBezTo>
                  <a:cubicBezTo>
                    <a:pt x="9716" y="982"/>
                    <a:pt x="12241" y="-245"/>
                    <a:pt x="14485" y="246"/>
                  </a:cubicBezTo>
                  <a:cubicBezTo>
                    <a:pt x="16729" y="737"/>
                    <a:pt x="18693" y="2946"/>
                    <a:pt x="19815" y="6750"/>
                  </a:cubicBezTo>
                  <a:cubicBezTo>
                    <a:pt x="20937" y="10555"/>
                    <a:pt x="21217" y="15955"/>
                    <a:pt x="21498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3273543" y="6346794"/>
              <a:ext cx="54821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" y="20777"/>
                    <a:pt x="267" y="19954"/>
                    <a:pt x="484" y="19337"/>
                  </a:cubicBezTo>
                  <a:cubicBezTo>
                    <a:pt x="701" y="18720"/>
                    <a:pt x="1001" y="18309"/>
                    <a:pt x="1293" y="17794"/>
                  </a:cubicBezTo>
                  <a:cubicBezTo>
                    <a:pt x="1585" y="17280"/>
                    <a:pt x="1868" y="16663"/>
                    <a:pt x="2156" y="16046"/>
                  </a:cubicBezTo>
                  <a:cubicBezTo>
                    <a:pt x="2444" y="15429"/>
                    <a:pt x="2735" y="14811"/>
                    <a:pt x="3061" y="14297"/>
                  </a:cubicBezTo>
                  <a:cubicBezTo>
                    <a:pt x="3386" y="13783"/>
                    <a:pt x="3745" y="13371"/>
                    <a:pt x="4053" y="13063"/>
                  </a:cubicBezTo>
                  <a:cubicBezTo>
                    <a:pt x="4362" y="12754"/>
                    <a:pt x="4620" y="12549"/>
                    <a:pt x="4887" y="12343"/>
                  </a:cubicBezTo>
                  <a:cubicBezTo>
                    <a:pt x="5154" y="12137"/>
                    <a:pt x="5429" y="11931"/>
                    <a:pt x="5709" y="11726"/>
                  </a:cubicBezTo>
                  <a:cubicBezTo>
                    <a:pt x="5988" y="11520"/>
                    <a:pt x="6272" y="11314"/>
                    <a:pt x="6572" y="11006"/>
                  </a:cubicBezTo>
                  <a:cubicBezTo>
                    <a:pt x="6872" y="10697"/>
                    <a:pt x="7189" y="10286"/>
                    <a:pt x="7502" y="9977"/>
                  </a:cubicBezTo>
                  <a:cubicBezTo>
                    <a:pt x="7814" y="9669"/>
                    <a:pt x="8123" y="9463"/>
                    <a:pt x="8448" y="9051"/>
                  </a:cubicBezTo>
                  <a:cubicBezTo>
                    <a:pt x="8773" y="8640"/>
                    <a:pt x="9115" y="8023"/>
                    <a:pt x="9457" y="7509"/>
                  </a:cubicBezTo>
                  <a:cubicBezTo>
                    <a:pt x="9799" y="6994"/>
                    <a:pt x="10141" y="6583"/>
                    <a:pt x="10496" y="6274"/>
                  </a:cubicBezTo>
                  <a:cubicBezTo>
                    <a:pt x="10850" y="5966"/>
                    <a:pt x="11217" y="5760"/>
                    <a:pt x="11584" y="5451"/>
                  </a:cubicBezTo>
                  <a:cubicBezTo>
                    <a:pt x="11951" y="5143"/>
                    <a:pt x="12318" y="4731"/>
                    <a:pt x="12689" y="4526"/>
                  </a:cubicBezTo>
                  <a:cubicBezTo>
                    <a:pt x="13060" y="4320"/>
                    <a:pt x="13435" y="4320"/>
                    <a:pt x="13806" y="4320"/>
                  </a:cubicBezTo>
                  <a:cubicBezTo>
                    <a:pt x="14178" y="4320"/>
                    <a:pt x="14545" y="4320"/>
                    <a:pt x="14895" y="4320"/>
                  </a:cubicBezTo>
                  <a:cubicBezTo>
                    <a:pt x="15245" y="4320"/>
                    <a:pt x="15579" y="4320"/>
                    <a:pt x="15896" y="4320"/>
                  </a:cubicBezTo>
                  <a:cubicBezTo>
                    <a:pt x="16213" y="4320"/>
                    <a:pt x="16513" y="4320"/>
                    <a:pt x="16813" y="4320"/>
                  </a:cubicBezTo>
                  <a:cubicBezTo>
                    <a:pt x="17113" y="4320"/>
                    <a:pt x="17413" y="4320"/>
                    <a:pt x="17693" y="4423"/>
                  </a:cubicBezTo>
                  <a:cubicBezTo>
                    <a:pt x="17972" y="4526"/>
                    <a:pt x="18231" y="4731"/>
                    <a:pt x="18527" y="4937"/>
                  </a:cubicBezTo>
                  <a:cubicBezTo>
                    <a:pt x="18823" y="5143"/>
                    <a:pt x="19156" y="5349"/>
                    <a:pt x="19503" y="5451"/>
                  </a:cubicBezTo>
                  <a:cubicBezTo>
                    <a:pt x="19849" y="5554"/>
                    <a:pt x="20207" y="5554"/>
                    <a:pt x="20537" y="5246"/>
                  </a:cubicBezTo>
                  <a:cubicBezTo>
                    <a:pt x="20866" y="4937"/>
                    <a:pt x="21166" y="4320"/>
                    <a:pt x="21350" y="3703"/>
                  </a:cubicBezTo>
                  <a:cubicBezTo>
                    <a:pt x="21533" y="3086"/>
                    <a:pt x="21600" y="2469"/>
                    <a:pt x="21600" y="1851"/>
                  </a:cubicBezTo>
                  <a:cubicBezTo>
                    <a:pt x="21600" y="1234"/>
                    <a:pt x="21533" y="617"/>
                    <a:pt x="214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3705343" y="6704411"/>
              <a:ext cx="431801" cy="122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10800" y="1195"/>
                  </a:moveTo>
                  <a:cubicBezTo>
                    <a:pt x="10800" y="1009"/>
                    <a:pt x="10800" y="822"/>
                    <a:pt x="10324" y="617"/>
                  </a:cubicBezTo>
                  <a:cubicBezTo>
                    <a:pt x="9847" y="412"/>
                    <a:pt x="8894" y="188"/>
                    <a:pt x="8153" y="76"/>
                  </a:cubicBezTo>
                  <a:cubicBezTo>
                    <a:pt x="7412" y="-36"/>
                    <a:pt x="6882" y="-36"/>
                    <a:pt x="6194" y="151"/>
                  </a:cubicBezTo>
                  <a:cubicBezTo>
                    <a:pt x="5506" y="337"/>
                    <a:pt x="4659" y="710"/>
                    <a:pt x="3812" y="1587"/>
                  </a:cubicBezTo>
                  <a:cubicBezTo>
                    <a:pt x="2965" y="2463"/>
                    <a:pt x="2118" y="3844"/>
                    <a:pt x="1376" y="5243"/>
                  </a:cubicBezTo>
                  <a:cubicBezTo>
                    <a:pt x="635" y="6642"/>
                    <a:pt x="0" y="8059"/>
                    <a:pt x="0" y="9458"/>
                  </a:cubicBezTo>
                  <a:cubicBezTo>
                    <a:pt x="0" y="10857"/>
                    <a:pt x="635" y="12238"/>
                    <a:pt x="2012" y="13581"/>
                  </a:cubicBezTo>
                  <a:cubicBezTo>
                    <a:pt x="3388" y="14924"/>
                    <a:pt x="5506" y="16229"/>
                    <a:pt x="7888" y="17367"/>
                  </a:cubicBezTo>
                  <a:cubicBezTo>
                    <a:pt x="10271" y="18505"/>
                    <a:pt x="12918" y="19475"/>
                    <a:pt x="15247" y="20146"/>
                  </a:cubicBezTo>
                  <a:cubicBezTo>
                    <a:pt x="17576" y="20818"/>
                    <a:pt x="19588" y="21191"/>
                    <a:pt x="2160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7940793" y="6890616"/>
              <a:ext cx="256116" cy="85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34" fill="norm" stroke="1" extrusionOk="0">
                  <a:moveTo>
                    <a:pt x="0" y="217"/>
                  </a:moveTo>
                  <a:cubicBezTo>
                    <a:pt x="697" y="57"/>
                    <a:pt x="1394" y="-103"/>
                    <a:pt x="2090" y="84"/>
                  </a:cubicBezTo>
                  <a:cubicBezTo>
                    <a:pt x="2787" y="270"/>
                    <a:pt x="3484" y="804"/>
                    <a:pt x="5400" y="1897"/>
                  </a:cubicBezTo>
                  <a:cubicBezTo>
                    <a:pt x="7316" y="2990"/>
                    <a:pt x="10452" y="4644"/>
                    <a:pt x="13413" y="6377"/>
                  </a:cubicBezTo>
                  <a:cubicBezTo>
                    <a:pt x="16374" y="8110"/>
                    <a:pt x="19161" y="9924"/>
                    <a:pt x="20381" y="11790"/>
                  </a:cubicBezTo>
                  <a:cubicBezTo>
                    <a:pt x="21600" y="13657"/>
                    <a:pt x="21252" y="15577"/>
                    <a:pt x="19074" y="17204"/>
                  </a:cubicBezTo>
                  <a:cubicBezTo>
                    <a:pt x="16897" y="18830"/>
                    <a:pt x="12890" y="20164"/>
                    <a:pt x="10016" y="20830"/>
                  </a:cubicBezTo>
                  <a:cubicBezTo>
                    <a:pt x="7142" y="21497"/>
                    <a:pt x="5400" y="21497"/>
                    <a:pt x="4355" y="21364"/>
                  </a:cubicBezTo>
                  <a:cubicBezTo>
                    <a:pt x="3310" y="21230"/>
                    <a:pt x="2961" y="20964"/>
                    <a:pt x="2613" y="20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8258293" y="6694314"/>
              <a:ext cx="103221" cy="26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25" fill="norm" stroke="1" extrusionOk="0">
                  <a:moveTo>
                    <a:pt x="3888" y="4694"/>
                  </a:moveTo>
                  <a:cubicBezTo>
                    <a:pt x="4320" y="3175"/>
                    <a:pt x="4752" y="1656"/>
                    <a:pt x="6048" y="813"/>
                  </a:cubicBezTo>
                  <a:cubicBezTo>
                    <a:pt x="7344" y="-31"/>
                    <a:pt x="9504" y="-200"/>
                    <a:pt x="12312" y="222"/>
                  </a:cubicBezTo>
                  <a:cubicBezTo>
                    <a:pt x="15120" y="644"/>
                    <a:pt x="18576" y="1656"/>
                    <a:pt x="20088" y="3091"/>
                  </a:cubicBezTo>
                  <a:cubicBezTo>
                    <a:pt x="21600" y="4525"/>
                    <a:pt x="21168" y="6381"/>
                    <a:pt x="20088" y="7563"/>
                  </a:cubicBezTo>
                  <a:cubicBezTo>
                    <a:pt x="19008" y="8744"/>
                    <a:pt x="17280" y="9250"/>
                    <a:pt x="15336" y="9588"/>
                  </a:cubicBezTo>
                  <a:cubicBezTo>
                    <a:pt x="13392" y="9925"/>
                    <a:pt x="11232" y="10094"/>
                    <a:pt x="11448" y="10262"/>
                  </a:cubicBezTo>
                  <a:cubicBezTo>
                    <a:pt x="11664" y="10431"/>
                    <a:pt x="14256" y="10600"/>
                    <a:pt x="16416" y="11528"/>
                  </a:cubicBezTo>
                  <a:cubicBezTo>
                    <a:pt x="18576" y="12456"/>
                    <a:pt x="20304" y="14144"/>
                    <a:pt x="19656" y="15747"/>
                  </a:cubicBezTo>
                  <a:cubicBezTo>
                    <a:pt x="19008" y="17350"/>
                    <a:pt x="15984" y="18869"/>
                    <a:pt x="13176" y="19881"/>
                  </a:cubicBezTo>
                  <a:cubicBezTo>
                    <a:pt x="10368" y="20894"/>
                    <a:pt x="7776" y="21400"/>
                    <a:pt x="5616" y="21316"/>
                  </a:cubicBezTo>
                  <a:cubicBezTo>
                    <a:pt x="3456" y="21231"/>
                    <a:pt x="1728" y="20556"/>
                    <a:pt x="0" y="19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8397993" y="6746844"/>
              <a:ext cx="1143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38"/>
                    <a:pt x="12000" y="7477"/>
                    <a:pt x="8400" y="11077"/>
                  </a:cubicBezTo>
                  <a:cubicBezTo>
                    <a:pt x="4800" y="14677"/>
                    <a:pt x="2400" y="181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8493243" y="6941344"/>
              <a:ext cx="222251" cy="18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454"/>
                  </a:moveTo>
                  <a:cubicBezTo>
                    <a:pt x="617" y="1483"/>
                    <a:pt x="1234" y="512"/>
                    <a:pt x="2057" y="148"/>
                  </a:cubicBezTo>
                  <a:cubicBezTo>
                    <a:pt x="2880" y="-216"/>
                    <a:pt x="3909" y="27"/>
                    <a:pt x="5143" y="1604"/>
                  </a:cubicBezTo>
                  <a:cubicBezTo>
                    <a:pt x="6377" y="3182"/>
                    <a:pt x="7817" y="6094"/>
                    <a:pt x="7817" y="8642"/>
                  </a:cubicBezTo>
                  <a:cubicBezTo>
                    <a:pt x="7817" y="11191"/>
                    <a:pt x="6377" y="13375"/>
                    <a:pt x="5143" y="14831"/>
                  </a:cubicBezTo>
                  <a:cubicBezTo>
                    <a:pt x="3909" y="16287"/>
                    <a:pt x="2880" y="17015"/>
                    <a:pt x="1954" y="17744"/>
                  </a:cubicBezTo>
                  <a:cubicBezTo>
                    <a:pt x="1029" y="18472"/>
                    <a:pt x="206" y="19200"/>
                    <a:pt x="309" y="19685"/>
                  </a:cubicBezTo>
                  <a:cubicBezTo>
                    <a:pt x="411" y="20171"/>
                    <a:pt x="1440" y="20413"/>
                    <a:pt x="5143" y="20656"/>
                  </a:cubicBezTo>
                  <a:cubicBezTo>
                    <a:pt x="8846" y="20899"/>
                    <a:pt x="15223" y="21141"/>
                    <a:pt x="2160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7686793" y="6887030"/>
              <a:ext cx="38101" cy="27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424"/>
                  </a:moveTo>
                  <a:cubicBezTo>
                    <a:pt x="0" y="612"/>
                    <a:pt x="0" y="-200"/>
                    <a:pt x="1200" y="44"/>
                  </a:cubicBezTo>
                  <a:cubicBezTo>
                    <a:pt x="2400" y="287"/>
                    <a:pt x="4800" y="1586"/>
                    <a:pt x="6600" y="3860"/>
                  </a:cubicBezTo>
                  <a:cubicBezTo>
                    <a:pt x="8400" y="6134"/>
                    <a:pt x="9600" y="9382"/>
                    <a:pt x="12000" y="12468"/>
                  </a:cubicBezTo>
                  <a:cubicBezTo>
                    <a:pt x="14400" y="15553"/>
                    <a:pt x="18000" y="18477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7604243" y="7197686"/>
              <a:ext cx="247651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20468"/>
                  </a:moveTo>
                  <a:cubicBezTo>
                    <a:pt x="554" y="14784"/>
                    <a:pt x="1108" y="9100"/>
                    <a:pt x="3046" y="5121"/>
                  </a:cubicBezTo>
                  <a:cubicBezTo>
                    <a:pt x="4985" y="1142"/>
                    <a:pt x="8308" y="-1132"/>
                    <a:pt x="11631" y="573"/>
                  </a:cubicBezTo>
                  <a:cubicBezTo>
                    <a:pt x="14954" y="2279"/>
                    <a:pt x="18277" y="7963"/>
                    <a:pt x="21600" y="13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7680868" y="7381844"/>
              <a:ext cx="16467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436" y="0"/>
                  </a:moveTo>
                  <a:cubicBezTo>
                    <a:pt x="1606" y="4966"/>
                    <a:pt x="775" y="9931"/>
                    <a:pt x="359" y="13159"/>
                  </a:cubicBezTo>
                  <a:cubicBezTo>
                    <a:pt x="-56" y="16386"/>
                    <a:pt x="-56" y="17876"/>
                    <a:pt x="82" y="18000"/>
                  </a:cubicBezTo>
                  <a:cubicBezTo>
                    <a:pt x="221" y="18124"/>
                    <a:pt x="498" y="16883"/>
                    <a:pt x="1606" y="14276"/>
                  </a:cubicBezTo>
                  <a:cubicBezTo>
                    <a:pt x="2713" y="11669"/>
                    <a:pt x="4652" y="7697"/>
                    <a:pt x="7144" y="5214"/>
                  </a:cubicBezTo>
                  <a:cubicBezTo>
                    <a:pt x="9636" y="2731"/>
                    <a:pt x="12682" y="1738"/>
                    <a:pt x="14621" y="1738"/>
                  </a:cubicBezTo>
                  <a:cubicBezTo>
                    <a:pt x="16559" y="1738"/>
                    <a:pt x="17390" y="2731"/>
                    <a:pt x="18359" y="6207"/>
                  </a:cubicBezTo>
                  <a:cubicBezTo>
                    <a:pt x="19329" y="9683"/>
                    <a:pt x="20436" y="15641"/>
                    <a:pt x="215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4204561" y="7015246"/>
              <a:ext cx="319933" cy="46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28" fill="norm" stroke="1" extrusionOk="0">
                  <a:moveTo>
                    <a:pt x="17216" y="507"/>
                  </a:moveTo>
                  <a:cubicBezTo>
                    <a:pt x="17926" y="214"/>
                    <a:pt x="18637" y="-79"/>
                    <a:pt x="18850" y="19"/>
                  </a:cubicBezTo>
                  <a:cubicBezTo>
                    <a:pt x="19063" y="116"/>
                    <a:pt x="18779" y="605"/>
                    <a:pt x="17145" y="1680"/>
                  </a:cubicBezTo>
                  <a:cubicBezTo>
                    <a:pt x="15511" y="2755"/>
                    <a:pt x="12526" y="4417"/>
                    <a:pt x="9826" y="5736"/>
                  </a:cubicBezTo>
                  <a:cubicBezTo>
                    <a:pt x="7126" y="7056"/>
                    <a:pt x="4711" y="8033"/>
                    <a:pt x="3005" y="8815"/>
                  </a:cubicBezTo>
                  <a:cubicBezTo>
                    <a:pt x="1300" y="9597"/>
                    <a:pt x="305" y="10183"/>
                    <a:pt x="234" y="10526"/>
                  </a:cubicBezTo>
                  <a:cubicBezTo>
                    <a:pt x="163" y="10868"/>
                    <a:pt x="1016" y="10965"/>
                    <a:pt x="2650" y="11014"/>
                  </a:cubicBezTo>
                  <a:cubicBezTo>
                    <a:pt x="4284" y="11063"/>
                    <a:pt x="6700" y="11063"/>
                    <a:pt x="8547" y="11161"/>
                  </a:cubicBezTo>
                  <a:cubicBezTo>
                    <a:pt x="10395" y="11259"/>
                    <a:pt x="11674" y="11454"/>
                    <a:pt x="12313" y="11796"/>
                  </a:cubicBezTo>
                  <a:cubicBezTo>
                    <a:pt x="12953" y="12138"/>
                    <a:pt x="12953" y="12627"/>
                    <a:pt x="12100" y="13458"/>
                  </a:cubicBezTo>
                  <a:cubicBezTo>
                    <a:pt x="11247" y="14288"/>
                    <a:pt x="9542" y="15461"/>
                    <a:pt x="7553" y="16585"/>
                  </a:cubicBezTo>
                  <a:cubicBezTo>
                    <a:pt x="5563" y="17709"/>
                    <a:pt x="3290" y="18784"/>
                    <a:pt x="1868" y="19566"/>
                  </a:cubicBezTo>
                  <a:cubicBezTo>
                    <a:pt x="447" y="20348"/>
                    <a:pt x="-121" y="20837"/>
                    <a:pt x="21" y="21130"/>
                  </a:cubicBezTo>
                  <a:cubicBezTo>
                    <a:pt x="163" y="21423"/>
                    <a:pt x="1016" y="21521"/>
                    <a:pt x="3574" y="21326"/>
                  </a:cubicBezTo>
                  <a:cubicBezTo>
                    <a:pt x="6132" y="21130"/>
                    <a:pt x="10395" y="20641"/>
                    <a:pt x="13379" y="20397"/>
                  </a:cubicBezTo>
                  <a:cubicBezTo>
                    <a:pt x="16363" y="20153"/>
                    <a:pt x="18068" y="20153"/>
                    <a:pt x="19205" y="20348"/>
                  </a:cubicBezTo>
                  <a:cubicBezTo>
                    <a:pt x="20342" y="20544"/>
                    <a:pt x="20911" y="20935"/>
                    <a:pt x="21479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4276843" y="768664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4287547" y="7595628"/>
              <a:ext cx="46447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520" fill="norm" stroke="1" extrusionOk="0">
                  <a:moveTo>
                    <a:pt x="885" y="20520"/>
                  </a:moveTo>
                  <a:cubicBezTo>
                    <a:pt x="-54" y="12960"/>
                    <a:pt x="-993" y="5400"/>
                    <a:pt x="2294" y="2160"/>
                  </a:cubicBezTo>
                  <a:cubicBezTo>
                    <a:pt x="5581" y="-1080"/>
                    <a:pt x="13094" y="0"/>
                    <a:pt x="20607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4372093" y="7658251"/>
              <a:ext cx="63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320" y="1118"/>
                    <a:pt x="8640" y="-1582"/>
                    <a:pt x="12240" y="1118"/>
                  </a:cubicBezTo>
                  <a:cubicBezTo>
                    <a:pt x="15840" y="3818"/>
                    <a:pt x="1872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4353043" y="774379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4562593" y="768664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4137143" y="6812744"/>
              <a:ext cx="196851" cy="11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7946"/>
                  </a:moveTo>
                  <a:cubicBezTo>
                    <a:pt x="1161" y="11946"/>
                    <a:pt x="2323" y="15946"/>
                    <a:pt x="3135" y="15546"/>
                  </a:cubicBezTo>
                  <a:cubicBezTo>
                    <a:pt x="3948" y="15146"/>
                    <a:pt x="4413" y="10346"/>
                    <a:pt x="5574" y="6746"/>
                  </a:cubicBezTo>
                  <a:cubicBezTo>
                    <a:pt x="6735" y="3146"/>
                    <a:pt x="8594" y="746"/>
                    <a:pt x="11032" y="146"/>
                  </a:cubicBezTo>
                  <a:cubicBezTo>
                    <a:pt x="13471" y="-454"/>
                    <a:pt x="16490" y="746"/>
                    <a:pt x="18348" y="4546"/>
                  </a:cubicBezTo>
                  <a:cubicBezTo>
                    <a:pt x="20206" y="8346"/>
                    <a:pt x="20903" y="14746"/>
                    <a:pt x="21600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4640414" y="6952287"/>
              <a:ext cx="176180" cy="56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36" fill="norm" stroke="1" extrusionOk="0">
                  <a:moveTo>
                    <a:pt x="17891" y="155"/>
                  </a:moveTo>
                  <a:cubicBezTo>
                    <a:pt x="16635" y="-5"/>
                    <a:pt x="15379" y="-164"/>
                    <a:pt x="13872" y="354"/>
                  </a:cubicBezTo>
                  <a:cubicBezTo>
                    <a:pt x="12365" y="872"/>
                    <a:pt x="10607" y="2068"/>
                    <a:pt x="8472" y="3662"/>
                  </a:cubicBezTo>
                  <a:cubicBezTo>
                    <a:pt x="6338" y="5256"/>
                    <a:pt x="3826" y="7249"/>
                    <a:pt x="2068" y="9520"/>
                  </a:cubicBezTo>
                  <a:cubicBezTo>
                    <a:pt x="310" y="11792"/>
                    <a:pt x="-695" y="14342"/>
                    <a:pt x="561" y="16215"/>
                  </a:cubicBezTo>
                  <a:cubicBezTo>
                    <a:pt x="1817" y="18088"/>
                    <a:pt x="5333" y="19284"/>
                    <a:pt x="9100" y="20041"/>
                  </a:cubicBezTo>
                  <a:cubicBezTo>
                    <a:pt x="12868" y="20798"/>
                    <a:pt x="16886" y="21117"/>
                    <a:pt x="20905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4905493" y="7115144"/>
              <a:ext cx="222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63" y="1964"/>
                    <a:pt x="4526" y="3927"/>
                    <a:pt x="7406" y="6349"/>
                  </a:cubicBezTo>
                  <a:cubicBezTo>
                    <a:pt x="10286" y="8771"/>
                    <a:pt x="13783" y="11651"/>
                    <a:pt x="16251" y="14269"/>
                  </a:cubicBezTo>
                  <a:cubicBezTo>
                    <a:pt x="18720" y="16887"/>
                    <a:pt x="20160" y="192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4943593" y="7108794"/>
              <a:ext cx="2095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687"/>
                    <a:pt x="13745" y="5373"/>
                    <a:pt x="10255" y="8006"/>
                  </a:cubicBezTo>
                  <a:cubicBezTo>
                    <a:pt x="6764" y="10639"/>
                    <a:pt x="3709" y="13218"/>
                    <a:pt x="2073" y="15475"/>
                  </a:cubicBezTo>
                  <a:cubicBezTo>
                    <a:pt x="436" y="17731"/>
                    <a:pt x="218" y="196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5191243" y="7400894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5216643" y="729929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5388093" y="7331044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4400"/>
                    <a:pt x="6776" y="7200"/>
                    <a:pt x="10376" y="3600"/>
                  </a:cubicBezTo>
                  <a:cubicBezTo>
                    <a:pt x="13976" y="0"/>
                    <a:pt x="177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5670562" y="7037344"/>
              <a:ext cx="200132" cy="5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97" fill="norm" stroke="1" extrusionOk="0">
                  <a:moveTo>
                    <a:pt x="21054" y="63"/>
                  </a:moveTo>
                  <a:cubicBezTo>
                    <a:pt x="19718" y="-20"/>
                    <a:pt x="18382" y="-103"/>
                    <a:pt x="16155" y="395"/>
                  </a:cubicBezTo>
                  <a:cubicBezTo>
                    <a:pt x="13928" y="894"/>
                    <a:pt x="10811" y="1974"/>
                    <a:pt x="7805" y="3635"/>
                  </a:cubicBezTo>
                  <a:cubicBezTo>
                    <a:pt x="4798" y="5297"/>
                    <a:pt x="1903" y="7540"/>
                    <a:pt x="679" y="9742"/>
                  </a:cubicBezTo>
                  <a:cubicBezTo>
                    <a:pt x="-546" y="11943"/>
                    <a:pt x="-101" y="14103"/>
                    <a:pt x="1903" y="15972"/>
                  </a:cubicBezTo>
                  <a:cubicBezTo>
                    <a:pt x="3908" y="17842"/>
                    <a:pt x="7470" y="19420"/>
                    <a:pt x="9920" y="20292"/>
                  </a:cubicBezTo>
                  <a:cubicBezTo>
                    <a:pt x="12369" y="21165"/>
                    <a:pt x="13706" y="21331"/>
                    <a:pt x="15042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5879419" y="7083394"/>
              <a:ext cx="207175" cy="2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7864" y="1234"/>
                    <a:pt x="14373" y="2469"/>
                    <a:pt x="11428" y="3703"/>
                  </a:cubicBezTo>
                  <a:cubicBezTo>
                    <a:pt x="8482" y="4937"/>
                    <a:pt x="6082" y="6171"/>
                    <a:pt x="4446" y="7020"/>
                  </a:cubicBezTo>
                  <a:cubicBezTo>
                    <a:pt x="2810" y="7869"/>
                    <a:pt x="1937" y="8331"/>
                    <a:pt x="1937" y="8794"/>
                  </a:cubicBezTo>
                  <a:cubicBezTo>
                    <a:pt x="1937" y="9257"/>
                    <a:pt x="2810" y="9720"/>
                    <a:pt x="3791" y="10029"/>
                  </a:cubicBezTo>
                  <a:cubicBezTo>
                    <a:pt x="4773" y="10337"/>
                    <a:pt x="5864" y="10491"/>
                    <a:pt x="6955" y="10723"/>
                  </a:cubicBezTo>
                  <a:cubicBezTo>
                    <a:pt x="8046" y="10954"/>
                    <a:pt x="9137" y="11263"/>
                    <a:pt x="9900" y="11803"/>
                  </a:cubicBezTo>
                  <a:cubicBezTo>
                    <a:pt x="10664" y="12343"/>
                    <a:pt x="11100" y="13114"/>
                    <a:pt x="10773" y="13809"/>
                  </a:cubicBezTo>
                  <a:cubicBezTo>
                    <a:pt x="10446" y="14503"/>
                    <a:pt x="9355" y="15120"/>
                    <a:pt x="7610" y="15891"/>
                  </a:cubicBezTo>
                  <a:cubicBezTo>
                    <a:pt x="5864" y="16663"/>
                    <a:pt x="3464" y="17589"/>
                    <a:pt x="1937" y="18514"/>
                  </a:cubicBezTo>
                  <a:cubicBezTo>
                    <a:pt x="410" y="19440"/>
                    <a:pt x="-245" y="20366"/>
                    <a:pt x="82" y="20906"/>
                  </a:cubicBezTo>
                  <a:cubicBezTo>
                    <a:pt x="410" y="21446"/>
                    <a:pt x="1719" y="21600"/>
                    <a:pt x="5428" y="21600"/>
                  </a:cubicBezTo>
                  <a:cubicBezTo>
                    <a:pt x="9137" y="21600"/>
                    <a:pt x="15246" y="21446"/>
                    <a:pt x="21355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6137393" y="7140544"/>
              <a:ext cx="196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491"/>
                    <a:pt x="7897" y="6982"/>
                    <a:pt x="11497" y="10582"/>
                  </a:cubicBezTo>
                  <a:cubicBezTo>
                    <a:pt x="15097" y="14182"/>
                    <a:pt x="18348" y="178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6169143" y="7121494"/>
              <a:ext cx="165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973"/>
                    <a:pt x="16062" y="1946"/>
                    <a:pt x="12877" y="4670"/>
                  </a:cubicBezTo>
                  <a:cubicBezTo>
                    <a:pt x="9692" y="7395"/>
                    <a:pt x="6092" y="11870"/>
                    <a:pt x="3877" y="14984"/>
                  </a:cubicBezTo>
                  <a:cubicBezTo>
                    <a:pt x="1662" y="18097"/>
                    <a:pt x="831" y="198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6346943" y="728659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6378693" y="7191344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5959593" y="7477094"/>
              <a:ext cx="463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2" y="16800"/>
                    <a:pt x="5523" y="12000"/>
                    <a:pt x="9123" y="8400"/>
                  </a:cubicBezTo>
                  <a:cubicBezTo>
                    <a:pt x="12723" y="4800"/>
                    <a:pt x="1716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6204363" y="7527894"/>
              <a:ext cx="14258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4244" y="0"/>
                  </a:moveTo>
                  <a:cubicBezTo>
                    <a:pt x="3609" y="4235"/>
                    <a:pt x="2973" y="8471"/>
                    <a:pt x="2179" y="11859"/>
                  </a:cubicBezTo>
                  <a:cubicBezTo>
                    <a:pt x="1385" y="15247"/>
                    <a:pt x="432" y="17788"/>
                    <a:pt x="115" y="18000"/>
                  </a:cubicBezTo>
                  <a:cubicBezTo>
                    <a:pt x="-203" y="18212"/>
                    <a:pt x="115" y="16094"/>
                    <a:pt x="1385" y="13129"/>
                  </a:cubicBezTo>
                  <a:cubicBezTo>
                    <a:pt x="2656" y="10165"/>
                    <a:pt x="4879" y="6353"/>
                    <a:pt x="7579" y="4024"/>
                  </a:cubicBezTo>
                  <a:cubicBezTo>
                    <a:pt x="10279" y="1694"/>
                    <a:pt x="13456" y="847"/>
                    <a:pt x="15521" y="1271"/>
                  </a:cubicBezTo>
                  <a:cubicBezTo>
                    <a:pt x="17585" y="1694"/>
                    <a:pt x="18538" y="3388"/>
                    <a:pt x="19332" y="6988"/>
                  </a:cubicBezTo>
                  <a:cubicBezTo>
                    <a:pt x="20126" y="10588"/>
                    <a:pt x="20762" y="16094"/>
                    <a:pt x="213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6486643" y="7070694"/>
              <a:ext cx="10136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0" y="0"/>
                  </a:moveTo>
                  <a:cubicBezTo>
                    <a:pt x="4320" y="1683"/>
                    <a:pt x="8640" y="3366"/>
                    <a:pt x="12960" y="5517"/>
                  </a:cubicBezTo>
                  <a:cubicBezTo>
                    <a:pt x="17280" y="7668"/>
                    <a:pt x="21600" y="10286"/>
                    <a:pt x="20520" y="13044"/>
                  </a:cubicBezTo>
                  <a:cubicBezTo>
                    <a:pt x="19440" y="15803"/>
                    <a:pt x="12960" y="18701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6721593" y="6943694"/>
              <a:ext cx="17026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0" y="0"/>
                  </a:moveTo>
                  <a:cubicBezTo>
                    <a:pt x="5268" y="1895"/>
                    <a:pt x="10537" y="3789"/>
                    <a:pt x="14356" y="5912"/>
                  </a:cubicBezTo>
                  <a:cubicBezTo>
                    <a:pt x="18176" y="8034"/>
                    <a:pt x="20546" y="10383"/>
                    <a:pt x="21073" y="12657"/>
                  </a:cubicBezTo>
                  <a:cubicBezTo>
                    <a:pt x="21600" y="14931"/>
                    <a:pt x="20283" y="17128"/>
                    <a:pt x="18044" y="18606"/>
                  </a:cubicBezTo>
                  <a:cubicBezTo>
                    <a:pt x="15805" y="20084"/>
                    <a:pt x="12644" y="20842"/>
                    <a:pt x="94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6854943" y="6649654"/>
              <a:ext cx="92336" cy="16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96" fill="norm" stroke="1" extrusionOk="0">
                  <a:moveTo>
                    <a:pt x="0" y="4465"/>
                  </a:moveTo>
                  <a:cubicBezTo>
                    <a:pt x="4418" y="2782"/>
                    <a:pt x="8836" y="1099"/>
                    <a:pt x="12273" y="397"/>
                  </a:cubicBezTo>
                  <a:cubicBezTo>
                    <a:pt x="15709" y="-304"/>
                    <a:pt x="18164" y="-23"/>
                    <a:pt x="19636" y="818"/>
                  </a:cubicBezTo>
                  <a:cubicBezTo>
                    <a:pt x="21109" y="1660"/>
                    <a:pt x="21600" y="3062"/>
                    <a:pt x="21355" y="5166"/>
                  </a:cubicBezTo>
                  <a:cubicBezTo>
                    <a:pt x="21109" y="7270"/>
                    <a:pt x="20127" y="10075"/>
                    <a:pt x="16936" y="12880"/>
                  </a:cubicBezTo>
                  <a:cubicBezTo>
                    <a:pt x="13745" y="15686"/>
                    <a:pt x="8345" y="18491"/>
                    <a:pt x="2945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6797793" y="6671150"/>
              <a:ext cx="323851" cy="18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3665"/>
                  </a:moveTo>
                  <a:cubicBezTo>
                    <a:pt x="1271" y="2424"/>
                    <a:pt x="2541" y="1182"/>
                    <a:pt x="3812" y="562"/>
                  </a:cubicBezTo>
                  <a:cubicBezTo>
                    <a:pt x="5082" y="-59"/>
                    <a:pt x="6353" y="-59"/>
                    <a:pt x="7341" y="65"/>
                  </a:cubicBezTo>
                  <a:cubicBezTo>
                    <a:pt x="8329" y="189"/>
                    <a:pt x="9035" y="438"/>
                    <a:pt x="9388" y="1307"/>
                  </a:cubicBezTo>
                  <a:cubicBezTo>
                    <a:pt x="9741" y="2175"/>
                    <a:pt x="9741" y="3665"/>
                    <a:pt x="8965" y="6644"/>
                  </a:cubicBezTo>
                  <a:cubicBezTo>
                    <a:pt x="8188" y="9624"/>
                    <a:pt x="6635" y="14093"/>
                    <a:pt x="5506" y="16700"/>
                  </a:cubicBezTo>
                  <a:cubicBezTo>
                    <a:pt x="4376" y="19307"/>
                    <a:pt x="3671" y="20051"/>
                    <a:pt x="3671" y="20548"/>
                  </a:cubicBezTo>
                  <a:cubicBezTo>
                    <a:pt x="3671" y="21044"/>
                    <a:pt x="4376" y="21293"/>
                    <a:pt x="7482" y="21417"/>
                  </a:cubicBezTo>
                  <a:cubicBezTo>
                    <a:pt x="10588" y="21541"/>
                    <a:pt x="16094" y="21541"/>
                    <a:pt x="2160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238" name="Drawing"/>
          <p:cNvGrpSpPr/>
          <p:nvPr/>
        </p:nvGrpSpPr>
        <p:grpSpPr>
          <a:xfrm>
            <a:off x="9677378" y="1452661"/>
            <a:ext cx="2358666" cy="1324607"/>
            <a:chOff x="0" y="0"/>
            <a:chExt cx="2358665" cy="1324606"/>
          </a:xfrm>
        </p:grpSpPr>
        <p:sp>
          <p:nvSpPr>
            <p:cNvPr id="3227" name="Line"/>
            <p:cNvSpPr/>
            <p:nvPr/>
          </p:nvSpPr>
          <p:spPr>
            <a:xfrm>
              <a:off x="336571" y="249138"/>
              <a:ext cx="297158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0" y="0"/>
                  </a:moveTo>
                  <a:cubicBezTo>
                    <a:pt x="3172" y="476"/>
                    <a:pt x="6344" y="953"/>
                    <a:pt x="9592" y="1906"/>
                  </a:cubicBezTo>
                  <a:cubicBezTo>
                    <a:pt x="12839" y="2859"/>
                    <a:pt x="16162" y="4288"/>
                    <a:pt x="18352" y="5876"/>
                  </a:cubicBezTo>
                  <a:cubicBezTo>
                    <a:pt x="20543" y="7465"/>
                    <a:pt x="21600" y="9212"/>
                    <a:pt x="21071" y="11065"/>
                  </a:cubicBezTo>
                  <a:cubicBezTo>
                    <a:pt x="20543" y="12918"/>
                    <a:pt x="18428" y="14876"/>
                    <a:pt x="15860" y="16491"/>
                  </a:cubicBezTo>
                  <a:cubicBezTo>
                    <a:pt x="13292" y="18106"/>
                    <a:pt x="10271" y="19376"/>
                    <a:pt x="8081" y="20171"/>
                  </a:cubicBezTo>
                  <a:cubicBezTo>
                    <a:pt x="5891" y="20965"/>
                    <a:pt x="4531" y="21282"/>
                    <a:pt x="31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1054650" y="299026"/>
              <a:ext cx="215724" cy="102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90" fill="norm" stroke="1" extrusionOk="0">
                  <a:moveTo>
                    <a:pt x="1194" y="10530"/>
                  </a:moveTo>
                  <a:cubicBezTo>
                    <a:pt x="1194" y="11861"/>
                    <a:pt x="1194" y="13192"/>
                    <a:pt x="1402" y="14611"/>
                  </a:cubicBezTo>
                  <a:cubicBezTo>
                    <a:pt x="1610" y="16030"/>
                    <a:pt x="2025" y="17538"/>
                    <a:pt x="2233" y="18603"/>
                  </a:cubicBezTo>
                  <a:cubicBezTo>
                    <a:pt x="2440" y="19667"/>
                    <a:pt x="2440" y="20288"/>
                    <a:pt x="2233" y="20754"/>
                  </a:cubicBezTo>
                  <a:cubicBezTo>
                    <a:pt x="2025" y="21220"/>
                    <a:pt x="1610" y="21530"/>
                    <a:pt x="1194" y="21486"/>
                  </a:cubicBezTo>
                  <a:cubicBezTo>
                    <a:pt x="779" y="21441"/>
                    <a:pt x="363" y="21042"/>
                    <a:pt x="156" y="20044"/>
                  </a:cubicBezTo>
                  <a:cubicBezTo>
                    <a:pt x="-52" y="19046"/>
                    <a:pt x="-52" y="17450"/>
                    <a:pt x="156" y="15698"/>
                  </a:cubicBezTo>
                  <a:cubicBezTo>
                    <a:pt x="363" y="13946"/>
                    <a:pt x="779" y="12038"/>
                    <a:pt x="1402" y="10309"/>
                  </a:cubicBezTo>
                  <a:cubicBezTo>
                    <a:pt x="2025" y="8579"/>
                    <a:pt x="2856" y="7027"/>
                    <a:pt x="4206" y="5474"/>
                  </a:cubicBezTo>
                  <a:cubicBezTo>
                    <a:pt x="5556" y="3922"/>
                    <a:pt x="7425" y="2369"/>
                    <a:pt x="8775" y="1438"/>
                  </a:cubicBezTo>
                  <a:cubicBezTo>
                    <a:pt x="10125" y="507"/>
                    <a:pt x="10956" y="196"/>
                    <a:pt x="11994" y="63"/>
                  </a:cubicBezTo>
                  <a:cubicBezTo>
                    <a:pt x="13033" y="-70"/>
                    <a:pt x="14279" y="-26"/>
                    <a:pt x="15940" y="507"/>
                  </a:cubicBezTo>
                  <a:cubicBezTo>
                    <a:pt x="17602" y="1039"/>
                    <a:pt x="19679" y="2059"/>
                    <a:pt x="20613" y="3256"/>
                  </a:cubicBezTo>
                  <a:cubicBezTo>
                    <a:pt x="21548" y="4454"/>
                    <a:pt x="21340" y="5829"/>
                    <a:pt x="19679" y="6893"/>
                  </a:cubicBezTo>
                  <a:cubicBezTo>
                    <a:pt x="18017" y="7958"/>
                    <a:pt x="14902" y="8712"/>
                    <a:pt x="11786" y="9178"/>
                  </a:cubicBezTo>
                  <a:cubicBezTo>
                    <a:pt x="8671" y="9643"/>
                    <a:pt x="5556" y="9821"/>
                    <a:pt x="2440" y="9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1352571" y="788888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3" y="2925"/>
                    <a:pt x="686" y="5850"/>
                    <a:pt x="4286" y="9450"/>
                  </a:cubicBezTo>
                  <a:cubicBezTo>
                    <a:pt x="7886" y="13050"/>
                    <a:pt x="14743" y="173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1352571" y="795238"/>
              <a:ext cx="171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670"/>
                    <a:pt x="15200" y="1340"/>
                    <a:pt x="11600" y="3349"/>
                  </a:cubicBezTo>
                  <a:cubicBezTo>
                    <a:pt x="8000" y="5358"/>
                    <a:pt x="4000" y="8707"/>
                    <a:pt x="2000" y="11972"/>
                  </a:cubicBezTo>
                  <a:cubicBezTo>
                    <a:pt x="0" y="15237"/>
                    <a:pt x="0" y="184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1675937" y="448089"/>
              <a:ext cx="152885" cy="46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03" fill="norm" stroke="1" extrusionOk="0">
                  <a:moveTo>
                    <a:pt x="21083" y="1654"/>
                  </a:moveTo>
                  <a:cubicBezTo>
                    <a:pt x="19332" y="1071"/>
                    <a:pt x="17580" y="487"/>
                    <a:pt x="15829" y="195"/>
                  </a:cubicBezTo>
                  <a:cubicBezTo>
                    <a:pt x="14078" y="-97"/>
                    <a:pt x="12326" y="-97"/>
                    <a:pt x="10721" y="438"/>
                  </a:cubicBezTo>
                  <a:cubicBezTo>
                    <a:pt x="9115" y="973"/>
                    <a:pt x="7656" y="2044"/>
                    <a:pt x="5613" y="4135"/>
                  </a:cubicBezTo>
                  <a:cubicBezTo>
                    <a:pt x="3569" y="6227"/>
                    <a:pt x="942" y="9341"/>
                    <a:pt x="213" y="12260"/>
                  </a:cubicBezTo>
                  <a:cubicBezTo>
                    <a:pt x="-517" y="15179"/>
                    <a:pt x="651" y="17903"/>
                    <a:pt x="3424" y="19411"/>
                  </a:cubicBezTo>
                  <a:cubicBezTo>
                    <a:pt x="6197" y="20919"/>
                    <a:pt x="10575" y="21211"/>
                    <a:pt x="14953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816591" y="539497"/>
              <a:ext cx="285281" cy="33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78" fill="norm" stroke="1" extrusionOk="0">
                  <a:moveTo>
                    <a:pt x="21564" y="915"/>
                  </a:moveTo>
                  <a:cubicBezTo>
                    <a:pt x="20924" y="379"/>
                    <a:pt x="20284" y="-158"/>
                    <a:pt x="19884" y="43"/>
                  </a:cubicBezTo>
                  <a:cubicBezTo>
                    <a:pt x="19484" y="244"/>
                    <a:pt x="19324" y="1184"/>
                    <a:pt x="18124" y="3464"/>
                  </a:cubicBezTo>
                  <a:cubicBezTo>
                    <a:pt x="16924" y="5745"/>
                    <a:pt x="14684" y="9367"/>
                    <a:pt x="12444" y="12386"/>
                  </a:cubicBezTo>
                  <a:cubicBezTo>
                    <a:pt x="10204" y="15405"/>
                    <a:pt x="7964" y="17820"/>
                    <a:pt x="6364" y="19228"/>
                  </a:cubicBezTo>
                  <a:cubicBezTo>
                    <a:pt x="4764" y="20637"/>
                    <a:pt x="3804" y="21040"/>
                    <a:pt x="2924" y="21241"/>
                  </a:cubicBezTo>
                  <a:cubicBezTo>
                    <a:pt x="2044" y="21442"/>
                    <a:pt x="1244" y="21442"/>
                    <a:pt x="764" y="21107"/>
                  </a:cubicBezTo>
                  <a:cubicBezTo>
                    <a:pt x="284" y="20771"/>
                    <a:pt x="124" y="20100"/>
                    <a:pt x="44" y="19161"/>
                  </a:cubicBezTo>
                  <a:cubicBezTo>
                    <a:pt x="-36" y="18222"/>
                    <a:pt x="-36" y="17015"/>
                    <a:pt x="284" y="15941"/>
                  </a:cubicBezTo>
                  <a:cubicBezTo>
                    <a:pt x="604" y="14868"/>
                    <a:pt x="1244" y="13929"/>
                    <a:pt x="3084" y="13996"/>
                  </a:cubicBezTo>
                  <a:cubicBezTo>
                    <a:pt x="4924" y="14063"/>
                    <a:pt x="7964" y="15136"/>
                    <a:pt x="10924" y="16411"/>
                  </a:cubicBezTo>
                  <a:cubicBezTo>
                    <a:pt x="13884" y="17685"/>
                    <a:pt x="16764" y="19161"/>
                    <a:pt x="19644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2127271" y="477738"/>
              <a:ext cx="231395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7514" y="0"/>
                  </a:moveTo>
                  <a:cubicBezTo>
                    <a:pt x="19070" y="2136"/>
                    <a:pt x="20627" y="4273"/>
                    <a:pt x="21114" y="6607"/>
                  </a:cubicBezTo>
                  <a:cubicBezTo>
                    <a:pt x="21600" y="8941"/>
                    <a:pt x="21016" y="11473"/>
                    <a:pt x="18778" y="13846"/>
                  </a:cubicBezTo>
                  <a:cubicBezTo>
                    <a:pt x="16541" y="16220"/>
                    <a:pt x="12649" y="18435"/>
                    <a:pt x="9243" y="19701"/>
                  </a:cubicBezTo>
                  <a:cubicBezTo>
                    <a:pt x="5838" y="20967"/>
                    <a:pt x="2919" y="212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50821" y="426938"/>
              <a:ext cx="210946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9437" y="0"/>
                  </a:moveTo>
                  <a:cubicBezTo>
                    <a:pt x="13212" y="2351"/>
                    <a:pt x="16986" y="4702"/>
                    <a:pt x="19083" y="7090"/>
                  </a:cubicBezTo>
                  <a:cubicBezTo>
                    <a:pt x="21181" y="9478"/>
                    <a:pt x="21600" y="11902"/>
                    <a:pt x="19608" y="14106"/>
                  </a:cubicBezTo>
                  <a:cubicBezTo>
                    <a:pt x="17616" y="16310"/>
                    <a:pt x="13212" y="18294"/>
                    <a:pt x="9542" y="19506"/>
                  </a:cubicBezTo>
                  <a:cubicBezTo>
                    <a:pt x="5872" y="20718"/>
                    <a:pt x="2936" y="211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0" y="636488"/>
              <a:ext cx="101622" cy="14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60" fill="norm" stroke="1" extrusionOk="0">
                  <a:moveTo>
                    <a:pt x="18519" y="0"/>
                  </a:moveTo>
                  <a:cubicBezTo>
                    <a:pt x="16756" y="939"/>
                    <a:pt x="14993" y="1878"/>
                    <a:pt x="13670" y="5009"/>
                  </a:cubicBezTo>
                  <a:cubicBezTo>
                    <a:pt x="12348" y="8139"/>
                    <a:pt x="11466" y="13461"/>
                    <a:pt x="10364" y="16748"/>
                  </a:cubicBezTo>
                  <a:cubicBezTo>
                    <a:pt x="9262" y="20035"/>
                    <a:pt x="7940" y="21287"/>
                    <a:pt x="6397" y="21443"/>
                  </a:cubicBezTo>
                  <a:cubicBezTo>
                    <a:pt x="4854" y="21600"/>
                    <a:pt x="3091" y="20661"/>
                    <a:pt x="1768" y="18939"/>
                  </a:cubicBezTo>
                  <a:cubicBezTo>
                    <a:pt x="446" y="17217"/>
                    <a:pt x="-436" y="14713"/>
                    <a:pt x="225" y="13617"/>
                  </a:cubicBezTo>
                  <a:cubicBezTo>
                    <a:pt x="886" y="12522"/>
                    <a:pt x="3091" y="12835"/>
                    <a:pt x="6837" y="13774"/>
                  </a:cubicBezTo>
                  <a:cubicBezTo>
                    <a:pt x="10584" y="14713"/>
                    <a:pt x="15874" y="16278"/>
                    <a:pt x="21164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133371" y="611088"/>
              <a:ext cx="169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32"/>
                    <a:pt x="21600" y="8064"/>
                    <a:pt x="21600" y="11664"/>
                  </a:cubicBezTo>
                  <a:cubicBezTo>
                    <a:pt x="21600" y="15264"/>
                    <a:pt x="10800" y="18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58821" y="-1"/>
              <a:ext cx="306656" cy="29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1" fill="norm" stroke="1" extrusionOk="0">
                  <a:moveTo>
                    <a:pt x="7053" y="6496"/>
                  </a:moveTo>
                  <a:cubicBezTo>
                    <a:pt x="6906" y="5431"/>
                    <a:pt x="6759" y="4366"/>
                    <a:pt x="7567" y="3073"/>
                  </a:cubicBezTo>
                  <a:cubicBezTo>
                    <a:pt x="8376" y="1780"/>
                    <a:pt x="10139" y="259"/>
                    <a:pt x="12490" y="31"/>
                  </a:cubicBezTo>
                  <a:cubicBezTo>
                    <a:pt x="14841" y="-197"/>
                    <a:pt x="17780" y="868"/>
                    <a:pt x="19469" y="2237"/>
                  </a:cubicBezTo>
                  <a:cubicBezTo>
                    <a:pt x="21159" y="3606"/>
                    <a:pt x="21600" y="5279"/>
                    <a:pt x="21086" y="6724"/>
                  </a:cubicBezTo>
                  <a:cubicBezTo>
                    <a:pt x="20571" y="8169"/>
                    <a:pt x="19102" y="9386"/>
                    <a:pt x="18000" y="9995"/>
                  </a:cubicBezTo>
                  <a:cubicBezTo>
                    <a:pt x="16898" y="10603"/>
                    <a:pt x="16163" y="10603"/>
                    <a:pt x="16457" y="10983"/>
                  </a:cubicBezTo>
                  <a:cubicBezTo>
                    <a:pt x="16751" y="11364"/>
                    <a:pt x="18073" y="12124"/>
                    <a:pt x="19102" y="12961"/>
                  </a:cubicBezTo>
                  <a:cubicBezTo>
                    <a:pt x="20131" y="13797"/>
                    <a:pt x="20865" y="14710"/>
                    <a:pt x="21086" y="15623"/>
                  </a:cubicBezTo>
                  <a:cubicBezTo>
                    <a:pt x="21306" y="16535"/>
                    <a:pt x="21012" y="17448"/>
                    <a:pt x="18955" y="18437"/>
                  </a:cubicBezTo>
                  <a:cubicBezTo>
                    <a:pt x="16898" y="19426"/>
                    <a:pt x="13078" y="20490"/>
                    <a:pt x="9624" y="20947"/>
                  </a:cubicBezTo>
                  <a:cubicBezTo>
                    <a:pt x="6171" y="21403"/>
                    <a:pt x="3086" y="21251"/>
                    <a:pt x="0" y="21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Drawing"/>
          <p:cNvGrpSpPr/>
          <p:nvPr/>
        </p:nvGrpSpPr>
        <p:grpSpPr>
          <a:xfrm>
            <a:off x="738716" y="1463589"/>
            <a:ext cx="11694584" cy="7849971"/>
            <a:chOff x="0" y="0"/>
            <a:chExt cx="11694583" cy="7849969"/>
          </a:xfrm>
        </p:grpSpPr>
        <p:sp>
          <p:nvSpPr>
            <p:cNvPr id="271" name="Line"/>
            <p:cNvSpPr/>
            <p:nvPr/>
          </p:nvSpPr>
          <p:spPr>
            <a:xfrm>
              <a:off x="1534583" y="333460"/>
              <a:ext cx="406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120"/>
                    <a:pt x="3600" y="2240"/>
                    <a:pt x="5794" y="4240"/>
                  </a:cubicBezTo>
                  <a:cubicBezTo>
                    <a:pt x="7987" y="6240"/>
                    <a:pt x="10575" y="9120"/>
                    <a:pt x="13275" y="12160"/>
                  </a:cubicBezTo>
                  <a:cubicBezTo>
                    <a:pt x="15975" y="15200"/>
                    <a:pt x="18788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604433" y="276310"/>
              <a:ext cx="317501" cy="49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0"/>
                  </a:moveTo>
                  <a:cubicBezTo>
                    <a:pt x="20592" y="0"/>
                    <a:pt x="19584" y="0"/>
                    <a:pt x="18288" y="641"/>
                  </a:cubicBezTo>
                  <a:cubicBezTo>
                    <a:pt x="16992" y="1281"/>
                    <a:pt x="15408" y="2563"/>
                    <a:pt x="13608" y="4576"/>
                  </a:cubicBezTo>
                  <a:cubicBezTo>
                    <a:pt x="11808" y="6590"/>
                    <a:pt x="9792" y="9336"/>
                    <a:pt x="7776" y="12036"/>
                  </a:cubicBezTo>
                  <a:cubicBezTo>
                    <a:pt x="5760" y="14736"/>
                    <a:pt x="3744" y="17390"/>
                    <a:pt x="2448" y="19083"/>
                  </a:cubicBezTo>
                  <a:cubicBezTo>
                    <a:pt x="1152" y="20776"/>
                    <a:pt x="576" y="21508"/>
                    <a:pt x="288" y="21554"/>
                  </a:cubicBezTo>
                  <a:cubicBezTo>
                    <a:pt x="0" y="21600"/>
                    <a:pt x="0" y="20959"/>
                    <a:pt x="0" y="20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386213" y="142960"/>
              <a:ext cx="49762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198" y="21600"/>
                  </a:moveTo>
                  <a:cubicBezTo>
                    <a:pt x="558" y="21600"/>
                    <a:pt x="-83" y="21600"/>
                    <a:pt x="9" y="20933"/>
                  </a:cubicBezTo>
                  <a:cubicBezTo>
                    <a:pt x="100" y="20267"/>
                    <a:pt x="924" y="18933"/>
                    <a:pt x="2754" y="16800"/>
                  </a:cubicBezTo>
                  <a:cubicBezTo>
                    <a:pt x="4585" y="14667"/>
                    <a:pt x="7422" y="11733"/>
                    <a:pt x="10717" y="8800"/>
                  </a:cubicBezTo>
                  <a:cubicBezTo>
                    <a:pt x="14012" y="5867"/>
                    <a:pt x="17764" y="2933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410883" y="441410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474383" y="562060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954"/>
                    <a:pt x="9164" y="8308"/>
                    <a:pt x="12764" y="4708"/>
                  </a:cubicBezTo>
                  <a:cubicBezTo>
                    <a:pt x="16364" y="1108"/>
                    <a:pt x="18982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393052" y="32584"/>
              <a:ext cx="395782" cy="48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18" fill="norm" stroke="1" extrusionOk="0">
                  <a:moveTo>
                    <a:pt x="20449" y="1235"/>
                  </a:moveTo>
                  <a:cubicBezTo>
                    <a:pt x="20679" y="671"/>
                    <a:pt x="20909" y="108"/>
                    <a:pt x="20679" y="14"/>
                  </a:cubicBezTo>
                  <a:cubicBezTo>
                    <a:pt x="20449" y="-80"/>
                    <a:pt x="19760" y="296"/>
                    <a:pt x="17289" y="1517"/>
                  </a:cubicBezTo>
                  <a:cubicBezTo>
                    <a:pt x="14819" y="2737"/>
                    <a:pt x="10568" y="4803"/>
                    <a:pt x="7581" y="6353"/>
                  </a:cubicBezTo>
                  <a:cubicBezTo>
                    <a:pt x="4594" y="7903"/>
                    <a:pt x="2870" y="8936"/>
                    <a:pt x="1836" y="9687"/>
                  </a:cubicBezTo>
                  <a:cubicBezTo>
                    <a:pt x="802" y="10438"/>
                    <a:pt x="457" y="10908"/>
                    <a:pt x="228" y="11377"/>
                  </a:cubicBezTo>
                  <a:cubicBezTo>
                    <a:pt x="-2" y="11847"/>
                    <a:pt x="-117" y="12317"/>
                    <a:pt x="170" y="12645"/>
                  </a:cubicBezTo>
                  <a:cubicBezTo>
                    <a:pt x="457" y="12974"/>
                    <a:pt x="1147" y="13162"/>
                    <a:pt x="2755" y="13209"/>
                  </a:cubicBezTo>
                  <a:cubicBezTo>
                    <a:pt x="4364" y="13256"/>
                    <a:pt x="6892" y="13162"/>
                    <a:pt x="8443" y="13162"/>
                  </a:cubicBezTo>
                  <a:cubicBezTo>
                    <a:pt x="9994" y="13162"/>
                    <a:pt x="10568" y="13256"/>
                    <a:pt x="10798" y="13537"/>
                  </a:cubicBezTo>
                  <a:cubicBezTo>
                    <a:pt x="11028" y="13819"/>
                    <a:pt x="10913" y="14289"/>
                    <a:pt x="9879" y="15181"/>
                  </a:cubicBezTo>
                  <a:cubicBezTo>
                    <a:pt x="8845" y="16073"/>
                    <a:pt x="6892" y="17388"/>
                    <a:pt x="5628" y="18186"/>
                  </a:cubicBezTo>
                  <a:cubicBezTo>
                    <a:pt x="4364" y="18984"/>
                    <a:pt x="3789" y="19266"/>
                    <a:pt x="3215" y="19736"/>
                  </a:cubicBezTo>
                  <a:cubicBezTo>
                    <a:pt x="2640" y="20205"/>
                    <a:pt x="2066" y="20863"/>
                    <a:pt x="2181" y="21191"/>
                  </a:cubicBezTo>
                  <a:cubicBezTo>
                    <a:pt x="2296" y="21520"/>
                    <a:pt x="3100" y="21520"/>
                    <a:pt x="5570" y="21003"/>
                  </a:cubicBezTo>
                  <a:cubicBezTo>
                    <a:pt x="8040" y="20487"/>
                    <a:pt x="12177" y="19454"/>
                    <a:pt x="15106" y="18703"/>
                  </a:cubicBezTo>
                  <a:cubicBezTo>
                    <a:pt x="18036" y="17951"/>
                    <a:pt x="19760" y="17482"/>
                    <a:pt x="21483" y="17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983566" y="80634"/>
              <a:ext cx="370418" cy="28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1234" y="871"/>
                  </a:moveTo>
                  <a:cubicBezTo>
                    <a:pt x="617" y="551"/>
                    <a:pt x="0" y="231"/>
                    <a:pt x="0" y="71"/>
                  </a:cubicBezTo>
                  <a:cubicBezTo>
                    <a:pt x="0" y="-89"/>
                    <a:pt x="617" y="-89"/>
                    <a:pt x="2962" y="1271"/>
                  </a:cubicBezTo>
                  <a:cubicBezTo>
                    <a:pt x="5307" y="2631"/>
                    <a:pt x="9381" y="5351"/>
                    <a:pt x="12775" y="8951"/>
                  </a:cubicBezTo>
                  <a:cubicBezTo>
                    <a:pt x="16169" y="12551"/>
                    <a:pt x="18885" y="17031"/>
                    <a:pt x="2160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086067" y="0"/>
              <a:ext cx="236167" cy="43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69" fill="norm" stroke="1" extrusionOk="0">
                  <a:moveTo>
                    <a:pt x="21328" y="1090"/>
                  </a:moveTo>
                  <a:cubicBezTo>
                    <a:pt x="20372" y="573"/>
                    <a:pt x="19416" y="56"/>
                    <a:pt x="18556" y="5"/>
                  </a:cubicBezTo>
                  <a:cubicBezTo>
                    <a:pt x="17696" y="-47"/>
                    <a:pt x="16932" y="366"/>
                    <a:pt x="15211" y="2020"/>
                  </a:cubicBezTo>
                  <a:cubicBezTo>
                    <a:pt x="13491" y="3674"/>
                    <a:pt x="10815" y="6567"/>
                    <a:pt x="8139" y="9823"/>
                  </a:cubicBezTo>
                  <a:cubicBezTo>
                    <a:pt x="5463" y="13078"/>
                    <a:pt x="2786" y="16696"/>
                    <a:pt x="1353" y="18763"/>
                  </a:cubicBezTo>
                  <a:cubicBezTo>
                    <a:pt x="-81" y="20830"/>
                    <a:pt x="-272" y="21346"/>
                    <a:pt x="301" y="21450"/>
                  </a:cubicBezTo>
                  <a:cubicBezTo>
                    <a:pt x="875" y="21553"/>
                    <a:pt x="2213" y="21243"/>
                    <a:pt x="3551" y="20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486770" y="206460"/>
              <a:ext cx="196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71"/>
                    <a:pt x="-1585" y="8743"/>
                    <a:pt x="575" y="12343"/>
                  </a:cubicBezTo>
                  <a:cubicBezTo>
                    <a:pt x="2735" y="15943"/>
                    <a:pt x="11375" y="18771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480983" y="74817"/>
              <a:ext cx="57696" cy="4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874" fill="norm" stroke="1" extrusionOk="0">
                  <a:moveTo>
                    <a:pt x="18514" y="10074"/>
                  </a:moveTo>
                  <a:cubicBezTo>
                    <a:pt x="14657" y="8274"/>
                    <a:pt x="10800" y="6474"/>
                    <a:pt x="7329" y="6924"/>
                  </a:cubicBezTo>
                  <a:cubicBezTo>
                    <a:pt x="3857" y="7374"/>
                    <a:pt x="771" y="10074"/>
                    <a:pt x="771" y="12774"/>
                  </a:cubicBezTo>
                  <a:cubicBezTo>
                    <a:pt x="771" y="15474"/>
                    <a:pt x="3857" y="18174"/>
                    <a:pt x="7329" y="19074"/>
                  </a:cubicBezTo>
                  <a:cubicBezTo>
                    <a:pt x="10800" y="19974"/>
                    <a:pt x="14657" y="19074"/>
                    <a:pt x="17357" y="16374"/>
                  </a:cubicBezTo>
                  <a:cubicBezTo>
                    <a:pt x="20057" y="13674"/>
                    <a:pt x="21600" y="9174"/>
                    <a:pt x="20829" y="5574"/>
                  </a:cubicBezTo>
                  <a:cubicBezTo>
                    <a:pt x="20057" y="1974"/>
                    <a:pt x="16971" y="-726"/>
                    <a:pt x="14271" y="174"/>
                  </a:cubicBezTo>
                  <a:cubicBezTo>
                    <a:pt x="11571" y="1074"/>
                    <a:pt x="9257" y="5574"/>
                    <a:pt x="6943" y="9624"/>
                  </a:cubicBezTo>
                  <a:cubicBezTo>
                    <a:pt x="4629" y="13674"/>
                    <a:pt x="2314" y="17274"/>
                    <a:pt x="0" y="20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547533" y="616533"/>
              <a:ext cx="1060451" cy="1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1409"/>
                  </a:moveTo>
                  <a:cubicBezTo>
                    <a:pt x="1466" y="19587"/>
                    <a:pt x="2932" y="17766"/>
                    <a:pt x="4354" y="15684"/>
                  </a:cubicBezTo>
                  <a:cubicBezTo>
                    <a:pt x="5777" y="13602"/>
                    <a:pt x="7157" y="11260"/>
                    <a:pt x="8666" y="9048"/>
                  </a:cubicBezTo>
                  <a:cubicBezTo>
                    <a:pt x="10175" y="6836"/>
                    <a:pt x="11813" y="4754"/>
                    <a:pt x="13516" y="3192"/>
                  </a:cubicBezTo>
                  <a:cubicBezTo>
                    <a:pt x="15219" y="1631"/>
                    <a:pt x="16987" y="590"/>
                    <a:pt x="18345" y="199"/>
                  </a:cubicBezTo>
                  <a:cubicBezTo>
                    <a:pt x="19703" y="-191"/>
                    <a:pt x="20651" y="69"/>
                    <a:pt x="21600" y="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109226" y="871635"/>
              <a:ext cx="200308" cy="2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66" fill="norm" stroke="1" extrusionOk="0">
                  <a:moveTo>
                    <a:pt x="372" y="2373"/>
                  </a:moveTo>
                  <a:cubicBezTo>
                    <a:pt x="144" y="5538"/>
                    <a:pt x="-83" y="8704"/>
                    <a:pt x="31" y="11404"/>
                  </a:cubicBezTo>
                  <a:cubicBezTo>
                    <a:pt x="144" y="14104"/>
                    <a:pt x="599" y="16338"/>
                    <a:pt x="826" y="17921"/>
                  </a:cubicBezTo>
                  <a:cubicBezTo>
                    <a:pt x="1054" y="19504"/>
                    <a:pt x="1054" y="20435"/>
                    <a:pt x="1054" y="20156"/>
                  </a:cubicBezTo>
                  <a:cubicBezTo>
                    <a:pt x="1054" y="19876"/>
                    <a:pt x="1054" y="18387"/>
                    <a:pt x="1395" y="15500"/>
                  </a:cubicBezTo>
                  <a:cubicBezTo>
                    <a:pt x="1736" y="12614"/>
                    <a:pt x="2418" y="8332"/>
                    <a:pt x="3214" y="5538"/>
                  </a:cubicBezTo>
                  <a:cubicBezTo>
                    <a:pt x="4010" y="2745"/>
                    <a:pt x="4919" y="1442"/>
                    <a:pt x="5942" y="697"/>
                  </a:cubicBezTo>
                  <a:cubicBezTo>
                    <a:pt x="6965" y="-48"/>
                    <a:pt x="8102" y="-234"/>
                    <a:pt x="9580" y="325"/>
                  </a:cubicBezTo>
                  <a:cubicBezTo>
                    <a:pt x="11058" y="883"/>
                    <a:pt x="12877" y="2187"/>
                    <a:pt x="14582" y="5352"/>
                  </a:cubicBezTo>
                  <a:cubicBezTo>
                    <a:pt x="16288" y="8518"/>
                    <a:pt x="17879" y="13545"/>
                    <a:pt x="19016" y="16525"/>
                  </a:cubicBezTo>
                  <a:cubicBezTo>
                    <a:pt x="20153" y="19504"/>
                    <a:pt x="20835" y="20435"/>
                    <a:pt x="21517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452533" y="543010"/>
              <a:ext cx="209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502207" y="733510"/>
              <a:ext cx="204327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700" fill="norm" stroke="1" extrusionOk="0">
                  <a:moveTo>
                    <a:pt x="1439" y="0"/>
                  </a:moveTo>
                  <a:cubicBezTo>
                    <a:pt x="558" y="7200"/>
                    <a:pt x="-324" y="14400"/>
                    <a:pt x="117" y="18000"/>
                  </a:cubicBezTo>
                  <a:cubicBezTo>
                    <a:pt x="558" y="21600"/>
                    <a:pt x="2321" y="21600"/>
                    <a:pt x="6068" y="18000"/>
                  </a:cubicBezTo>
                  <a:cubicBezTo>
                    <a:pt x="9815" y="14400"/>
                    <a:pt x="15545" y="7200"/>
                    <a:pt x="212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200482" y="265091"/>
              <a:ext cx="483952" cy="61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1" fill="norm" stroke="1" extrusionOk="0">
                  <a:moveTo>
                    <a:pt x="18936" y="1487"/>
                  </a:moveTo>
                  <a:cubicBezTo>
                    <a:pt x="19500" y="901"/>
                    <a:pt x="20063" y="315"/>
                    <a:pt x="20063" y="96"/>
                  </a:cubicBezTo>
                  <a:cubicBezTo>
                    <a:pt x="20063" y="-124"/>
                    <a:pt x="19500" y="22"/>
                    <a:pt x="17950" y="681"/>
                  </a:cubicBezTo>
                  <a:cubicBezTo>
                    <a:pt x="16401" y="1340"/>
                    <a:pt x="13865" y="2512"/>
                    <a:pt x="11329" y="3683"/>
                  </a:cubicBezTo>
                  <a:cubicBezTo>
                    <a:pt x="8794" y="4855"/>
                    <a:pt x="6258" y="6027"/>
                    <a:pt x="4521" y="6832"/>
                  </a:cubicBezTo>
                  <a:cubicBezTo>
                    <a:pt x="2783" y="7637"/>
                    <a:pt x="1844" y="8077"/>
                    <a:pt x="1187" y="8516"/>
                  </a:cubicBezTo>
                  <a:cubicBezTo>
                    <a:pt x="529" y="8955"/>
                    <a:pt x="154" y="9395"/>
                    <a:pt x="154" y="9724"/>
                  </a:cubicBezTo>
                  <a:cubicBezTo>
                    <a:pt x="154" y="10054"/>
                    <a:pt x="529" y="10273"/>
                    <a:pt x="1985" y="10456"/>
                  </a:cubicBezTo>
                  <a:cubicBezTo>
                    <a:pt x="3441" y="10639"/>
                    <a:pt x="5976" y="10786"/>
                    <a:pt x="7526" y="10896"/>
                  </a:cubicBezTo>
                  <a:cubicBezTo>
                    <a:pt x="9075" y="11005"/>
                    <a:pt x="9639" y="11079"/>
                    <a:pt x="10202" y="11262"/>
                  </a:cubicBezTo>
                  <a:cubicBezTo>
                    <a:pt x="10766" y="11445"/>
                    <a:pt x="11329" y="11738"/>
                    <a:pt x="11564" y="12104"/>
                  </a:cubicBezTo>
                  <a:cubicBezTo>
                    <a:pt x="11799" y="12470"/>
                    <a:pt x="11705" y="12909"/>
                    <a:pt x="10766" y="13641"/>
                  </a:cubicBezTo>
                  <a:cubicBezTo>
                    <a:pt x="9827" y="14374"/>
                    <a:pt x="8042" y="15399"/>
                    <a:pt x="6352" y="16351"/>
                  </a:cubicBezTo>
                  <a:cubicBezTo>
                    <a:pt x="4662" y="17302"/>
                    <a:pt x="3065" y="18181"/>
                    <a:pt x="2032" y="18803"/>
                  </a:cubicBezTo>
                  <a:cubicBezTo>
                    <a:pt x="999" y="19426"/>
                    <a:pt x="529" y="19792"/>
                    <a:pt x="248" y="20195"/>
                  </a:cubicBezTo>
                  <a:cubicBezTo>
                    <a:pt x="-34" y="20597"/>
                    <a:pt x="-128" y="21037"/>
                    <a:pt x="248" y="21256"/>
                  </a:cubicBezTo>
                  <a:cubicBezTo>
                    <a:pt x="623" y="21476"/>
                    <a:pt x="1469" y="21476"/>
                    <a:pt x="3206" y="21256"/>
                  </a:cubicBezTo>
                  <a:cubicBezTo>
                    <a:pt x="4943" y="21037"/>
                    <a:pt x="7573" y="20597"/>
                    <a:pt x="10766" y="20121"/>
                  </a:cubicBezTo>
                  <a:cubicBezTo>
                    <a:pt x="13959" y="19645"/>
                    <a:pt x="17715" y="19133"/>
                    <a:pt x="21472" y="18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020983" y="516361"/>
              <a:ext cx="304801" cy="30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450" y="3216"/>
                  </a:moveTo>
                  <a:cubicBezTo>
                    <a:pt x="300" y="2471"/>
                    <a:pt x="150" y="1727"/>
                    <a:pt x="75" y="1727"/>
                  </a:cubicBezTo>
                  <a:cubicBezTo>
                    <a:pt x="0" y="1727"/>
                    <a:pt x="0" y="2471"/>
                    <a:pt x="0" y="5227"/>
                  </a:cubicBezTo>
                  <a:cubicBezTo>
                    <a:pt x="0" y="7983"/>
                    <a:pt x="0" y="12750"/>
                    <a:pt x="0" y="15580"/>
                  </a:cubicBezTo>
                  <a:cubicBezTo>
                    <a:pt x="0" y="18411"/>
                    <a:pt x="0" y="19304"/>
                    <a:pt x="225" y="20049"/>
                  </a:cubicBezTo>
                  <a:cubicBezTo>
                    <a:pt x="450" y="20794"/>
                    <a:pt x="900" y="21390"/>
                    <a:pt x="1500" y="21390"/>
                  </a:cubicBezTo>
                  <a:cubicBezTo>
                    <a:pt x="2100" y="21390"/>
                    <a:pt x="2850" y="20794"/>
                    <a:pt x="3450" y="19975"/>
                  </a:cubicBezTo>
                  <a:cubicBezTo>
                    <a:pt x="4050" y="19156"/>
                    <a:pt x="4500" y="18113"/>
                    <a:pt x="4875" y="16996"/>
                  </a:cubicBezTo>
                  <a:cubicBezTo>
                    <a:pt x="5250" y="15878"/>
                    <a:pt x="5550" y="14687"/>
                    <a:pt x="5925" y="14389"/>
                  </a:cubicBezTo>
                  <a:cubicBezTo>
                    <a:pt x="6300" y="14091"/>
                    <a:pt x="6750" y="14687"/>
                    <a:pt x="7350" y="15133"/>
                  </a:cubicBezTo>
                  <a:cubicBezTo>
                    <a:pt x="7950" y="15580"/>
                    <a:pt x="8700" y="15878"/>
                    <a:pt x="9375" y="15804"/>
                  </a:cubicBezTo>
                  <a:cubicBezTo>
                    <a:pt x="10050" y="15729"/>
                    <a:pt x="10650" y="15282"/>
                    <a:pt x="11625" y="13420"/>
                  </a:cubicBezTo>
                  <a:cubicBezTo>
                    <a:pt x="12600" y="11558"/>
                    <a:pt x="13950" y="8281"/>
                    <a:pt x="14625" y="6270"/>
                  </a:cubicBezTo>
                  <a:cubicBezTo>
                    <a:pt x="15300" y="4259"/>
                    <a:pt x="15300" y="3514"/>
                    <a:pt x="15225" y="2695"/>
                  </a:cubicBezTo>
                  <a:cubicBezTo>
                    <a:pt x="15150" y="1876"/>
                    <a:pt x="15000" y="982"/>
                    <a:pt x="14550" y="460"/>
                  </a:cubicBezTo>
                  <a:cubicBezTo>
                    <a:pt x="14100" y="-61"/>
                    <a:pt x="13350" y="-210"/>
                    <a:pt x="12300" y="386"/>
                  </a:cubicBezTo>
                  <a:cubicBezTo>
                    <a:pt x="11250" y="982"/>
                    <a:pt x="9900" y="2322"/>
                    <a:pt x="9075" y="3514"/>
                  </a:cubicBezTo>
                  <a:cubicBezTo>
                    <a:pt x="8250" y="4706"/>
                    <a:pt x="7950" y="5749"/>
                    <a:pt x="8250" y="6493"/>
                  </a:cubicBezTo>
                  <a:cubicBezTo>
                    <a:pt x="8550" y="7238"/>
                    <a:pt x="9450" y="7685"/>
                    <a:pt x="11100" y="7685"/>
                  </a:cubicBezTo>
                  <a:cubicBezTo>
                    <a:pt x="12750" y="7685"/>
                    <a:pt x="15150" y="7238"/>
                    <a:pt x="17025" y="6717"/>
                  </a:cubicBezTo>
                  <a:cubicBezTo>
                    <a:pt x="18900" y="6196"/>
                    <a:pt x="20250" y="5600"/>
                    <a:pt x="21600" y="5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440083" y="701760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793166" y="344323"/>
              <a:ext cx="188041" cy="75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71" fill="norm" stroke="1" extrusionOk="0">
                  <a:moveTo>
                    <a:pt x="3131" y="5663"/>
                  </a:moveTo>
                  <a:cubicBezTo>
                    <a:pt x="2419" y="7413"/>
                    <a:pt x="1707" y="9163"/>
                    <a:pt x="1826" y="11063"/>
                  </a:cubicBezTo>
                  <a:cubicBezTo>
                    <a:pt x="1944" y="12964"/>
                    <a:pt x="2894" y="15015"/>
                    <a:pt x="3606" y="16674"/>
                  </a:cubicBezTo>
                  <a:cubicBezTo>
                    <a:pt x="4318" y="18334"/>
                    <a:pt x="4793" y="19601"/>
                    <a:pt x="5030" y="20385"/>
                  </a:cubicBezTo>
                  <a:cubicBezTo>
                    <a:pt x="5267" y="21169"/>
                    <a:pt x="5267" y="21471"/>
                    <a:pt x="5030" y="21471"/>
                  </a:cubicBezTo>
                  <a:cubicBezTo>
                    <a:pt x="4793" y="21471"/>
                    <a:pt x="4318" y="21169"/>
                    <a:pt x="3487" y="19993"/>
                  </a:cubicBezTo>
                  <a:cubicBezTo>
                    <a:pt x="2656" y="18816"/>
                    <a:pt x="1470" y="16765"/>
                    <a:pt x="757" y="14532"/>
                  </a:cubicBezTo>
                  <a:cubicBezTo>
                    <a:pt x="45" y="12300"/>
                    <a:pt x="-192" y="9887"/>
                    <a:pt x="164" y="7684"/>
                  </a:cubicBezTo>
                  <a:cubicBezTo>
                    <a:pt x="520" y="5482"/>
                    <a:pt x="1470" y="3491"/>
                    <a:pt x="2775" y="2194"/>
                  </a:cubicBezTo>
                  <a:cubicBezTo>
                    <a:pt x="4081" y="897"/>
                    <a:pt x="5742" y="293"/>
                    <a:pt x="7760" y="82"/>
                  </a:cubicBezTo>
                  <a:cubicBezTo>
                    <a:pt x="9777" y="-129"/>
                    <a:pt x="12151" y="52"/>
                    <a:pt x="14881" y="776"/>
                  </a:cubicBezTo>
                  <a:cubicBezTo>
                    <a:pt x="17610" y="1500"/>
                    <a:pt x="20696" y="2767"/>
                    <a:pt x="21052" y="4125"/>
                  </a:cubicBezTo>
                  <a:cubicBezTo>
                    <a:pt x="21408" y="5482"/>
                    <a:pt x="19034" y="6930"/>
                    <a:pt x="15593" y="7896"/>
                  </a:cubicBezTo>
                  <a:cubicBezTo>
                    <a:pt x="12151" y="8861"/>
                    <a:pt x="7641" y="9344"/>
                    <a:pt x="4793" y="9525"/>
                  </a:cubicBezTo>
                  <a:cubicBezTo>
                    <a:pt x="1944" y="9706"/>
                    <a:pt x="757" y="9585"/>
                    <a:pt x="876" y="9374"/>
                  </a:cubicBezTo>
                  <a:cubicBezTo>
                    <a:pt x="995" y="9163"/>
                    <a:pt x="2419" y="8861"/>
                    <a:pt x="3843" y="8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021021" y="669960"/>
              <a:ext cx="136613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54" fill="norm" stroke="1" extrusionOk="0">
                  <a:moveTo>
                    <a:pt x="3503" y="1070"/>
                  </a:moveTo>
                  <a:cubicBezTo>
                    <a:pt x="1842" y="362"/>
                    <a:pt x="180" y="-346"/>
                    <a:pt x="14" y="185"/>
                  </a:cubicBezTo>
                  <a:cubicBezTo>
                    <a:pt x="-152" y="716"/>
                    <a:pt x="1177" y="2487"/>
                    <a:pt x="4999" y="6205"/>
                  </a:cubicBezTo>
                  <a:cubicBezTo>
                    <a:pt x="8820" y="9923"/>
                    <a:pt x="15134" y="15588"/>
                    <a:pt x="21448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017933" y="657310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469"/>
                    <a:pt x="13200" y="4937"/>
                    <a:pt x="9600" y="8537"/>
                  </a:cubicBezTo>
                  <a:cubicBezTo>
                    <a:pt x="6000" y="12137"/>
                    <a:pt x="3000" y="16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856633" y="30395"/>
              <a:ext cx="193051" cy="13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19" fill="norm" stroke="1" extrusionOk="0">
                  <a:moveTo>
                    <a:pt x="8030" y="5890"/>
                  </a:moveTo>
                  <a:cubicBezTo>
                    <a:pt x="6152" y="8633"/>
                    <a:pt x="4274" y="11376"/>
                    <a:pt x="2865" y="13948"/>
                  </a:cubicBezTo>
                  <a:cubicBezTo>
                    <a:pt x="1456" y="16519"/>
                    <a:pt x="517" y="18919"/>
                    <a:pt x="165" y="18919"/>
                  </a:cubicBezTo>
                  <a:cubicBezTo>
                    <a:pt x="-187" y="18919"/>
                    <a:pt x="48" y="16519"/>
                    <a:pt x="635" y="13605"/>
                  </a:cubicBezTo>
                  <a:cubicBezTo>
                    <a:pt x="1222" y="10690"/>
                    <a:pt x="2161" y="7262"/>
                    <a:pt x="2983" y="4690"/>
                  </a:cubicBezTo>
                  <a:cubicBezTo>
                    <a:pt x="3804" y="2119"/>
                    <a:pt x="4509" y="405"/>
                    <a:pt x="5448" y="62"/>
                  </a:cubicBezTo>
                  <a:cubicBezTo>
                    <a:pt x="6387" y="-281"/>
                    <a:pt x="7561" y="748"/>
                    <a:pt x="10261" y="4519"/>
                  </a:cubicBezTo>
                  <a:cubicBezTo>
                    <a:pt x="12961" y="8290"/>
                    <a:pt x="17187" y="14805"/>
                    <a:pt x="21413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221133" y="323302"/>
              <a:ext cx="146051" cy="4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2128"/>
                  </a:moveTo>
                  <a:cubicBezTo>
                    <a:pt x="19722" y="1375"/>
                    <a:pt x="17843" y="623"/>
                    <a:pt x="15965" y="247"/>
                  </a:cubicBezTo>
                  <a:cubicBezTo>
                    <a:pt x="14087" y="-129"/>
                    <a:pt x="12209" y="-129"/>
                    <a:pt x="10174" y="623"/>
                  </a:cubicBezTo>
                  <a:cubicBezTo>
                    <a:pt x="8139" y="1375"/>
                    <a:pt x="5948" y="2880"/>
                    <a:pt x="3913" y="5459"/>
                  </a:cubicBezTo>
                  <a:cubicBezTo>
                    <a:pt x="1878" y="8038"/>
                    <a:pt x="0" y="11692"/>
                    <a:pt x="0" y="14432"/>
                  </a:cubicBezTo>
                  <a:cubicBezTo>
                    <a:pt x="0" y="17172"/>
                    <a:pt x="1878" y="18999"/>
                    <a:pt x="4070" y="20020"/>
                  </a:cubicBezTo>
                  <a:cubicBezTo>
                    <a:pt x="6261" y="21041"/>
                    <a:pt x="8765" y="21256"/>
                    <a:pt x="1127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421422" y="401153"/>
              <a:ext cx="364862" cy="21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58" fill="norm" stroke="1" extrusionOk="0">
                  <a:moveTo>
                    <a:pt x="2794" y="2101"/>
                  </a:moveTo>
                  <a:cubicBezTo>
                    <a:pt x="2169" y="1891"/>
                    <a:pt x="1545" y="1681"/>
                    <a:pt x="1046" y="2101"/>
                  </a:cubicBezTo>
                  <a:cubicBezTo>
                    <a:pt x="546" y="2520"/>
                    <a:pt x="172" y="3569"/>
                    <a:pt x="47" y="6610"/>
                  </a:cubicBezTo>
                  <a:cubicBezTo>
                    <a:pt x="-78" y="9650"/>
                    <a:pt x="47" y="14683"/>
                    <a:pt x="421" y="17514"/>
                  </a:cubicBezTo>
                  <a:cubicBezTo>
                    <a:pt x="796" y="20345"/>
                    <a:pt x="1420" y="20975"/>
                    <a:pt x="2045" y="21184"/>
                  </a:cubicBezTo>
                  <a:cubicBezTo>
                    <a:pt x="2669" y="21394"/>
                    <a:pt x="3293" y="21184"/>
                    <a:pt x="3917" y="20136"/>
                  </a:cubicBezTo>
                  <a:cubicBezTo>
                    <a:pt x="4542" y="19087"/>
                    <a:pt x="5166" y="17200"/>
                    <a:pt x="5665" y="16885"/>
                  </a:cubicBezTo>
                  <a:cubicBezTo>
                    <a:pt x="6165" y="16571"/>
                    <a:pt x="6539" y="17829"/>
                    <a:pt x="6976" y="18773"/>
                  </a:cubicBezTo>
                  <a:cubicBezTo>
                    <a:pt x="7413" y="19716"/>
                    <a:pt x="7913" y="20345"/>
                    <a:pt x="8849" y="20450"/>
                  </a:cubicBezTo>
                  <a:cubicBezTo>
                    <a:pt x="9786" y="20555"/>
                    <a:pt x="11159" y="20136"/>
                    <a:pt x="12408" y="17724"/>
                  </a:cubicBezTo>
                  <a:cubicBezTo>
                    <a:pt x="13656" y="15312"/>
                    <a:pt x="14780" y="10909"/>
                    <a:pt x="15342" y="8077"/>
                  </a:cubicBezTo>
                  <a:cubicBezTo>
                    <a:pt x="15904" y="5246"/>
                    <a:pt x="15904" y="3988"/>
                    <a:pt x="15779" y="2835"/>
                  </a:cubicBezTo>
                  <a:cubicBezTo>
                    <a:pt x="15654" y="1681"/>
                    <a:pt x="15404" y="633"/>
                    <a:pt x="14967" y="213"/>
                  </a:cubicBezTo>
                  <a:cubicBezTo>
                    <a:pt x="14530" y="-206"/>
                    <a:pt x="13906" y="4"/>
                    <a:pt x="13531" y="738"/>
                  </a:cubicBezTo>
                  <a:cubicBezTo>
                    <a:pt x="13157" y="1472"/>
                    <a:pt x="13032" y="2730"/>
                    <a:pt x="13032" y="3883"/>
                  </a:cubicBezTo>
                  <a:cubicBezTo>
                    <a:pt x="13032" y="5037"/>
                    <a:pt x="13157" y="6085"/>
                    <a:pt x="13531" y="6714"/>
                  </a:cubicBezTo>
                  <a:cubicBezTo>
                    <a:pt x="13906" y="7344"/>
                    <a:pt x="14530" y="7553"/>
                    <a:pt x="15904" y="7029"/>
                  </a:cubicBezTo>
                  <a:cubicBezTo>
                    <a:pt x="17277" y="6505"/>
                    <a:pt x="19399" y="5246"/>
                    <a:pt x="21522" y="3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792633" y="295360"/>
              <a:ext cx="8030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7902" y="0"/>
                  </a:moveTo>
                  <a:cubicBezTo>
                    <a:pt x="10010" y="1927"/>
                    <a:pt x="12117" y="3854"/>
                    <a:pt x="15015" y="6439"/>
                  </a:cubicBezTo>
                  <a:cubicBezTo>
                    <a:pt x="17912" y="9025"/>
                    <a:pt x="21600" y="12270"/>
                    <a:pt x="19229" y="14907"/>
                  </a:cubicBezTo>
                  <a:cubicBezTo>
                    <a:pt x="16859" y="17544"/>
                    <a:pt x="8429" y="195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48683" y="930360"/>
              <a:ext cx="387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25" y="1137"/>
                    <a:pt x="4249" y="2274"/>
                    <a:pt x="6846" y="4358"/>
                  </a:cubicBezTo>
                  <a:cubicBezTo>
                    <a:pt x="9443" y="6442"/>
                    <a:pt x="12511" y="9474"/>
                    <a:pt x="15049" y="12505"/>
                  </a:cubicBezTo>
                  <a:cubicBezTo>
                    <a:pt x="17587" y="15537"/>
                    <a:pt x="19593" y="18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62275" y="739860"/>
              <a:ext cx="91209" cy="54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43" fill="norm" stroke="1" extrusionOk="0">
                  <a:moveTo>
                    <a:pt x="12317" y="0"/>
                  </a:moveTo>
                  <a:cubicBezTo>
                    <a:pt x="9862" y="252"/>
                    <a:pt x="7408" y="504"/>
                    <a:pt x="5444" y="1723"/>
                  </a:cubicBezTo>
                  <a:cubicBezTo>
                    <a:pt x="3480" y="2942"/>
                    <a:pt x="2008" y="5127"/>
                    <a:pt x="1026" y="7648"/>
                  </a:cubicBezTo>
                  <a:cubicBezTo>
                    <a:pt x="44" y="10170"/>
                    <a:pt x="-447" y="13027"/>
                    <a:pt x="535" y="15423"/>
                  </a:cubicBezTo>
                  <a:cubicBezTo>
                    <a:pt x="1517" y="17818"/>
                    <a:pt x="3971" y="19751"/>
                    <a:pt x="6917" y="20675"/>
                  </a:cubicBezTo>
                  <a:cubicBezTo>
                    <a:pt x="9862" y="21600"/>
                    <a:pt x="13298" y="21516"/>
                    <a:pt x="15753" y="21306"/>
                  </a:cubicBezTo>
                  <a:cubicBezTo>
                    <a:pt x="18208" y="21096"/>
                    <a:pt x="19680" y="20760"/>
                    <a:pt x="21153" y="20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67783" y="1074509"/>
              <a:ext cx="171451" cy="12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8" fill="norm" stroke="1" extrusionOk="0">
                  <a:moveTo>
                    <a:pt x="0" y="8963"/>
                  </a:moveTo>
                  <a:cubicBezTo>
                    <a:pt x="267" y="10763"/>
                    <a:pt x="533" y="12563"/>
                    <a:pt x="1200" y="14903"/>
                  </a:cubicBezTo>
                  <a:cubicBezTo>
                    <a:pt x="1867" y="17243"/>
                    <a:pt x="2933" y="20123"/>
                    <a:pt x="3333" y="20663"/>
                  </a:cubicBezTo>
                  <a:cubicBezTo>
                    <a:pt x="3733" y="21203"/>
                    <a:pt x="3467" y="19403"/>
                    <a:pt x="3067" y="16343"/>
                  </a:cubicBezTo>
                  <a:cubicBezTo>
                    <a:pt x="2667" y="13283"/>
                    <a:pt x="2133" y="8963"/>
                    <a:pt x="2133" y="5903"/>
                  </a:cubicBezTo>
                  <a:cubicBezTo>
                    <a:pt x="2133" y="2843"/>
                    <a:pt x="2667" y="1043"/>
                    <a:pt x="3600" y="323"/>
                  </a:cubicBezTo>
                  <a:cubicBezTo>
                    <a:pt x="4533" y="-397"/>
                    <a:pt x="5867" y="-37"/>
                    <a:pt x="8400" y="2663"/>
                  </a:cubicBezTo>
                  <a:cubicBezTo>
                    <a:pt x="10933" y="5363"/>
                    <a:pt x="14667" y="10403"/>
                    <a:pt x="17067" y="13463"/>
                  </a:cubicBezTo>
                  <a:cubicBezTo>
                    <a:pt x="19467" y="16523"/>
                    <a:pt x="20533" y="17603"/>
                    <a:pt x="21600" y="18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0" y="619210"/>
              <a:ext cx="3217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7" y="21600"/>
                  </a:moveTo>
                  <a:cubicBezTo>
                    <a:pt x="568" y="20800"/>
                    <a:pt x="0" y="20000"/>
                    <a:pt x="0" y="19200"/>
                  </a:cubicBezTo>
                  <a:cubicBezTo>
                    <a:pt x="0" y="18400"/>
                    <a:pt x="568" y="17600"/>
                    <a:pt x="3268" y="15200"/>
                  </a:cubicBezTo>
                  <a:cubicBezTo>
                    <a:pt x="5968" y="12800"/>
                    <a:pt x="10800" y="8800"/>
                    <a:pt x="14211" y="6000"/>
                  </a:cubicBezTo>
                  <a:cubicBezTo>
                    <a:pt x="17621" y="3200"/>
                    <a:pt x="19611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23383" y="746210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760"/>
                    <a:pt x="3200" y="13920"/>
                    <a:pt x="6800" y="10320"/>
                  </a:cubicBezTo>
                  <a:cubicBezTo>
                    <a:pt x="10400" y="6720"/>
                    <a:pt x="16000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931333" y="860510"/>
              <a:ext cx="184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080683" y="1918843"/>
              <a:ext cx="342901" cy="66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1709"/>
                  </a:moveTo>
                  <a:cubicBezTo>
                    <a:pt x="21467" y="1230"/>
                    <a:pt x="21333" y="752"/>
                    <a:pt x="20800" y="444"/>
                  </a:cubicBezTo>
                  <a:cubicBezTo>
                    <a:pt x="20267" y="137"/>
                    <a:pt x="19333" y="0"/>
                    <a:pt x="17267" y="0"/>
                  </a:cubicBezTo>
                  <a:cubicBezTo>
                    <a:pt x="15200" y="0"/>
                    <a:pt x="12000" y="137"/>
                    <a:pt x="9333" y="581"/>
                  </a:cubicBezTo>
                  <a:cubicBezTo>
                    <a:pt x="6667" y="1025"/>
                    <a:pt x="4533" y="1777"/>
                    <a:pt x="3267" y="2734"/>
                  </a:cubicBezTo>
                  <a:cubicBezTo>
                    <a:pt x="2000" y="3691"/>
                    <a:pt x="1600" y="4853"/>
                    <a:pt x="1333" y="6596"/>
                  </a:cubicBezTo>
                  <a:cubicBezTo>
                    <a:pt x="1067" y="8339"/>
                    <a:pt x="933" y="10663"/>
                    <a:pt x="733" y="12782"/>
                  </a:cubicBezTo>
                  <a:cubicBezTo>
                    <a:pt x="533" y="14901"/>
                    <a:pt x="267" y="16815"/>
                    <a:pt x="133" y="17977"/>
                  </a:cubicBezTo>
                  <a:cubicBezTo>
                    <a:pt x="0" y="19139"/>
                    <a:pt x="0" y="19549"/>
                    <a:pt x="0" y="20028"/>
                  </a:cubicBezTo>
                  <a:cubicBezTo>
                    <a:pt x="0" y="20506"/>
                    <a:pt x="0" y="21053"/>
                    <a:pt x="467" y="21327"/>
                  </a:cubicBezTo>
                  <a:cubicBezTo>
                    <a:pt x="933" y="21600"/>
                    <a:pt x="1867" y="21600"/>
                    <a:pt x="4133" y="21463"/>
                  </a:cubicBezTo>
                  <a:cubicBezTo>
                    <a:pt x="6400" y="21327"/>
                    <a:pt x="10000" y="21053"/>
                    <a:pt x="12467" y="20814"/>
                  </a:cubicBezTo>
                  <a:cubicBezTo>
                    <a:pt x="14933" y="20575"/>
                    <a:pt x="16267" y="20370"/>
                    <a:pt x="17600" y="2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087033" y="2327360"/>
              <a:ext cx="184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9029"/>
                    <a:pt x="497" y="16457"/>
                    <a:pt x="2110" y="14400"/>
                  </a:cubicBezTo>
                  <a:cubicBezTo>
                    <a:pt x="3724" y="12343"/>
                    <a:pt x="6703" y="10800"/>
                    <a:pt x="10179" y="8486"/>
                  </a:cubicBezTo>
                  <a:cubicBezTo>
                    <a:pt x="13655" y="6171"/>
                    <a:pt x="17628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627424" y="1857498"/>
              <a:ext cx="348610" cy="62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64" fill="norm" stroke="1" extrusionOk="0">
                  <a:moveTo>
                    <a:pt x="21560" y="871"/>
                  </a:moveTo>
                  <a:cubicBezTo>
                    <a:pt x="18549" y="508"/>
                    <a:pt x="15538" y="144"/>
                    <a:pt x="12855" y="35"/>
                  </a:cubicBezTo>
                  <a:cubicBezTo>
                    <a:pt x="10171" y="-74"/>
                    <a:pt x="7815" y="71"/>
                    <a:pt x="6047" y="471"/>
                  </a:cubicBezTo>
                  <a:cubicBezTo>
                    <a:pt x="4280" y="871"/>
                    <a:pt x="3102" y="1526"/>
                    <a:pt x="2382" y="2762"/>
                  </a:cubicBezTo>
                  <a:cubicBezTo>
                    <a:pt x="1662" y="3999"/>
                    <a:pt x="1400" y="5817"/>
                    <a:pt x="1073" y="7999"/>
                  </a:cubicBezTo>
                  <a:cubicBezTo>
                    <a:pt x="745" y="10181"/>
                    <a:pt x="353" y="12726"/>
                    <a:pt x="156" y="14871"/>
                  </a:cubicBezTo>
                  <a:cubicBezTo>
                    <a:pt x="-40" y="17017"/>
                    <a:pt x="-40" y="18762"/>
                    <a:pt x="91" y="19817"/>
                  </a:cubicBezTo>
                  <a:cubicBezTo>
                    <a:pt x="222" y="20871"/>
                    <a:pt x="484" y="21235"/>
                    <a:pt x="2644" y="21381"/>
                  </a:cubicBezTo>
                  <a:cubicBezTo>
                    <a:pt x="4804" y="21526"/>
                    <a:pt x="8862" y="21453"/>
                    <a:pt x="1292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071283" y="2086060"/>
              <a:ext cx="3048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0" y="3462"/>
                    <a:pt x="7500" y="6923"/>
                    <a:pt x="10800" y="10315"/>
                  </a:cubicBezTo>
                  <a:cubicBezTo>
                    <a:pt x="14100" y="13708"/>
                    <a:pt x="16950" y="17031"/>
                    <a:pt x="18675" y="18900"/>
                  </a:cubicBezTo>
                  <a:cubicBezTo>
                    <a:pt x="20400" y="20769"/>
                    <a:pt x="21000" y="211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128433" y="2060660"/>
              <a:ext cx="2413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1100"/>
                    <a:pt x="18189" y="2200"/>
                    <a:pt x="16011" y="4450"/>
                  </a:cubicBezTo>
                  <a:cubicBezTo>
                    <a:pt x="13832" y="6700"/>
                    <a:pt x="11179" y="10100"/>
                    <a:pt x="8432" y="13150"/>
                  </a:cubicBezTo>
                  <a:cubicBezTo>
                    <a:pt x="5684" y="16200"/>
                    <a:pt x="2842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058583" y="2009860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6200"/>
                    <a:pt x="8707" y="10800"/>
                    <a:pt x="12307" y="7200"/>
                  </a:cubicBezTo>
                  <a:cubicBezTo>
                    <a:pt x="15907" y="3600"/>
                    <a:pt x="1875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401483" y="1814293"/>
              <a:ext cx="324517" cy="69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60" fill="norm" stroke="1" extrusionOk="0">
                  <a:moveTo>
                    <a:pt x="0" y="1924"/>
                  </a:moveTo>
                  <a:cubicBezTo>
                    <a:pt x="2648" y="1531"/>
                    <a:pt x="5295" y="1138"/>
                    <a:pt x="7734" y="811"/>
                  </a:cubicBezTo>
                  <a:cubicBezTo>
                    <a:pt x="10173" y="484"/>
                    <a:pt x="12403" y="222"/>
                    <a:pt x="14075" y="91"/>
                  </a:cubicBezTo>
                  <a:cubicBezTo>
                    <a:pt x="15747" y="-40"/>
                    <a:pt x="16862" y="-40"/>
                    <a:pt x="17489" y="156"/>
                  </a:cubicBezTo>
                  <a:cubicBezTo>
                    <a:pt x="18116" y="353"/>
                    <a:pt x="18255" y="745"/>
                    <a:pt x="18186" y="1858"/>
                  </a:cubicBezTo>
                  <a:cubicBezTo>
                    <a:pt x="18116" y="2971"/>
                    <a:pt x="17837" y="4804"/>
                    <a:pt x="17837" y="6800"/>
                  </a:cubicBezTo>
                  <a:cubicBezTo>
                    <a:pt x="17837" y="8796"/>
                    <a:pt x="18116" y="10956"/>
                    <a:pt x="18743" y="12953"/>
                  </a:cubicBezTo>
                  <a:cubicBezTo>
                    <a:pt x="19370" y="14949"/>
                    <a:pt x="20346" y="16782"/>
                    <a:pt x="20903" y="17895"/>
                  </a:cubicBezTo>
                  <a:cubicBezTo>
                    <a:pt x="21461" y="19007"/>
                    <a:pt x="21600" y="19400"/>
                    <a:pt x="20834" y="19891"/>
                  </a:cubicBezTo>
                  <a:cubicBezTo>
                    <a:pt x="20067" y="20382"/>
                    <a:pt x="18395" y="20971"/>
                    <a:pt x="16235" y="21265"/>
                  </a:cubicBezTo>
                  <a:cubicBezTo>
                    <a:pt x="14075" y="21560"/>
                    <a:pt x="11427" y="21560"/>
                    <a:pt x="8779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347633" y="2067010"/>
              <a:ext cx="374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7" y="17673"/>
                    <a:pt x="8054" y="13745"/>
                    <a:pt x="11654" y="10145"/>
                  </a:cubicBezTo>
                  <a:cubicBezTo>
                    <a:pt x="15254" y="6545"/>
                    <a:pt x="18427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449233" y="2263860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0700"/>
                    <a:pt x="4800" y="19800"/>
                    <a:pt x="8400" y="16200"/>
                  </a:cubicBezTo>
                  <a:cubicBezTo>
                    <a:pt x="12000" y="12600"/>
                    <a:pt x="16800" y="63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115983" y="1926181"/>
              <a:ext cx="552451" cy="69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21570"/>
                  </a:moveTo>
                  <a:cubicBezTo>
                    <a:pt x="662" y="20200"/>
                    <a:pt x="1324" y="18829"/>
                    <a:pt x="2069" y="17100"/>
                  </a:cubicBezTo>
                  <a:cubicBezTo>
                    <a:pt x="2814" y="15371"/>
                    <a:pt x="3641" y="13282"/>
                    <a:pt x="4345" y="10998"/>
                  </a:cubicBezTo>
                  <a:cubicBezTo>
                    <a:pt x="5048" y="8714"/>
                    <a:pt x="5628" y="6235"/>
                    <a:pt x="5959" y="4505"/>
                  </a:cubicBezTo>
                  <a:cubicBezTo>
                    <a:pt x="6290" y="2776"/>
                    <a:pt x="6372" y="1797"/>
                    <a:pt x="6414" y="1112"/>
                  </a:cubicBezTo>
                  <a:cubicBezTo>
                    <a:pt x="6455" y="427"/>
                    <a:pt x="6455" y="35"/>
                    <a:pt x="6372" y="3"/>
                  </a:cubicBezTo>
                  <a:cubicBezTo>
                    <a:pt x="6290" y="-30"/>
                    <a:pt x="6124" y="296"/>
                    <a:pt x="6000" y="1569"/>
                  </a:cubicBezTo>
                  <a:cubicBezTo>
                    <a:pt x="5876" y="2841"/>
                    <a:pt x="5793" y="5060"/>
                    <a:pt x="5876" y="6855"/>
                  </a:cubicBezTo>
                  <a:cubicBezTo>
                    <a:pt x="5959" y="8649"/>
                    <a:pt x="6207" y="10020"/>
                    <a:pt x="6455" y="10868"/>
                  </a:cubicBezTo>
                  <a:cubicBezTo>
                    <a:pt x="6703" y="11716"/>
                    <a:pt x="6952" y="12043"/>
                    <a:pt x="7283" y="12238"/>
                  </a:cubicBezTo>
                  <a:cubicBezTo>
                    <a:pt x="7614" y="12434"/>
                    <a:pt x="8028" y="12499"/>
                    <a:pt x="8772" y="11977"/>
                  </a:cubicBezTo>
                  <a:cubicBezTo>
                    <a:pt x="9517" y="11455"/>
                    <a:pt x="10593" y="10346"/>
                    <a:pt x="11669" y="8878"/>
                  </a:cubicBezTo>
                  <a:cubicBezTo>
                    <a:pt x="12745" y="7409"/>
                    <a:pt x="13821" y="5582"/>
                    <a:pt x="14483" y="4375"/>
                  </a:cubicBezTo>
                  <a:cubicBezTo>
                    <a:pt x="15145" y="3168"/>
                    <a:pt x="15393" y="2580"/>
                    <a:pt x="15517" y="2482"/>
                  </a:cubicBezTo>
                  <a:cubicBezTo>
                    <a:pt x="15641" y="2385"/>
                    <a:pt x="15641" y="2776"/>
                    <a:pt x="15807" y="3951"/>
                  </a:cubicBezTo>
                  <a:cubicBezTo>
                    <a:pt x="15972" y="5125"/>
                    <a:pt x="16303" y="7083"/>
                    <a:pt x="17297" y="8584"/>
                  </a:cubicBezTo>
                  <a:cubicBezTo>
                    <a:pt x="18290" y="10085"/>
                    <a:pt x="19945" y="11129"/>
                    <a:pt x="21600" y="12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789083" y="2459334"/>
              <a:ext cx="381001" cy="33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3756"/>
                  </a:moveTo>
                  <a:cubicBezTo>
                    <a:pt x="1200" y="2262"/>
                    <a:pt x="2400" y="768"/>
                    <a:pt x="3300" y="224"/>
                  </a:cubicBezTo>
                  <a:cubicBezTo>
                    <a:pt x="4200" y="-319"/>
                    <a:pt x="4800" y="89"/>
                    <a:pt x="6240" y="1855"/>
                  </a:cubicBezTo>
                  <a:cubicBezTo>
                    <a:pt x="7680" y="3621"/>
                    <a:pt x="9960" y="6745"/>
                    <a:pt x="12300" y="10006"/>
                  </a:cubicBezTo>
                  <a:cubicBezTo>
                    <a:pt x="14640" y="13266"/>
                    <a:pt x="17040" y="16662"/>
                    <a:pt x="18600" y="18564"/>
                  </a:cubicBezTo>
                  <a:cubicBezTo>
                    <a:pt x="20160" y="20466"/>
                    <a:pt x="20880" y="20873"/>
                    <a:pt x="21600" y="2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884696" y="2428960"/>
              <a:ext cx="132988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7141" y="12226"/>
                  </a:moveTo>
                  <a:cubicBezTo>
                    <a:pt x="5427" y="12023"/>
                    <a:pt x="3712" y="11819"/>
                    <a:pt x="2512" y="12226"/>
                  </a:cubicBezTo>
                  <a:cubicBezTo>
                    <a:pt x="1312" y="12634"/>
                    <a:pt x="627" y="13653"/>
                    <a:pt x="284" y="14977"/>
                  </a:cubicBezTo>
                  <a:cubicBezTo>
                    <a:pt x="-59" y="16302"/>
                    <a:pt x="-59" y="17932"/>
                    <a:pt x="112" y="19257"/>
                  </a:cubicBezTo>
                  <a:cubicBezTo>
                    <a:pt x="284" y="20581"/>
                    <a:pt x="627" y="21600"/>
                    <a:pt x="798" y="21600"/>
                  </a:cubicBezTo>
                  <a:cubicBezTo>
                    <a:pt x="970" y="21600"/>
                    <a:pt x="970" y="20581"/>
                    <a:pt x="970" y="17219"/>
                  </a:cubicBezTo>
                  <a:cubicBezTo>
                    <a:pt x="970" y="13857"/>
                    <a:pt x="970" y="8151"/>
                    <a:pt x="970" y="4687"/>
                  </a:cubicBezTo>
                  <a:cubicBezTo>
                    <a:pt x="970" y="1223"/>
                    <a:pt x="970" y="0"/>
                    <a:pt x="1655" y="0"/>
                  </a:cubicBezTo>
                  <a:cubicBezTo>
                    <a:pt x="2341" y="0"/>
                    <a:pt x="3712" y="1223"/>
                    <a:pt x="7141" y="3057"/>
                  </a:cubicBezTo>
                  <a:cubicBezTo>
                    <a:pt x="10570" y="4891"/>
                    <a:pt x="16055" y="7336"/>
                    <a:pt x="21541" y="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335977" y="2382393"/>
              <a:ext cx="160513" cy="3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61" fill="norm" stroke="1" extrusionOk="0">
                  <a:moveTo>
                    <a:pt x="1558" y="1200"/>
                  </a:moveTo>
                  <a:cubicBezTo>
                    <a:pt x="1004" y="600"/>
                    <a:pt x="450" y="0"/>
                    <a:pt x="173" y="0"/>
                  </a:cubicBezTo>
                  <a:cubicBezTo>
                    <a:pt x="-104" y="0"/>
                    <a:pt x="-104" y="600"/>
                    <a:pt x="588" y="3000"/>
                  </a:cubicBezTo>
                  <a:cubicBezTo>
                    <a:pt x="1281" y="5400"/>
                    <a:pt x="2665" y="9600"/>
                    <a:pt x="5158" y="12960"/>
                  </a:cubicBezTo>
                  <a:cubicBezTo>
                    <a:pt x="7650" y="16320"/>
                    <a:pt x="11250" y="18840"/>
                    <a:pt x="13881" y="20160"/>
                  </a:cubicBezTo>
                  <a:cubicBezTo>
                    <a:pt x="16511" y="21480"/>
                    <a:pt x="18173" y="21600"/>
                    <a:pt x="19419" y="21060"/>
                  </a:cubicBezTo>
                  <a:cubicBezTo>
                    <a:pt x="20665" y="20520"/>
                    <a:pt x="21496" y="19320"/>
                    <a:pt x="20665" y="18000"/>
                  </a:cubicBezTo>
                  <a:cubicBezTo>
                    <a:pt x="19834" y="16680"/>
                    <a:pt x="17342" y="15240"/>
                    <a:pt x="14850" y="13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278033" y="2495547"/>
              <a:ext cx="539751" cy="20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0364"/>
                  </a:moveTo>
                  <a:cubicBezTo>
                    <a:pt x="1440" y="8583"/>
                    <a:pt x="2880" y="6801"/>
                    <a:pt x="3812" y="5910"/>
                  </a:cubicBezTo>
                  <a:cubicBezTo>
                    <a:pt x="4744" y="5020"/>
                    <a:pt x="5167" y="5020"/>
                    <a:pt x="5802" y="7246"/>
                  </a:cubicBezTo>
                  <a:cubicBezTo>
                    <a:pt x="6438" y="9473"/>
                    <a:pt x="7285" y="13927"/>
                    <a:pt x="7751" y="16933"/>
                  </a:cubicBezTo>
                  <a:cubicBezTo>
                    <a:pt x="8216" y="19939"/>
                    <a:pt x="8301" y="21498"/>
                    <a:pt x="8216" y="21387"/>
                  </a:cubicBezTo>
                  <a:cubicBezTo>
                    <a:pt x="8132" y="21275"/>
                    <a:pt x="7878" y="19494"/>
                    <a:pt x="7708" y="17156"/>
                  </a:cubicBezTo>
                  <a:cubicBezTo>
                    <a:pt x="7539" y="14818"/>
                    <a:pt x="7454" y="11923"/>
                    <a:pt x="7412" y="9919"/>
                  </a:cubicBezTo>
                  <a:cubicBezTo>
                    <a:pt x="7369" y="7914"/>
                    <a:pt x="7369" y="6801"/>
                    <a:pt x="7539" y="5910"/>
                  </a:cubicBezTo>
                  <a:cubicBezTo>
                    <a:pt x="7708" y="5020"/>
                    <a:pt x="8047" y="4352"/>
                    <a:pt x="8428" y="4240"/>
                  </a:cubicBezTo>
                  <a:cubicBezTo>
                    <a:pt x="8809" y="4129"/>
                    <a:pt x="9233" y="4574"/>
                    <a:pt x="9572" y="5354"/>
                  </a:cubicBezTo>
                  <a:cubicBezTo>
                    <a:pt x="9911" y="6133"/>
                    <a:pt x="10165" y="7246"/>
                    <a:pt x="10419" y="8583"/>
                  </a:cubicBezTo>
                  <a:cubicBezTo>
                    <a:pt x="10673" y="9919"/>
                    <a:pt x="10927" y="11477"/>
                    <a:pt x="11181" y="11811"/>
                  </a:cubicBezTo>
                  <a:cubicBezTo>
                    <a:pt x="11435" y="12145"/>
                    <a:pt x="11689" y="11255"/>
                    <a:pt x="11859" y="9919"/>
                  </a:cubicBezTo>
                  <a:cubicBezTo>
                    <a:pt x="12028" y="8583"/>
                    <a:pt x="12113" y="6801"/>
                    <a:pt x="12155" y="5242"/>
                  </a:cubicBezTo>
                  <a:cubicBezTo>
                    <a:pt x="12198" y="3684"/>
                    <a:pt x="12198" y="2347"/>
                    <a:pt x="12282" y="2236"/>
                  </a:cubicBezTo>
                  <a:cubicBezTo>
                    <a:pt x="12367" y="2125"/>
                    <a:pt x="12536" y="3238"/>
                    <a:pt x="12875" y="5131"/>
                  </a:cubicBezTo>
                  <a:cubicBezTo>
                    <a:pt x="13214" y="7024"/>
                    <a:pt x="13722" y="9696"/>
                    <a:pt x="14188" y="11143"/>
                  </a:cubicBezTo>
                  <a:cubicBezTo>
                    <a:pt x="14654" y="12591"/>
                    <a:pt x="15078" y="12813"/>
                    <a:pt x="15416" y="12368"/>
                  </a:cubicBezTo>
                  <a:cubicBezTo>
                    <a:pt x="15755" y="11923"/>
                    <a:pt x="16009" y="10809"/>
                    <a:pt x="16221" y="9028"/>
                  </a:cubicBezTo>
                  <a:cubicBezTo>
                    <a:pt x="16433" y="7246"/>
                    <a:pt x="16602" y="4797"/>
                    <a:pt x="16687" y="3016"/>
                  </a:cubicBezTo>
                  <a:cubicBezTo>
                    <a:pt x="16772" y="1234"/>
                    <a:pt x="16772" y="121"/>
                    <a:pt x="16645" y="9"/>
                  </a:cubicBezTo>
                  <a:cubicBezTo>
                    <a:pt x="16518" y="-102"/>
                    <a:pt x="16264" y="789"/>
                    <a:pt x="16094" y="2682"/>
                  </a:cubicBezTo>
                  <a:cubicBezTo>
                    <a:pt x="15925" y="4574"/>
                    <a:pt x="15840" y="7469"/>
                    <a:pt x="15925" y="9362"/>
                  </a:cubicBezTo>
                  <a:cubicBezTo>
                    <a:pt x="16009" y="11255"/>
                    <a:pt x="16264" y="12145"/>
                    <a:pt x="16856" y="12368"/>
                  </a:cubicBezTo>
                  <a:cubicBezTo>
                    <a:pt x="17449" y="12591"/>
                    <a:pt x="18381" y="12145"/>
                    <a:pt x="19228" y="11143"/>
                  </a:cubicBezTo>
                  <a:cubicBezTo>
                    <a:pt x="20075" y="10141"/>
                    <a:pt x="20838" y="8583"/>
                    <a:pt x="21600" y="7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7116233" y="2348527"/>
              <a:ext cx="285751" cy="14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521"/>
                  </a:moveTo>
                  <a:cubicBezTo>
                    <a:pt x="960" y="6085"/>
                    <a:pt x="1920" y="10648"/>
                    <a:pt x="2640" y="14451"/>
                  </a:cubicBezTo>
                  <a:cubicBezTo>
                    <a:pt x="3360" y="18254"/>
                    <a:pt x="3840" y="21296"/>
                    <a:pt x="4080" y="21448"/>
                  </a:cubicBezTo>
                  <a:cubicBezTo>
                    <a:pt x="4320" y="21600"/>
                    <a:pt x="4320" y="18862"/>
                    <a:pt x="4320" y="15820"/>
                  </a:cubicBezTo>
                  <a:cubicBezTo>
                    <a:pt x="4320" y="12777"/>
                    <a:pt x="4320" y="9431"/>
                    <a:pt x="4320" y="6997"/>
                  </a:cubicBezTo>
                  <a:cubicBezTo>
                    <a:pt x="4320" y="4563"/>
                    <a:pt x="4320" y="3042"/>
                    <a:pt x="4480" y="3042"/>
                  </a:cubicBezTo>
                  <a:cubicBezTo>
                    <a:pt x="4640" y="3042"/>
                    <a:pt x="4960" y="4563"/>
                    <a:pt x="5280" y="6389"/>
                  </a:cubicBezTo>
                  <a:cubicBezTo>
                    <a:pt x="5600" y="8214"/>
                    <a:pt x="5920" y="10344"/>
                    <a:pt x="6480" y="12169"/>
                  </a:cubicBezTo>
                  <a:cubicBezTo>
                    <a:pt x="7040" y="13994"/>
                    <a:pt x="7840" y="15515"/>
                    <a:pt x="8480" y="15668"/>
                  </a:cubicBezTo>
                  <a:cubicBezTo>
                    <a:pt x="9120" y="15820"/>
                    <a:pt x="9600" y="14603"/>
                    <a:pt x="10000" y="12169"/>
                  </a:cubicBezTo>
                  <a:cubicBezTo>
                    <a:pt x="10400" y="9735"/>
                    <a:pt x="10720" y="6085"/>
                    <a:pt x="11120" y="3651"/>
                  </a:cubicBezTo>
                  <a:cubicBezTo>
                    <a:pt x="11520" y="1217"/>
                    <a:pt x="12000" y="0"/>
                    <a:pt x="12560" y="0"/>
                  </a:cubicBezTo>
                  <a:cubicBezTo>
                    <a:pt x="13120" y="0"/>
                    <a:pt x="13760" y="1217"/>
                    <a:pt x="14880" y="3499"/>
                  </a:cubicBezTo>
                  <a:cubicBezTo>
                    <a:pt x="16000" y="5780"/>
                    <a:pt x="17600" y="9127"/>
                    <a:pt x="18800" y="10648"/>
                  </a:cubicBezTo>
                  <a:cubicBezTo>
                    <a:pt x="20000" y="12169"/>
                    <a:pt x="20800" y="11865"/>
                    <a:pt x="21600" y="1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401983" y="2287543"/>
              <a:ext cx="431801" cy="11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5" fill="norm" stroke="1" extrusionOk="0">
                  <a:moveTo>
                    <a:pt x="0" y="16224"/>
                  </a:moveTo>
                  <a:cubicBezTo>
                    <a:pt x="953" y="14329"/>
                    <a:pt x="1906" y="12434"/>
                    <a:pt x="2594" y="10729"/>
                  </a:cubicBezTo>
                  <a:cubicBezTo>
                    <a:pt x="3282" y="9024"/>
                    <a:pt x="3706" y="7508"/>
                    <a:pt x="3971" y="5803"/>
                  </a:cubicBezTo>
                  <a:cubicBezTo>
                    <a:pt x="4235" y="4097"/>
                    <a:pt x="4341" y="2203"/>
                    <a:pt x="4024" y="2013"/>
                  </a:cubicBezTo>
                  <a:cubicBezTo>
                    <a:pt x="3706" y="1824"/>
                    <a:pt x="2965" y="3339"/>
                    <a:pt x="2488" y="6182"/>
                  </a:cubicBezTo>
                  <a:cubicBezTo>
                    <a:pt x="2012" y="9024"/>
                    <a:pt x="1800" y="13192"/>
                    <a:pt x="1853" y="16034"/>
                  </a:cubicBezTo>
                  <a:cubicBezTo>
                    <a:pt x="1906" y="18876"/>
                    <a:pt x="2224" y="20392"/>
                    <a:pt x="3176" y="20771"/>
                  </a:cubicBezTo>
                  <a:cubicBezTo>
                    <a:pt x="4129" y="21150"/>
                    <a:pt x="5718" y="20392"/>
                    <a:pt x="6882" y="18308"/>
                  </a:cubicBezTo>
                  <a:cubicBezTo>
                    <a:pt x="8047" y="16224"/>
                    <a:pt x="8788" y="12813"/>
                    <a:pt x="9053" y="10161"/>
                  </a:cubicBezTo>
                  <a:cubicBezTo>
                    <a:pt x="9318" y="7508"/>
                    <a:pt x="9106" y="5613"/>
                    <a:pt x="8841" y="5424"/>
                  </a:cubicBezTo>
                  <a:cubicBezTo>
                    <a:pt x="8576" y="5234"/>
                    <a:pt x="8259" y="6750"/>
                    <a:pt x="7994" y="8455"/>
                  </a:cubicBezTo>
                  <a:cubicBezTo>
                    <a:pt x="7729" y="10161"/>
                    <a:pt x="7518" y="12055"/>
                    <a:pt x="7571" y="13761"/>
                  </a:cubicBezTo>
                  <a:cubicBezTo>
                    <a:pt x="7624" y="15466"/>
                    <a:pt x="7941" y="16982"/>
                    <a:pt x="8259" y="16792"/>
                  </a:cubicBezTo>
                  <a:cubicBezTo>
                    <a:pt x="8576" y="16603"/>
                    <a:pt x="8894" y="14708"/>
                    <a:pt x="9053" y="12813"/>
                  </a:cubicBezTo>
                  <a:cubicBezTo>
                    <a:pt x="9212" y="10918"/>
                    <a:pt x="9212" y="9024"/>
                    <a:pt x="9424" y="9024"/>
                  </a:cubicBezTo>
                  <a:cubicBezTo>
                    <a:pt x="9635" y="9024"/>
                    <a:pt x="10059" y="10918"/>
                    <a:pt x="10482" y="12434"/>
                  </a:cubicBezTo>
                  <a:cubicBezTo>
                    <a:pt x="10906" y="13950"/>
                    <a:pt x="11329" y="15087"/>
                    <a:pt x="11753" y="15087"/>
                  </a:cubicBezTo>
                  <a:cubicBezTo>
                    <a:pt x="12176" y="15087"/>
                    <a:pt x="12600" y="13950"/>
                    <a:pt x="12865" y="12245"/>
                  </a:cubicBezTo>
                  <a:cubicBezTo>
                    <a:pt x="13129" y="10539"/>
                    <a:pt x="13235" y="8266"/>
                    <a:pt x="13394" y="8076"/>
                  </a:cubicBezTo>
                  <a:cubicBezTo>
                    <a:pt x="13553" y="7887"/>
                    <a:pt x="13765" y="9782"/>
                    <a:pt x="14029" y="11676"/>
                  </a:cubicBezTo>
                  <a:cubicBezTo>
                    <a:pt x="14294" y="13571"/>
                    <a:pt x="14612" y="15466"/>
                    <a:pt x="14771" y="15466"/>
                  </a:cubicBezTo>
                  <a:cubicBezTo>
                    <a:pt x="14929" y="15466"/>
                    <a:pt x="14929" y="13571"/>
                    <a:pt x="14929" y="11676"/>
                  </a:cubicBezTo>
                  <a:cubicBezTo>
                    <a:pt x="14929" y="9782"/>
                    <a:pt x="14929" y="7887"/>
                    <a:pt x="15035" y="5992"/>
                  </a:cubicBezTo>
                  <a:cubicBezTo>
                    <a:pt x="15141" y="4097"/>
                    <a:pt x="15353" y="2203"/>
                    <a:pt x="15776" y="1066"/>
                  </a:cubicBezTo>
                  <a:cubicBezTo>
                    <a:pt x="16200" y="-71"/>
                    <a:pt x="16835" y="-450"/>
                    <a:pt x="17576" y="687"/>
                  </a:cubicBezTo>
                  <a:cubicBezTo>
                    <a:pt x="18318" y="1824"/>
                    <a:pt x="19165" y="4476"/>
                    <a:pt x="19853" y="6182"/>
                  </a:cubicBezTo>
                  <a:cubicBezTo>
                    <a:pt x="20541" y="7887"/>
                    <a:pt x="21071" y="8645"/>
                    <a:pt x="21600" y="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909233" y="2788793"/>
              <a:ext cx="247651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90"/>
                  </a:moveTo>
                  <a:cubicBezTo>
                    <a:pt x="21046" y="745"/>
                    <a:pt x="20492" y="0"/>
                    <a:pt x="19938" y="0"/>
                  </a:cubicBezTo>
                  <a:cubicBezTo>
                    <a:pt x="19385" y="0"/>
                    <a:pt x="18831" y="745"/>
                    <a:pt x="16892" y="3203"/>
                  </a:cubicBezTo>
                  <a:cubicBezTo>
                    <a:pt x="14954" y="5661"/>
                    <a:pt x="11631" y="9832"/>
                    <a:pt x="8585" y="13183"/>
                  </a:cubicBezTo>
                  <a:cubicBezTo>
                    <a:pt x="5538" y="16535"/>
                    <a:pt x="2769" y="19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957039" y="2759938"/>
              <a:ext cx="263345" cy="14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880" fill="norm" stroke="1" extrusionOk="0">
                  <a:moveTo>
                    <a:pt x="245" y="17229"/>
                  </a:moveTo>
                  <a:cubicBezTo>
                    <a:pt x="72" y="15708"/>
                    <a:pt x="-101" y="14187"/>
                    <a:pt x="72" y="12818"/>
                  </a:cubicBezTo>
                  <a:cubicBezTo>
                    <a:pt x="245" y="11449"/>
                    <a:pt x="763" y="10232"/>
                    <a:pt x="3269" y="7798"/>
                  </a:cubicBezTo>
                  <a:cubicBezTo>
                    <a:pt x="5774" y="5365"/>
                    <a:pt x="10267" y="1714"/>
                    <a:pt x="13550" y="497"/>
                  </a:cubicBezTo>
                  <a:cubicBezTo>
                    <a:pt x="16833" y="-720"/>
                    <a:pt x="18907" y="497"/>
                    <a:pt x="20030" y="2018"/>
                  </a:cubicBezTo>
                  <a:cubicBezTo>
                    <a:pt x="21153" y="3539"/>
                    <a:pt x="21326" y="5365"/>
                    <a:pt x="21153" y="7950"/>
                  </a:cubicBezTo>
                  <a:cubicBezTo>
                    <a:pt x="20981" y="10536"/>
                    <a:pt x="20462" y="13883"/>
                    <a:pt x="20462" y="16165"/>
                  </a:cubicBezTo>
                  <a:cubicBezTo>
                    <a:pt x="20462" y="18446"/>
                    <a:pt x="20981" y="19663"/>
                    <a:pt x="21499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108608" y="3284747"/>
              <a:ext cx="146576" cy="23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79" fill="norm" stroke="1" extrusionOk="0">
                  <a:moveTo>
                    <a:pt x="21368" y="2384"/>
                  </a:moveTo>
                  <a:cubicBezTo>
                    <a:pt x="20442" y="1632"/>
                    <a:pt x="19517" y="881"/>
                    <a:pt x="17511" y="411"/>
                  </a:cubicBezTo>
                  <a:cubicBezTo>
                    <a:pt x="15505" y="-58"/>
                    <a:pt x="12419" y="-246"/>
                    <a:pt x="9488" y="505"/>
                  </a:cubicBezTo>
                  <a:cubicBezTo>
                    <a:pt x="6557" y="1257"/>
                    <a:pt x="3779" y="2947"/>
                    <a:pt x="2082" y="4262"/>
                  </a:cubicBezTo>
                  <a:cubicBezTo>
                    <a:pt x="385" y="5577"/>
                    <a:pt x="-232" y="6516"/>
                    <a:pt x="77" y="7361"/>
                  </a:cubicBezTo>
                  <a:cubicBezTo>
                    <a:pt x="385" y="8206"/>
                    <a:pt x="1619" y="8957"/>
                    <a:pt x="4397" y="10178"/>
                  </a:cubicBezTo>
                  <a:cubicBezTo>
                    <a:pt x="7174" y="11399"/>
                    <a:pt x="11494" y="13090"/>
                    <a:pt x="13808" y="14498"/>
                  </a:cubicBezTo>
                  <a:cubicBezTo>
                    <a:pt x="16122" y="15907"/>
                    <a:pt x="16431" y="17034"/>
                    <a:pt x="14734" y="18161"/>
                  </a:cubicBezTo>
                  <a:cubicBezTo>
                    <a:pt x="13037" y="19288"/>
                    <a:pt x="9334" y="20415"/>
                    <a:pt x="6711" y="20884"/>
                  </a:cubicBezTo>
                  <a:cubicBezTo>
                    <a:pt x="4088" y="21354"/>
                    <a:pt x="2545" y="21166"/>
                    <a:pt x="1002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322086" y="3121110"/>
              <a:ext cx="79148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3" fill="norm" stroke="1" extrusionOk="0">
                  <a:moveTo>
                    <a:pt x="4202" y="0"/>
                  </a:moveTo>
                  <a:cubicBezTo>
                    <a:pt x="2497" y="2461"/>
                    <a:pt x="792" y="4922"/>
                    <a:pt x="223" y="8066"/>
                  </a:cubicBezTo>
                  <a:cubicBezTo>
                    <a:pt x="-345" y="11210"/>
                    <a:pt x="223" y="15038"/>
                    <a:pt x="1360" y="17430"/>
                  </a:cubicBezTo>
                  <a:cubicBezTo>
                    <a:pt x="2497" y="19823"/>
                    <a:pt x="4202" y="20780"/>
                    <a:pt x="7613" y="21190"/>
                  </a:cubicBezTo>
                  <a:cubicBezTo>
                    <a:pt x="11023" y="21600"/>
                    <a:pt x="16139" y="21463"/>
                    <a:pt x="21255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312333" y="3292560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439768" y="3067402"/>
              <a:ext cx="380566" cy="30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60" fill="norm" stroke="1" extrusionOk="0">
                  <a:moveTo>
                    <a:pt x="2123" y="15190"/>
                  </a:moveTo>
                  <a:cubicBezTo>
                    <a:pt x="1527" y="15337"/>
                    <a:pt x="930" y="15483"/>
                    <a:pt x="512" y="15924"/>
                  </a:cubicBezTo>
                  <a:cubicBezTo>
                    <a:pt x="95" y="16365"/>
                    <a:pt x="-144" y="17100"/>
                    <a:pt x="95" y="18055"/>
                  </a:cubicBezTo>
                  <a:cubicBezTo>
                    <a:pt x="333" y="19010"/>
                    <a:pt x="1049" y="20185"/>
                    <a:pt x="1765" y="20773"/>
                  </a:cubicBezTo>
                  <a:cubicBezTo>
                    <a:pt x="2481" y="21361"/>
                    <a:pt x="3197" y="21361"/>
                    <a:pt x="3734" y="21067"/>
                  </a:cubicBezTo>
                  <a:cubicBezTo>
                    <a:pt x="4271" y="20773"/>
                    <a:pt x="4629" y="20185"/>
                    <a:pt x="4868" y="19524"/>
                  </a:cubicBezTo>
                  <a:cubicBezTo>
                    <a:pt x="5107" y="18863"/>
                    <a:pt x="5226" y="18128"/>
                    <a:pt x="6181" y="17688"/>
                  </a:cubicBezTo>
                  <a:cubicBezTo>
                    <a:pt x="7136" y="17247"/>
                    <a:pt x="8926" y="17100"/>
                    <a:pt x="10179" y="16806"/>
                  </a:cubicBezTo>
                  <a:cubicBezTo>
                    <a:pt x="11432" y="16512"/>
                    <a:pt x="12148" y="16071"/>
                    <a:pt x="12685" y="15557"/>
                  </a:cubicBezTo>
                  <a:cubicBezTo>
                    <a:pt x="13222" y="15043"/>
                    <a:pt x="13580" y="14455"/>
                    <a:pt x="13460" y="14308"/>
                  </a:cubicBezTo>
                  <a:cubicBezTo>
                    <a:pt x="13341" y="14161"/>
                    <a:pt x="12744" y="14455"/>
                    <a:pt x="12386" y="14969"/>
                  </a:cubicBezTo>
                  <a:cubicBezTo>
                    <a:pt x="12028" y="15483"/>
                    <a:pt x="11909" y="16218"/>
                    <a:pt x="12028" y="16879"/>
                  </a:cubicBezTo>
                  <a:cubicBezTo>
                    <a:pt x="12148" y="17541"/>
                    <a:pt x="12506" y="18128"/>
                    <a:pt x="12983" y="18202"/>
                  </a:cubicBezTo>
                  <a:cubicBezTo>
                    <a:pt x="13460" y="18275"/>
                    <a:pt x="14057" y="17834"/>
                    <a:pt x="14475" y="16659"/>
                  </a:cubicBezTo>
                  <a:cubicBezTo>
                    <a:pt x="14892" y="15483"/>
                    <a:pt x="15131" y="13573"/>
                    <a:pt x="15071" y="10928"/>
                  </a:cubicBezTo>
                  <a:cubicBezTo>
                    <a:pt x="15012" y="8283"/>
                    <a:pt x="14654" y="4904"/>
                    <a:pt x="14355" y="2773"/>
                  </a:cubicBezTo>
                  <a:cubicBezTo>
                    <a:pt x="14057" y="643"/>
                    <a:pt x="13818" y="-239"/>
                    <a:pt x="13580" y="55"/>
                  </a:cubicBezTo>
                  <a:cubicBezTo>
                    <a:pt x="13341" y="349"/>
                    <a:pt x="13102" y="1818"/>
                    <a:pt x="13281" y="4316"/>
                  </a:cubicBezTo>
                  <a:cubicBezTo>
                    <a:pt x="13460" y="6814"/>
                    <a:pt x="14057" y="10341"/>
                    <a:pt x="15131" y="12839"/>
                  </a:cubicBezTo>
                  <a:cubicBezTo>
                    <a:pt x="16205" y="15337"/>
                    <a:pt x="17757" y="16806"/>
                    <a:pt x="18890" y="17467"/>
                  </a:cubicBezTo>
                  <a:cubicBezTo>
                    <a:pt x="20024" y="18128"/>
                    <a:pt x="20740" y="17981"/>
                    <a:pt x="21456" y="17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833033" y="3205214"/>
              <a:ext cx="260351" cy="1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7037"/>
                  </a:moveTo>
                  <a:cubicBezTo>
                    <a:pt x="527" y="9075"/>
                    <a:pt x="1054" y="11112"/>
                    <a:pt x="1844" y="12131"/>
                  </a:cubicBezTo>
                  <a:cubicBezTo>
                    <a:pt x="2634" y="13150"/>
                    <a:pt x="3688" y="13150"/>
                    <a:pt x="4566" y="11927"/>
                  </a:cubicBezTo>
                  <a:cubicBezTo>
                    <a:pt x="5444" y="10705"/>
                    <a:pt x="6146" y="8259"/>
                    <a:pt x="6498" y="6018"/>
                  </a:cubicBezTo>
                  <a:cubicBezTo>
                    <a:pt x="6849" y="3776"/>
                    <a:pt x="6849" y="1739"/>
                    <a:pt x="6410" y="720"/>
                  </a:cubicBezTo>
                  <a:cubicBezTo>
                    <a:pt x="5971" y="-299"/>
                    <a:pt x="5093" y="-299"/>
                    <a:pt x="4039" y="1127"/>
                  </a:cubicBezTo>
                  <a:cubicBezTo>
                    <a:pt x="2985" y="2554"/>
                    <a:pt x="1756" y="5407"/>
                    <a:pt x="1054" y="8259"/>
                  </a:cubicBezTo>
                  <a:cubicBezTo>
                    <a:pt x="351" y="11112"/>
                    <a:pt x="176" y="13965"/>
                    <a:pt x="878" y="16410"/>
                  </a:cubicBezTo>
                  <a:cubicBezTo>
                    <a:pt x="1580" y="18856"/>
                    <a:pt x="3161" y="20893"/>
                    <a:pt x="4741" y="21097"/>
                  </a:cubicBezTo>
                  <a:cubicBezTo>
                    <a:pt x="6322" y="21301"/>
                    <a:pt x="7902" y="19671"/>
                    <a:pt x="9132" y="17429"/>
                  </a:cubicBezTo>
                  <a:cubicBezTo>
                    <a:pt x="10361" y="15188"/>
                    <a:pt x="11239" y="12335"/>
                    <a:pt x="11502" y="12131"/>
                  </a:cubicBezTo>
                  <a:cubicBezTo>
                    <a:pt x="11766" y="11927"/>
                    <a:pt x="11415" y="14373"/>
                    <a:pt x="11327" y="14576"/>
                  </a:cubicBezTo>
                  <a:cubicBezTo>
                    <a:pt x="11239" y="14780"/>
                    <a:pt x="11415" y="12743"/>
                    <a:pt x="11678" y="10501"/>
                  </a:cubicBezTo>
                  <a:cubicBezTo>
                    <a:pt x="11941" y="8259"/>
                    <a:pt x="12293" y="5814"/>
                    <a:pt x="12732" y="3776"/>
                  </a:cubicBezTo>
                  <a:cubicBezTo>
                    <a:pt x="13171" y="1739"/>
                    <a:pt x="13698" y="109"/>
                    <a:pt x="14839" y="720"/>
                  </a:cubicBezTo>
                  <a:cubicBezTo>
                    <a:pt x="15980" y="1331"/>
                    <a:pt x="17737" y="4184"/>
                    <a:pt x="18966" y="6426"/>
                  </a:cubicBezTo>
                  <a:cubicBezTo>
                    <a:pt x="20195" y="8667"/>
                    <a:pt x="20898" y="10297"/>
                    <a:pt x="21600" y="11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137833" y="2981410"/>
              <a:ext cx="18079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0" y="0"/>
                  </a:moveTo>
                  <a:cubicBezTo>
                    <a:pt x="1758" y="3462"/>
                    <a:pt x="3516" y="6923"/>
                    <a:pt x="4772" y="9346"/>
                  </a:cubicBezTo>
                  <a:cubicBezTo>
                    <a:pt x="6028" y="11769"/>
                    <a:pt x="6781" y="13154"/>
                    <a:pt x="7284" y="14192"/>
                  </a:cubicBezTo>
                  <a:cubicBezTo>
                    <a:pt x="7786" y="15231"/>
                    <a:pt x="8037" y="15923"/>
                    <a:pt x="8540" y="16546"/>
                  </a:cubicBezTo>
                  <a:cubicBezTo>
                    <a:pt x="9042" y="17169"/>
                    <a:pt x="9795" y="17723"/>
                    <a:pt x="10800" y="17862"/>
                  </a:cubicBezTo>
                  <a:cubicBezTo>
                    <a:pt x="11805" y="18000"/>
                    <a:pt x="13060" y="17723"/>
                    <a:pt x="14442" y="16685"/>
                  </a:cubicBezTo>
                  <a:cubicBezTo>
                    <a:pt x="15823" y="15646"/>
                    <a:pt x="17330" y="13846"/>
                    <a:pt x="18084" y="12531"/>
                  </a:cubicBezTo>
                  <a:cubicBezTo>
                    <a:pt x="18837" y="11215"/>
                    <a:pt x="18837" y="10385"/>
                    <a:pt x="18335" y="9762"/>
                  </a:cubicBezTo>
                  <a:cubicBezTo>
                    <a:pt x="17833" y="9138"/>
                    <a:pt x="16828" y="8723"/>
                    <a:pt x="15823" y="8723"/>
                  </a:cubicBezTo>
                  <a:cubicBezTo>
                    <a:pt x="14819" y="8723"/>
                    <a:pt x="13814" y="9138"/>
                    <a:pt x="13312" y="9762"/>
                  </a:cubicBezTo>
                  <a:cubicBezTo>
                    <a:pt x="12809" y="10385"/>
                    <a:pt x="12809" y="11215"/>
                    <a:pt x="13940" y="12462"/>
                  </a:cubicBezTo>
                  <a:cubicBezTo>
                    <a:pt x="15070" y="13708"/>
                    <a:pt x="17330" y="15369"/>
                    <a:pt x="18837" y="16546"/>
                  </a:cubicBezTo>
                  <a:cubicBezTo>
                    <a:pt x="20344" y="17723"/>
                    <a:pt x="21098" y="18415"/>
                    <a:pt x="21349" y="19177"/>
                  </a:cubicBezTo>
                  <a:cubicBezTo>
                    <a:pt x="21600" y="19938"/>
                    <a:pt x="21349" y="20769"/>
                    <a:pt x="210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099733" y="3030482"/>
              <a:ext cx="330201" cy="9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21056"/>
                  </a:moveTo>
                  <a:cubicBezTo>
                    <a:pt x="277" y="18758"/>
                    <a:pt x="554" y="16460"/>
                    <a:pt x="3738" y="12784"/>
                  </a:cubicBezTo>
                  <a:cubicBezTo>
                    <a:pt x="6923" y="9107"/>
                    <a:pt x="13015" y="4052"/>
                    <a:pt x="16477" y="1754"/>
                  </a:cubicBezTo>
                  <a:cubicBezTo>
                    <a:pt x="19938" y="-544"/>
                    <a:pt x="20769" y="-84"/>
                    <a:pt x="21600" y="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26483" y="3718010"/>
              <a:ext cx="10058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cubicBezTo>
                    <a:pt x="68" y="16629"/>
                    <a:pt x="136" y="15257"/>
                    <a:pt x="248" y="14486"/>
                  </a:cubicBezTo>
                  <a:cubicBezTo>
                    <a:pt x="359" y="13714"/>
                    <a:pt x="514" y="13543"/>
                    <a:pt x="664" y="13457"/>
                  </a:cubicBezTo>
                  <a:cubicBezTo>
                    <a:pt x="814" y="13371"/>
                    <a:pt x="959" y="13371"/>
                    <a:pt x="1123" y="13371"/>
                  </a:cubicBezTo>
                  <a:cubicBezTo>
                    <a:pt x="1286" y="13371"/>
                    <a:pt x="1468" y="13371"/>
                    <a:pt x="1636" y="13457"/>
                  </a:cubicBezTo>
                  <a:cubicBezTo>
                    <a:pt x="1805" y="13543"/>
                    <a:pt x="1959" y="13714"/>
                    <a:pt x="2125" y="13800"/>
                  </a:cubicBezTo>
                  <a:cubicBezTo>
                    <a:pt x="2291" y="13886"/>
                    <a:pt x="2468" y="13886"/>
                    <a:pt x="2657" y="13886"/>
                  </a:cubicBezTo>
                  <a:cubicBezTo>
                    <a:pt x="2845" y="13886"/>
                    <a:pt x="3045" y="13886"/>
                    <a:pt x="3200" y="13886"/>
                  </a:cubicBezTo>
                  <a:cubicBezTo>
                    <a:pt x="3355" y="13886"/>
                    <a:pt x="3464" y="13886"/>
                    <a:pt x="3570" y="13886"/>
                  </a:cubicBezTo>
                  <a:cubicBezTo>
                    <a:pt x="3677" y="13886"/>
                    <a:pt x="3782" y="13886"/>
                    <a:pt x="3905" y="13800"/>
                  </a:cubicBezTo>
                  <a:cubicBezTo>
                    <a:pt x="4027" y="13714"/>
                    <a:pt x="4168" y="13543"/>
                    <a:pt x="4302" y="13371"/>
                  </a:cubicBezTo>
                  <a:cubicBezTo>
                    <a:pt x="4436" y="13200"/>
                    <a:pt x="4564" y="13029"/>
                    <a:pt x="4698" y="12771"/>
                  </a:cubicBezTo>
                  <a:cubicBezTo>
                    <a:pt x="4832" y="12514"/>
                    <a:pt x="4973" y="12171"/>
                    <a:pt x="5111" y="11829"/>
                  </a:cubicBezTo>
                  <a:cubicBezTo>
                    <a:pt x="5250" y="11486"/>
                    <a:pt x="5386" y="11143"/>
                    <a:pt x="5536" y="10714"/>
                  </a:cubicBezTo>
                  <a:cubicBezTo>
                    <a:pt x="5686" y="10286"/>
                    <a:pt x="5850" y="9771"/>
                    <a:pt x="6011" y="9257"/>
                  </a:cubicBezTo>
                  <a:cubicBezTo>
                    <a:pt x="6173" y="8743"/>
                    <a:pt x="6332" y="8229"/>
                    <a:pt x="6500" y="7800"/>
                  </a:cubicBezTo>
                  <a:cubicBezTo>
                    <a:pt x="6668" y="7371"/>
                    <a:pt x="6845" y="7029"/>
                    <a:pt x="7016" y="6600"/>
                  </a:cubicBezTo>
                  <a:cubicBezTo>
                    <a:pt x="7186" y="6171"/>
                    <a:pt x="7350" y="5657"/>
                    <a:pt x="7532" y="5229"/>
                  </a:cubicBezTo>
                  <a:cubicBezTo>
                    <a:pt x="7714" y="4800"/>
                    <a:pt x="7914" y="4457"/>
                    <a:pt x="8109" y="4029"/>
                  </a:cubicBezTo>
                  <a:cubicBezTo>
                    <a:pt x="8305" y="3600"/>
                    <a:pt x="8495" y="3086"/>
                    <a:pt x="8693" y="2657"/>
                  </a:cubicBezTo>
                  <a:cubicBezTo>
                    <a:pt x="8891" y="2229"/>
                    <a:pt x="9095" y="1886"/>
                    <a:pt x="9291" y="1629"/>
                  </a:cubicBezTo>
                  <a:cubicBezTo>
                    <a:pt x="9486" y="1371"/>
                    <a:pt x="9673" y="1200"/>
                    <a:pt x="9875" y="1029"/>
                  </a:cubicBezTo>
                  <a:cubicBezTo>
                    <a:pt x="10077" y="857"/>
                    <a:pt x="10295" y="686"/>
                    <a:pt x="10509" y="600"/>
                  </a:cubicBezTo>
                  <a:cubicBezTo>
                    <a:pt x="10723" y="514"/>
                    <a:pt x="10932" y="514"/>
                    <a:pt x="11143" y="429"/>
                  </a:cubicBezTo>
                  <a:cubicBezTo>
                    <a:pt x="11355" y="343"/>
                    <a:pt x="11568" y="171"/>
                    <a:pt x="11773" y="86"/>
                  </a:cubicBezTo>
                  <a:cubicBezTo>
                    <a:pt x="11977" y="0"/>
                    <a:pt x="12173" y="0"/>
                    <a:pt x="12384" y="0"/>
                  </a:cubicBezTo>
                  <a:cubicBezTo>
                    <a:pt x="12595" y="0"/>
                    <a:pt x="12823" y="0"/>
                    <a:pt x="13043" y="86"/>
                  </a:cubicBezTo>
                  <a:cubicBezTo>
                    <a:pt x="13264" y="171"/>
                    <a:pt x="13477" y="343"/>
                    <a:pt x="13693" y="514"/>
                  </a:cubicBezTo>
                  <a:cubicBezTo>
                    <a:pt x="13909" y="686"/>
                    <a:pt x="14127" y="857"/>
                    <a:pt x="14334" y="1114"/>
                  </a:cubicBezTo>
                  <a:cubicBezTo>
                    <a:pt x="14541" y="1371"/>
                    <a:pt x="14736" y="1714"/>
                    <a:pt x="14945" y="2057"/>
                  </a:cubicBezTo>
                  <a:cubicBezTo>
                    <a:pt x="15155" y="2400"/>
                    <a:pt x="15377" y="2743"/>
                    <a:pt x="15591" y="3086"/>
                  </a:cubicBezTo>
                  <a:cubicBezTo>
                    <a:pt x="15805" y="3429"/>
                    <a:pt x="16009" y="3771"/>
                    <a:pt x="16214" y="4114"/>
                  </a:cubicBezTo>
                  <a:cubicBezTo>
                    <a:pt x="16418" y="4457"/>
                    <a:pt x="16623" y="4800"/>
                    <a:pt x="16816" y="5229"/>
                  </a:cubicBezTo>
                  <a:cubicBezTo>
                    <a:pt x="17009" y="5657"/>
                    <a:pt x="17191" y="6171"/>
                    <a:pt x="17384" y="6600"/>
                  </a:cubicBezTo>
                  <a:cubicBezTo>
                    <a:pt x="17577" y="7029"/>
                    <a:pt x="17782" y="7371"/>
                    <a:pt x="17975" y="7800"/>
                  </a:cubicBezTo>
                  <a:cubicBezTo>
                    <a:pt x="18168" y="8229"/>
                    <a:pt x="18350" y="8743"/>
                    <a:pt x="18532" y="9257"/>
                  </a:cubicBezTo>
                  <a:cubicBezTo>
                    <a:pt x="18714" y="9771"/>
                    <a:pt x="18895" y="10286"/>
                    <a:pt x="19148" y="11143"/>
                  </a:cubicBezTo>
                  <a:cubicBezTo>
                    <a:pt x="19400" y="12000"/>
                    <a:pt x="19723" y="13200"/>
                    <a:pt x="19959" y="14057"/>
                  </a:cubicBezTo>
                  <a:cubicBezTo>
                    <a:pt x="20195" y="14914"/>
                    <a:pt x="20345" y="15429"/>
                    <a:pt x="20539" y="16286"/>
                  </a:cubicBezTo>
                  <a:cubicBezTo>
                    <a:pt x="20732" y="17143"/>
                    <a:pt x="20968" y="18343"/>
                    <a:pt x="21152" y="19286"/>
                  </a:cubicBezTo>
                  <a:cubicBezTo>
                    <a:pt x="21336" y="20229"/>
                    <a:pt x="21468" y="209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43810" y="4168689"/>
              <a:ext cx="227174" cy="29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00" fill="norm" stroke="1" extrusionOk="0">
                  <a:moveTo>
                    <a:pt x="21075" y="4576"/>
                  </a:moveTo>
                  <a:cubicBezTo>
                    <a:pt x="19700" y="3054"/>
                    <a:pt x="18326" y="1533"/>
                    <a:pt x="15871" y="697"/>
                  </a:cubicBezTo>
                  <a:cubicBezTo>
                    <a:pt x="13417" y="-140"/>
                    <a:pt x="9882" y="-292"/>
                    <a:pt x="6839" y="621"/>
                  </a:cubicBezTo>
                  <a:cubicBezTo>
                    <a:pt x="3795" y="1533"/>
                    <a:pt x="1242" y="3511"/>
                    <a:pt x="359" y="5260"/>
                  </a:cubicBezTo>
                  <a:cubicBezTo>
                    <a:pt x="-525" y="7009"/>
                    <a:pt x="260" y="8531"/>
                    <a:pt x="2322" y="9823"/>
                  </a:cubicBezTo>
                  <a:cubicBezTo>
                    <a:pt x="4384" y="11116"/>
                    <a:pt x="7722" y="12181"/>
                    <a:pt x="10177" y="13170"/>
                  </a:cubicBezTo>
                  <a:cubicBezTo>
                    <a:pt x="12631" y="14159"/>
                    <a:pt x="14202" y="15071"/>
                    <a:pt x="15086" y="16060"/>
                  </a:cubicBezTo>
                  <a:cubicBezTo>
                    <a:pt x="15970" y="17049"/>
                    <a:pt x="16166" y="18114"/>
                    <a:pt x="15675" y="18950"/>
                  </a:cubicBezTo>
                  <a:cubicBezTo>
                    <a:pt x="15184" y="19787"/>
                    <a:pt x="14006" y="20395"/>
                    <a:pt x="12926" y="20700"/>
                  </a:cubicBezTo>
                  <a:cubicBezTo>
                    <a:pt x="11846" y="21004"/>
                    <a:pt x="10864" y="21004"/>
                    <a:pt x="9882" y="21080"/>
                  </a:cubicBezTo>
                  <a:cubicBezTo>
                    <a:pt x="8900" y="21156"/>
                    <a:pt x="7919" y="21308"/>
                    <a:pt x="7133" y="21080"/>
                  </a:cubicBezTo>
                  <a:cubicBezTo>
                    <a:pt x="6348" y="20852"/>
                    <a:pt x="5759" y="20243"/>
                    <a:pt x="5660" y="19863"/>
                  </a:cubicBezTo>
                  <a:cubicBezTo>
                    <a:pt x="5562" y="19483"/>
                    <a:pt x="5955" y="19331"/>
                    <a:pt x="6348" y="19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21783" y="4429210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23"/>
                    <a:pt x="14400" y="6646"/>
                    <a:pt x="18000" y="10246"/>
                  </a:cubicBezTo>
                  <a:cubicBezTo>
                    <a:pt x="21600" y="13846"/>
                    <a:pt x="21600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874183" y="4384760"/>
              <a:ext cx="450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5" y="20400"/>
                    <a:pt x="6490" y="19200"/>
                    <a:pt x="10090" y="15600"/>
                  </a:cubicBezTo>
                  <a:cubicBezTo>
                    <a:pt x="13690" y="12000"/>
                    <a:pt x="17645" y="6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217083" y="4317995"/>
              <a:ext cx="160990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81" fill="norm" stroke="1" extrusionOk="0">
                  <a:moveTo>
                    <a:pt x="0" y="1963"/>
                  </a:moveTo>
                  <a:cubicBezTo>
                    <a:pt x="831" y="922"/>
                    <a:pt x="1662" y="-119"/>
                    <a:pt x="4708" y="11"/>
                  </a:cubicBezTo>
                  <a:cubicBezTo>
                    <a:pt x="7754" y="141"/>
                    <a:pt x="13015" y="1442"/>
                    <a:pt x="16477" y="3264"/>
                  </a:cubicBezTo>
                  <a:cubicBezTo>
                    <a:pt x="19938" y="5086"/>
                    <a:pt x="21600" y="7428"/>
                    <a:pt x="20908" y="10291"/>
                  </a:cubicBezTo>
                  <a:cubicBezTo>
                    <a:pt x="20215" y="13153"/>
                    <a:pt x="17169" y="16536"/>
                    <a:pt x="14262" y="18488"/>
                  </a:cubicBezTo>
                  <a:cubicBezTo>
                    <a:pt x="11354" y="20440"/>
                    <a:pt x="8585" y="20961"/>
                    <a:pt x="5815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494476" y="4085378"/>
              <a:ext cx="243308" cy="43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3" fill="norm" stroke="1" extrusionOk="0">
                  <a:moveTo>
                    <a:pt x="21404" y="1906"/>
                  </a:moveTo>
                  <a:cubicBezTo>
                    <a:pt x="19356" y="1286"/>
                    <a:pt x="17307" y="666"/>
                    <a:pt x="14887" y="304"/>
                  </a:cubicBezTo>
                  <a:cubicBezTo>
                    <a:pt x="12466" y="-58"/>
                    <a:pt x="9673" y="-161"/>
                    <a:pt x="7532" y="356"/>
                  </a:cubicBezTo>
                  <a:cubicBezTo>
                    <a:pt x="5390" y="872"/>
                    <a:pt x="3901" y="2009"/>
                    <a:pt x="3156" y="2836"/>
                  </a:cubicBezTo>
                  <a:cubicBezTo>
                    <a:pt x="2411" y="3663"/>
                    <a:pt x="2411" y="4180"/>
                    <a:pt x="3342" y="4748"/>
                  </a:cubicBezTo>
                  <a:cubicBezTo>
                    <a:pt x="4273" y="5317"/>
                    <a:pt x="6135" y="5937"/>
                    <a:pt x="7438" y="6402"/>
                  </a:cubicBezTo>
                  <a:cubicBezTo>
                    <a:pt x="8742" y="6867"/>
                    <a:pt x="9487" y="7177"/>
                    <a:pt x="10232" y="7487"/>
                  </a:cubicBezTo>
                  <a:cubicBezTo>
                    <a:pt x="10976" y="7797"/>
                    <a:pt x="11721" y="8107"/>
                    <a:pt x="12094" y="8520"/>
                  </a:cubicBezTo>
                  <a:cubicBezTo>
                    <a:pt x="12466" y="8934"/>
                    <a:pt x="12466" y="9450"/>
                    <a:pt x="11721" y="10071"/>
                  </a:cubicBezTo>
                  <a:cubicBezTo>
                    <a:pt x="10976" y="10691"/>
                    <a:pt x="9487" y="11414"/>
                    <a:pt x="8370" y="11931"/>
                  </a:cubicBezTo>
                  <a:cubicBezTo>
                    <a:pt x="7252" y="12448"/>
                    <a:pt x="6507" y="12758"/>
                    <a:pt x="5670" y="13016"/>
                  </a:cubicBezTo>
                  <a:cubicBezTo>
                    <a:pt x="4832" y="13274"/>
                    <a:pt x="3901" y="13481"/>
                    <a:pt x="3342" y="13843"/>
                  </a:cubicBezTo>
                  <a:cubicBezTo>
                    <a:pt x="2783" y="14205"/>
                    <a:pt x="2597" y="14721"/>
                    <a:pt x="2132" y="15600"/>
                  </a:cubicBezTo>
                  <a:cubicBezTo>
                    <a:pt x="1666" y="16478"/>
                    <a:pt x="921" y="17718"/>
                    <a:pt x="456" y="18752"/>
                  </a:cubicBezTo>
                  <a:cubicBezTo>
                    <a:pt x="-10" y="19785"/>
                    <a:pt x="-196" y="20612"/>
                    <a:pt x="270" y="21026"/>
                  </a:cubicBezTo>
                  <a:cubicBezTo>
                    <a:pt x="735" y="21439"/>
                    <a:pt x="1852" y="21439"/>
                    <a:pt x="4925" y="21336"/>
                  </a:cubicBezTo>
                  <a:cubicBezTo>
                    <a:pt x="7997" y="21232"/>
                    <a:pt x="13025" y="21026"/>
                    <a:pt x="18052" y="20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769533" y="4257760"/>
              <a:ext cx="224367" cy="26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0"/>
                  </a:moveTo>
                  <a:cubicBezTo>
                    <a:pt x="3260" y="680"/>
                    <a:pt x="6521" y="1361"/>
                    <a:pt x="9068" y="3402"/>
                  </a:cubicBezTo>
                  <a:cubicBezTo>
                    <a:pt x="11615" y="5443"/>
                    <a:pt x="13449" y="8844"/>
                    <a:pt x="13042" y="11991"/>
                  </a:cubicBezTo>
                  <a:cubicBezTo>
                    <a:pt x="12634" y="15137"/>
                    <a:pt x="9985" y="18028"/>
                    <a:pt x="8049" y="19644"/>
                  </a:cubicBezTo>
                  <a:cubicBezTo>
                    <a:pt x="6113" y="21260"/>
                    <a:pt x="4891" y="21600"/>
                    <a:pt x="4075" y="21260"/>
                  </a:cubicBezTo>
                  <a:cubicBezTo>
                    <a:pt x="3260" y="20920"/>
                    <a:pt x="2853" y="19899"/>
                    <a:pt x="3872" y="17858"/>
                  </a:cubicBezTo>
                  <a:cubicBezTo>
                    <a:pt x="4891" y="15817"/>
                    <a:pt x="7336" y="12756"/>
                    <a:pt x="10189" y="10120"/>
                  </a:cubicBezTo>
                  <a:cubicBezTo>
                    <a:pt x="13042" y="7483"/>
                    <a:pt x="16302" y="5272"/>
                    <a:pt x="18442" y="3912"/>
                  </a:cubicBezTo>
                  <a:cubicBezTo>
                    <a:pt x="20581" y="2551"/>
                    <a:pt x="21600" y="2041"/>
                    <a:pt x="21600" y="2211"/>
                  </a:cubicBezTo>
                  <a:cubicBezTo>
                    <a:pt x="21600" y="2381"/>
                    <a:pt x="20581" y="3231"/>
                    <a:pt x="18849" y="5272"/>
                  </a:cubicBezTo>
                  <a:cubicBezTo>
                    <a:pt x="17117" y="7313"/>
                    <a:pt x="14672" y="10545"/>
                    <a:pt x="13857" y="13011"/>
                  </a:cubicBezTo>
                  <a:cubicBezTo>
                    <a:pt x="13042" y="15477"/>
                    <a:pt x="13857" y="17178"/>
                    <a:pt x="15385" y="18198"/>
                  </a:cubicBezTo>
                  <a:cubicBezTo>
                    <a:pt x="16913" y="19219"/>
                    <a:pt x="19155" y="19559"/>
                    <a:pt x="21396" y="19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129366" y="4467310"/>
              <a:ext cx="84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150533" y="4194260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271183" y="4594310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544233" y="4390052"/>
              <a:ext cx="260351" cy="20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3452"/>
                  </a:moveTo>
                  <a:cubicBezTo>
                    <a:pt x="351" y="2338"/>
                    <a:pt x="702" y="1225"/>
                    <a:pt x="1844" y="557"/>
                  </a:cubicBezTo>
                  <a:cubicBezTo>
                    <a:pt x="2985" y="-111"/>
                    <a:pt x="4917" y="-334"/>
                    <a:pt x="7024" y="779"/>
                  </a:cubicBezTo>
                  <a:cubicBezTo>
                    <a:pt x="9132" y="1893"/>
                    <a:pt x="11415" y="4342"/>
                    <a:pt x="11854" y="7460"/>
                  </a:cubicBezTo>
                  <a:cubicBezTo>
                    <a:pt x="12293" y="10577"/>
                    <a:pt x="10888" y="14363"/>
                    <a:pt x="9659" y="16701"/>
                  </a:cubicBezTo>
                  <a:cubicBezTo>
                    <a:pt x="8429" y="19039"/>
                    <a:pt x="7376" y="19930"/>
                    <a:pt x="6234" y="20487"/>
                  </a:cubicBezTo>
                  <a:cubicBezTo>
                    <a:pt x="5093" y="21043"/>
                    <a:pt x="3863" y="21266"/>
                    <a:pt x="3161" y="20821"/>
                  </a:cubicBezTo>
                  <a:cubicBezTo>
                    <a:pt x="2459" y="20375"/>
                    <a:pt x="2283" y="19262"/>
                    <a:pt x="2985" y="17926"/>
                  </a:cubicBezTo>
                  <a:cubicBezTo>
                    <a:pt x="3688" y="16590"/>
                    <a:pt x="5268" y="15031"/>
                    <a:pt x="8166" y="12470"/>
                  </a:cubicBezTo>
                  <a:cubicBezTo>
                    <a:pt x="11063" y="9909"/>
                    <a:pt x="15278" y="6346"/>
                    <a:pt x="17824" y="4120"/>
                  </a:cubicBezTo>
                  <a:cubicBezTo>
                    <a:pt x="20371" y="1893"/>
                    <a:pt x="21249" y="1002"/>
                    <a:pt x="21337" y="1002"/>
                  </a:cubicBezTo>
                  <a:cubicBezTo>
                    <a:pt x="21424" y="1002"/>
                    <a:pt x="20722" y="1893"/>
                    <a:pt x="19580" y="4231"/>
                  </a:cubicBezTo>
                  <a:cubicBezTo>
                    <a:pt x="18439" y="6569"/>
                    <a:pt x="16859" y="10355"/>
                    <a:pt x="16156" y="12915"/>
                  </a:cubicBezTo>
                  <a:cubicBezTo>
                    <a:pt x="15454" y="15476"/>
                    <a:pt x="15629" y="16812"/>
                    <a:pt x="16683" y="17703"/>
                  </a:cubicBezTo>
                  <a:cubicBezTo>
                    <a:pt x="17737" y="18594"/>
                    <a:pt x="19668" y="19039"/>
                    <a:pt x="21600" y="1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849033" y="4556210"/>
              <a:ext cx="228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0" y="0"/>
                    <a:pt x="4400" y="0"/>
                    <a:pt x="5800" y="847"/>
                  </a:cubicBezTo>
                  <a:cubicBezTo>
                    <a:pt x="7200" y="1694"/>
                    <a:pt x="7800" y="3388"/>
                    <a:pt x="7700" y="6565"/>
                  </a:cubicBezTo>
                  <a:cubicBezTo>
                    <a:pt x="7600" y="9741"/>
                    <a:pt x="6800" y="14400"/>
                    <a:pt x="6000" y="17365"/>
                  </a:cubicBezTo>
                  <a:cubicBezTo>
                    <a:pt x="5200" y="20329"/>
                    <a:pt x="4400" y="21600"/>
                    <a:pt x="5000" y="21600"/>
                  </a:cubicBezTo>
                  <a:cubicBezTo>
                    <a:pt x="5600" y="21600"/>
                    <a:pt x="7600" y="20329"/>
                    <a:pt x="10600" y="18212"/>
                  </a:cubicBezTo>
                  <a:cubicBezTo>
                    <a:pt x="13600" y="16094"/>
                    <a:pt x="17600" y="13129"/>
                    <a:pt x="21600" y="1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976033" y="4181560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185583" y="4683210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636433" y="4626060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4400"/>
                    <a:pt x="3429" y="7200"/>
                    <a:pt x="7029" y="3600"/>
                  </a:cubicBezTo>
                  <a:cubicBezTo>
                    <a:pt x="10629" y="0"/>
                    <a:pt x="161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112683" y="4600660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5600"/>
                    <a:pt x="3927" y="9600"/>
                    <a:pt x="7527" y="6000"/>
                  </a:cubicBezTo>
                  <a:cubicBezTo>
                    <a:pt x="11127" y="2400"/>
                    <a:pt x="1636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296833" y="4632410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65"/>
                    <a:pt x="12000" y="5929"/>
                    <a:pt x="8400" y="9529"/>
                  </a:cubicBezTo>
                  <a:cubicBezTo>
                    <a:pt x="4800" y="13129"/>
                    <a:pt x="2400" y="173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519083" y="4413695"/>
              <a:ext cx="266701" cy="23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3761"/>
                  </a:moveTo>
                  <a:cubicBezTo>
                    <a:pt x="1029" y="2205"/>
                    <a:pt x="2057" y="648"/>
                    <a:pt x="4286" y="161"/>
                  </a:cubicBezTo>
                  <a:cubicBezTo>
                    <a:pt x="6514" y="-325"/>
                    <a:pt x="9943" y="259"/>
                    <a:pt x="12343" y="2302"/>
                  </a:cubicBezTo>
                  <a:cubicBezTo>
                    <a:pt x="14743" y="4345"/>
                    <a:pt x="16114" y="7848"/>
                    <a:pt x="15771" y="10961"/>
                  </a:cubicBezTo>
                  <a:cubicBezTo>
                    <a:pt x="15429" y="14075"/>
                    <a:pt x="13371" y="16799"/>
                    <a:pt x="11829" y="18453"/>
                  </a:cubicBezTo>
                  <a:cubicBezTo>
                    <a:pt x="10286" y="20107"/>
                    <a:pt x="9257" y="20691"/>
                    <a:pt x="8143" y="20983"/>
                  </a:cubicBezTo>
                  <a:cubicBezTo>
                    <a:pt x="7029" y="21275"/>
                    <a:pt x="5829" y="21275"/>
                    <a:pt x="5314" y="20205"/>
                  </a:cubicBezTo>
                  <a:cubicBezTo>
                    <a:pt x="4800" y="19134"/>
                    <a:pt x="4971" y="16994"/>
                    <a:pt x="6943" y="14270"/>
                  </a:cubicBezTo>
                  <a:cubicBezTo>
                    <a:pt x="8914" y="11545"/>
                    <a:pt x="12686" y="8237"/>
                    <a:pt x="14914" y="6291"/>
                  </a:cubicBezTo>
                  <a:cubicBezTo>
                    <a:pt x="17143" y="4345"/>
                    <a:pt x="17829" y="3761"/>
                    <a:pt x="18686" y="2983"/>
                  </a:cubicBezTo>
                  <a:cubicBezTo>
                    <a:pt x="19543" y="2205"/>
                    <a:pt x="20571" y="1232"/>
                    <a:pt x="20914" y="1232"/>
                  </a:cubicBezTo>
                  <a:cubicBezTo>
                    <a:pt x="21257" y="1232"/>
                    <a:pt x="20914" y="2205"/>
                    <a:pt x="20057" y="4151"/>
                  </a:cubicBezTo>
                  <a:cubicBezTo>
                    <a:pt x="19200" y="6097"/>
                    <a:pt x="17829" y="9016"/>
                    <a:pt x="17486" y="11545"/>
                  </a:cubicBezTo>
                  <a:cubicBezTo>
                    <a:pt x="17143" y="14075"/>
                    <a:pt x="17829" y="16216"/>
                    <a:pt x="18686" y="17578"/>
                  </a:cubicBezTo>
                  <a:cubicBezTo>
                    <a:pt x="19543" y="18940"/>
                    <a:pt x="20571" y="19524"/>
                    <a:pt x="21600" y="20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879809" y="4603046"/>
              <a:ext cx="140925" cy="11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57" fill="norm" stroke="1" extrusionOk="0">
                  <a:moveTo>
                    <a:pt x="2121" y="6626"/>
                  </a:moveTo>
                  <a:cubicBezTo>
                    <a:pt x="1154" y="8197"/>
                    <a:pt x="186" y="9768"/>
                    <a:pt x="25" y="11535"/>
                  </a:cubicBezTo>
                  <a:cubicBezTo>
                    <a:pt x="-136" y="13302"/>
                    <a:pt x="509" y="15266"/>
                    <a:pt x="992" y="17230"/>
                  </a:cubicBezTo>
                  <a:cubicBezTo>
                    <a:pt x="1476" y="19193"/>
                    <a:pt x="1798" y="21157"/>
                    <a:pt x="1960" y="21157"/>
                  </a:cubicBezTo>
                  <a:cubicBezTo>
                    <a:pt x="2121" y="21157"/>
                    <a:pt x="2121" y="19193"/>
                    <a:pt x="2765" y="15659"/>
                  </a:cubicBezTo>
                  <a:cubicBezTo>
                    <a:pt x="3410" y="12124"/>
                    <a:pt x="4700" y="7019"/>
                    <a:pt x="5989" y="3877"/>
                  </a:cubicBezTo>
                  <a:cubicBezTo>
                    <a:pt x="7279" y="735"/>
                    <a:pt x="8568" y="-443"/>
                    <a:pt x="10825" y="146"/>
                  </a:cubicBezTo>
                  <a:cubicBezTo>
                    <a:pt x="13082" y="735"/>
                    <a:pt x="16306" y="3092"/>
                    <a:pt x="18240" y="6430"/>
                  </a:cubicBezTo>
                  <a:cubicBezTo>
                    <a:pt x="20174" y="9768"/>
                    <a:pt x="20819" y="14088"/>
                    <a:pt x="21464" y="18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014383" y="4219660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135033" y="4234603"/>
              <a:ext cx="176515" cy="62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51" fill="norm" stroke="1" extrusionOk="0">
                  <a:moveTo>
                    <a:pt x="9042" y="141"/>
                  </a:moveTo>
                  <a:cubicBezTo>
                    <a:pt x="10298" y="-4"/>
                    <a:pt x="11553" y="-149"/>
                    <a:pt x="13814" y="322"/>
                  </a:cubicBezTo>
                  <a:cubicBezTo>
                    <a:pt x="16074" y="793"/>
                    <a:pt x="19340" y="1881"/>
                    <a:pt x="20470" y="2932"/>
                  </a:cubicBezTo>
                  <a:cubicBezTo>
                    <a:pt x="21600" y="3983"/>
                    <a:pt x="20595" y="4997"/>
                    <a:pt x="18712" y="5867"/>
                  </a:cubicBezTo>
                  <a:cubicBezTo>
                    <a:pt x="16828" y="6737"/>
                    <a:pt x="14065" y="7462"/>
                    <a:pt x="12307" y="7969"/>
                  </a:cubicBezTo>
                  <a:cubicBezTo>
                    <a:pt x="10549" y="8477"/>
                    <a:pt x="9795" y="8766"/>
                    <a:pt x="9419" y="9093"/>
                  </a:cubicBezTo>
                  <a:cubicBezTo>
                    <a:pt x="9042" y="9419"/>
                    <a:pt x="9042" y="9781"/>
                    <a:pt x="10047" y="10252"/>
                  </a:cubicBezTo>
                  <a:cubicBezTo>
                    <a:pt x="11051" y="10723"/>
                    <a:pt x="13060" y="11303"/>
                    <a:pt x="14819" y="11956"/>
                  </a:cubicBezTo>
                  <a:cubicBezTo>
                    <a:pt x="16577" y="12608"/>
                    <a:pt x="18084" y="13333"/>
                    <a:pt x="17958" y="14384"/>
                  </a:cubicBezTo>
                  <a:cubicBezTo>
                    <a:pt x="17833" y="15435"/>
                    <a:pt x="16074" y="16812"/>
                    <a:pt x="12809" y="18044"/>
                  </a:cubicBezTo>
                  <a:cubicBezTo>
                    <a:pt x="9544" y="19277"/>
                    <a:pt x="4772" y="20364"/>
                    <a:pt x="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90033" y="5153110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21783" y="568016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04333" y="574366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52165" y="6037642"/>
              <a:ext cx="158142" cy="41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61" fill="norm" stroke="1" extrusionOk="0">
                  <a:moveTo>
                    <a:pt x="19955" y="3521"/>
                  </a:moveTo>
                  <a:cubicBezTo>
                    <a:pt x="20516" y="2754"/>
                    <a:pt x="21077" y="1986"/>
                    <a:pt x="20937" y="1383"/>
                  </a:cubicBezTo>
                  <a:cubicBezTo>
                    <a:pt x="20796" y="780"/>
                    <a:pt x="19955" y="342"/>
                    <a:pt x="17430" y="122"/>
                  </a:cubicBezTo>
                  <a:cubicBezTo>
                    <a:pt x="14906" y="-97"/>
                    <a:pt x="10698" y="-97"/>
                    <a:pt x="7191" y="780"/>
                  </a:cubicBezTo>
                  <a:cubicBezTo>
                    <a:pt x="3685" y="1657"/>
                    <a:pt x="880" y="3412"/>
                    <a:pt x="178" y="5056"/>
                  </a:cubicBezTo>
                  <a:cubicBezTo>
                    <a:pt x="-523" y="6701"/>
                    <a:pt x="880" y="8236"/>
                    <a:pt x="3825" y="9661"/>
                  </a:cubicBezTo>
                  <a:cubicBezTo>
                    <a:pt x="6771" y="11087"/>
                    <a:pt x="11259" y="12402"/>
                    <a:pt x="14204" y="13609"/>
                  </a:cubicBezTo>
                  <a:cubicBezTo>
                    <a:pt x="17150" y="14815"/>
                    <a:pt x="18552" y="15911"/>
                    <a:pt x="19394" y="16898"/>
                  </a:cubicBezTo>
                  <a:cubicBezTo>
                    <a:pt x="20235" y="17885"/>
                    <a:pt x="20516" y="18762"/>
                    <a:pt x="19955" y="19475"/>
                  </a:cubicBezTo>
                  <a:cubicBezTo>
                    <a:pt x="19394" y="20187"/>
                    <a:pt x="17991" y="20735"/>
                    <a:pt x="15747" y="21064"/>
                  </a:cubicBezTo>
                  <a:cubicBezTo>
                    <a:pt x="13503" y="21393"/>
                    <a:pt x="10417" y="21503"/>
                    <a:pt x="8173" y="21448"/>
                  </a:cubicBezTo>
                  <a:cubicBezTo>
                    <a:pt x="5929" y="21393"/>
                    <a:pt x="4526" y="21174"/>
                    <a:pt x="3965" y="21010"/>
                  </a:cubicBezTo>
                  <a:cubicBezTo>
                    <a:pt x="3404" y="20845"/>
                    <a:pt x="3685" y="20735"/>
                    <a:pt x="3965" y="20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817033" y="6351143"/>
              <a:ext cx="24765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62"/>
                  </a:moveTo>
                  <a:cubicBezTo>
                    <a:pt x="185" y="9425"/>
                    <a:pt x="369" y="11389"/>
                    <a:pt x="462" y="13549"/>
                  </a:cubicBezTo>
                  <a:cubicBezTo>
                    <a:pt x="554" y="15709"/>
                    <a:pt x="554" y="18065"/>
                    <a:pt x="738" y="18262"/>
                  </a:cubicBezTo>
                  <a:cubicBezTo>
                    <a:pt x="923" y="18458"/>
                    <a:pt x="1292" y="16495"/>
                    <a:pt x="1662" y="14335"/>
                  </a:cubicBezTo>
                  <a:cubicBezTo>
                    <a:pt x="2031" y="12175"/>
                    <a:pt x="2400" y="9818"/>
                    <a:pt x="2862" y="7462"/>
                  </a:cubicBezTo>
                  <a:cubicBezTo>
                    <a:pt x="3323" y="5105"/>
                    <a:pt x="3877" y="2749"/>
                    <a:pt x="4154" y="2749"/>
                  </a:cubicBezTo>
                  <a:cubicBezTo>
                    <a:pt x="4431" y="2749"/>
                    <a:pt x="4431" y="5105"/>
                    <a:pt x="4708" y="7265"/>
                  </a:cubicBezTo>
                  <a:cubicBezTo>
                    <a:pt x="4985" y="9425"/>
                    <a:pt x="5538" y="11389"/>
                    <a:pt x="6277" y="11782"/>
                  </a:cubicBezTo>
                  <a:cubicBezTo>
                    <a:pt x="7015" y="12175"/>
                    <a:pt x="7938" y="10996"/>
                    <a:pt x="8492" y="9425"/>
                  </a:cubicBezTo>
                  <a:cubicBezTo>
                    <a:pt x="9046" y="7855"/>
                    <a:pt x="9231" y="5891"/>
                    <a:pt x="9600" y="3927"/>
                  </a:cubicBezTo>
                  <a:cubicBezTo>
                    <a:pt x="9969" y="1964"/>
                    <a:pt x="10523" y="0"/>
                    <a:pt x="11077" y="0"/>
                  </a:cubicBezTo>
                  <a:cubicBezTo>
                    <a:pt x="11631" y="0"/>
                    <a:pt x="12185" y="1964"/>
                    <a:pt x="12831" y="4909"/>
                  </a:cubicBezTo>
                  <a:cubicBezTo>
                    <a:pt x="13477" y="7855"/>
                    <a:pt x="14215" y="11782"/>
                    <a:pt x="15692" y="14727"/>
                  </a:cubicBezTo>
                  <a:cubicBezTo>
                    <a:pt x="17169" y="17673"/>
                    <a:pt x="19385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168399" y="6327860"/>
              <a:ext cx="41063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9" y="21600"/>
                  </a:moveTo>
                  <a:cubicBezTo>
                    <a:pt x="779" y="20880"/>
                    <a:pt x="0" y="20160"/>
                    <a:pt x="0" y="19080"/>
                  </a:cubicBezTo>
                  <a:cubicBezTo>
                    <a:pt x="0" y="18000"/>
                    <a:pt x="779" y="16560"/>
                    <a:pt x="3118" y="14400"/>
                  </a:cubicBezTo>
                  <a:cubicBezTo>
                    <a:pt x="5456" y="12240"/>
                    <a:pt x="9353" y="9360"/>
                    <a:pt x="12693" y="6840"/>
                  </a:cubicBezTo>
                  <a:cubicBezTo>
                    <a:pt x="16033" y="4320"/>
                    <a:pt x="18816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491149" y="6278150"/>
              <a:ext cx="119536" cy="15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1452" fill="norm" stroke="1" extrusionOk="0">
                  <a:moveTo>
                    <a:pt x="7387" y="2444"/>
                  </a:moveTo>
                  <a:cubicBezTo>
                    <a:pt x="3787" y="1580"/>
                    <a:pt x="187" y="716"/>
                    <a:pt x="7" y="284"/>
                  </a:cubicBezTo>
                  <a:cubicBezTo>
                    <a:pt x="-173" y="-148"/>
                    <a:pt x="3067" y="-148"/>
                    <a:pt x="6847" y="716"/>
                  </a:cubicBezTo>
                  <a:cubicBezTo>
                    <a:pt x="10627" y="1580"/>
                    <a:pt x="14947" y="3308"/>
                    <a:pt x="17647" y="4748"/>
                  </a:cubicBezTo>
                  <a:cubicBezTo>
                    <a:pt x="20347" y="6188"/>
                    <a:pt x="21427" y="7340"/>
                    <a:pt x="18907" y="10076"/>
                  </a:cubicBezTo>
                  <a:cubicBezTo>
                    <a:pt x="16387" y="12812"/>
                    <a:pt x="10267" y="17132"/>
                    <a:pt x="4147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816099" y="5850398"/>
              <a:ext cx="156635" cy="55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0724" y="1765"/>
                  </a:moveTo>
                  <a:cubicBezTo>
                    <a:pt x="21016" y="1356"/>
                    <a:pt x="21308" y="947"/>
                    <a:pt x="20870" y="620"/>
                  </a:cubicBezTo>
                  <a:cubicBezTo>
                    <a:pt x="20432" y="292"/>
                    <a:pt x="19265" y="47"/>
                    <a:pt x="16346" y="6"/>
                  </a:cubicBezTo>
                  <a:cubicBezTo>
                    <a:pt x="13427" y="-35"/>
                    <a:pt x="8757" y="129"/>
                    <a:pt x="5400" y="701"/>
                  </a:cubicBezTo>
                  <a:cubicBezTo>
                    <a:pt x="2043" y="1274"/>
                    <a:pt x="0" y="2256"/>
                    <a:pt x="0" y="3360"/>
                  </a:cubicBezTo>
                  <a:cubicBezTo>
                    <a:pt x="0" y="4465"/>
                    <a:pt x="2043" y="5692"/>
                    <a:pt x="4232" y="6960"/>
                  </a:cubicBezTo>
                  <a:cubicBezTo>
                    <a:pt x="6422" y="8229"/>
                    <a:pt x="8757" y="9538"/>
                    <a:pt x="9924" y="10397"/>
                  </a:cubicBezTo>
                  <a:cubicBezTo>
                    <a:pt x="11092" y="11256"/>
                    <a:pt x="11092" y="11665"/>
                    <a:pt x="10654" y="12033"/>
                  </a:cubicBezTo>
                  <a:cubicBezTo>
                    <a:pt x="10216" y="12401"/>
                    <a:pt x="9341" y="12729"/>
                    <a:pt x="8173" y="12974"/>
                  </a:cubicBezTo>
                  <a:cubicBezTo>
                    <a:pt x="7005" y="13220"/>
                    <a:pt x="5546" y="13383"/>
                    <a:pt x="4086" y="13301"/>
                  </a:cubicBezTo>
                  <a:cubicBezTo>
                    <a:pt x="2627" y="13220"/>
                    <a:pt x="1168" y="12892"/>
                    <a:pt x="1168" y="12729"/>
                  </a:cubicBezTo>
                  <a:cubicBezTo>
                    <a:pt x="1168" y="12565"/>
                    <a:pt x="2627" y="12565"/>
                    <a:pt x="3795" y="12729"/>
                  </a:cubicBezTo>
                  <a:cubicBezTo>
                    <a:pt x="4962" y="12892"/>
                    <a:pt x="5838" y="13220"/>
                    <a:pt x="6276" y="14038"/>
                  </a:cubicBezTo>
                  <a:cubicBezTo>
                    <a:pt x="6714" y="14856"/>
                    <a:pt x="6714" y="16165"/>
                    <a:pt x="5838" y="17188"/>
                  </a:cubicBezTo>
                  <a:cubicBezTo>
                    <a:pt x="4962" y="18210"/>
                    <a:pt x="3211" y="18947"/>
                    <a:pt x="2335" y="19601"/>
                  </a:cubicBezTo>
                  <a:cubicBezTo>
                    <a:pt x="1459" y="20256"/>
                    <a:pt x="1459" y="20829"/>
                    <a:pt x="2189" y="21156"/>
                  </a:cubicBezTo>
                  <a:cubicBezTo>
                    <a:pt x="2919" y="21483"/>
                    <a:pt x="4378" y="21565"/>
                    <a:pt x="7735" y="21442"/>
                  </a:cubicBezTo>
                  <a:cubicBezTo>
                    <a:pt x="11092" y="21320"/>
                    <a:pt x="16346" y="20992"/>
                    <a:pt x="21600" y="20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067983" y="6071703"/>
              <a:ext cx="254001" cy="24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3481"/>
                  </a:moveTo>
                  <a:cubicBezTo>
                    <a:pt x="0" y="2383"/>
                    <a:pt x="0" y="1284"/>
                    <a:pt x="450" y="644"/>
                  </a:cubicBezTo>
                  <a:cubicBezTo>
                    <a:pt x="900" y="3"/>
                    <a:pt x="1800" y="-180"/>
                    <a:pt x="3870" y="186"/>
                  </a:cubicBezTo>
                  <a:cubicBezTo>
                    <a:pt x="5940" y="552"/>
                    <a:pt x="9180" y="1467"/>
                    <a:pt x="11250" y="3756"/>
                  </a:cubicBezTo>
                  <a:cubicBezTo>
                    <a:pt x="13320" y="6044"/>
                    <a:pt x="14220" y="9705"/>
                    <a:pt x="13410" y="12817"/>
                  </a:cubicBezTo>
                  <a:cubicBezTo>
                    <a:pt x="12600" y="15928"/>
                    <a:pt x="10080" y="18491"/>
                    <a:pt x="8190" y="19864"/>
                  </a:cubicBezTo>
                  <a:cubicBezTo>
                    <a:pt x="6300" y="21237"/>
                    <a:pt x="5040" y="21420"/>
                    <a:pt x="4410" y="21054"/>
                  </a:cubicBezTo>
                  <a:cubicBezTo>
                    <a:pt x="3780" y="20688"/>
                    <a:pt x="3780" y="19773"/>
                    <a:pt x="5670" y="17301"/>
                  </a:cubicBezTo>
                  <a:cubicBezTo>
                    <a:pt x="7560" y="14830"/>
                    <a:pt x="11340" y="10803"/>
                    <a:pt x="13770" y="8332"/>
                  </a:cubicBezTo>
                  <a:cubicBezTo>
                    <a:pt x="16200" y="5861"/>
                    <a:pt x="17280" y="4945"/>
                    <a:pt x="18450" y="4122"/>
                  </a:cubicBezTo>
                  <a:cubicBezTo>
                    <a:pt x="19620" y="3298"/>
                    <a:pt x="20880" y="2566"/>
                    <a:pt x="21150" y="2657"/>
                  </a:cubicBezTo>
                  <a:cubicBezTo>
                    <a:pt x="21420" y="2749"/>
                    <a:pt x="20700" y="3664"/>
                    <a:pt x="19710" y="5769"/>
                  </a:cubicBezTo>
                  <a:cubicBezTo>
                    <a:pt x="18720" y="7874"/>
                    <a:pt x="17460" y="11169"/>
                    <a:pt x="16830" y="13366"/>
                  </a:cubicBezTo>
                  <a:cubicBezTo>
                    <a:pt x="16200" y="15562"/>
                    <a:pt x="16200" y="16661"/>
                    <a:pt x="17100" y="17667"/>
                  </a:cubicBezTo>
                  <a:cubicBezTo>
                    <a:pt x="18000" y="18674"/>
                    <a:pt x="19800" y="19589"/>
                    <a:pt x="21600" y="20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401076" y="6321510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00"/>
                    <a:pt x="-1585" y="11400"/>
                    <a:pt x="575" y="15000"/>
                  </a:cubicBezTo>
                  <a:cubicBezTo>
                    <a:pt x="2735" y="18600"/>
                    <a:pt x="11375" y="201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442633" y="5946860"/>
              <a:ext cx="152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878"/>
                    <a:pt x="0" y="3757"/>
                    <a:pt x="150" y="5635"/>
                  </a:cubicBezTo>
                  <a:cubicBezTo>
                    <a:pt x="300" y="7513"/>
                    <a:pt x="600" y="9391"/>
                    <a:pt x="1050" y="9548"/>
                  </a:cubicBezTo>
                  <a:cubicBezTo>
                    <a:pt x="1500" y="9704"/>
                    <a:pt x="2100" y="8139"/>
                    <a:pt x="2700" y="6574"/>
                  </a:cubicBezTo>
                  <a:cubicBezTo>
                    <a:pt x="3300" y="5009"/>
                    <a:pt x="3900" y="3443"/>
                    <a:pt x="4800" y="2191"/>
                  </a:cubicBezTo>
                  <a:cubicBezTo>
                    <a:pt x="5700" y="939"/>
                    <a:pt x="6900" y="0"/>
                    <a:pt x="7500" y="313"/>
                  </a:cubicBezTo>
                  <a:cubicBezTo>
                    <a:pt x="8100" y="626"/>
                    <a:pt x="8100" y="2191"/>
                    <a:pt x="8100" y="3757"/>
                  </a:cubicBezTo>
                  <a:cubicBezTo>
                    <a:pt x="8100" y="5322"/>
                    <a:pt x="8100" y="6887"/>
                    <a:pt x="8400" y="6887"/>
                  </a:cubicBezTo>
                  <a:cubicBezTo>
                    <a:pt x="8700" y="6887"/>
                    <a:pt x="9300" y="5322"/>
                    <a:pt x="10350" y="4226"/>
                  </a:cubicBezTo>
                  <a:cubicBezTo>
                    <a:pt x="11400" y="3130"/>
                    <a:pt x="12900" y="2504"/>
                    <a:pt x="14400" y="2191"/>
                  </a:cubicBezTo>
                  <a:cubicBezTo>
                    <a:pt x="15900" y="1878"/>
                    <a:pt x="17400" y="1878"/>
                    <a:pt x="18600" y="5165"/>
                  </a:cubicBezTo>
                  <a:cubicBezTo>
                    <a:pt x="19800" y="8452"/>
                    <a:pt x="20700" y="150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588683" y="6365960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026315" y="6111411"/>
              <a:ext cx="241819" cy="27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84" fill="norm" stroke="1" extrusionOk="0">
                  <a:moveTo>
                    <a:pt x="604" y="3011"/>
                  </a:moveTo>
                  <a:cubicBezTo>
                    <a:pt x="418" y="2021"/>
                    <a:pt x="232" y="1032"/>
                    <a:pt x="790" y="455"/>
                  </a:cubicBezTo>
                  <a:cubicBezTo>
                    <a:pt x="1349" y="-122"/>
                    <a:pt x="2652" y="-287"/>
                    <a:pt x="4049" y="785"/>
                  </a:cubicBezTo>
                  <a:cubicBezTo>
                    <a:pt x="5445" y="1857"/>
                    <a:pt x="6935" y="4165"/>
                    <a:pt x="7307" y="7380"/>
                  </a:cubicBezTo>
                  <a:cubicBezTo>
                    <a:pt x="7680" y="10595"/>
                    <a:pt x="6935" y="14718"/>
                    <a:pt x="6004" y="17191"/>
                  </a:cubicBezTo>
                  <a:cubicBezTo>
                    <a:pt x="5073" y="19664"/>
                    <a:pt x="3956" y="20489"/>
                    <a:pt x="2932" y="20901"/>
                  </a:cubicBezTo>
                  <a:cubicBezTo>
                    <a:pt x="1907" y="21313"/>
                    <a:pt x="976" y="21313"/>
                    <a:pt x="418" y="20653"/>
                  </a:cubicBezTo>
                  <a:cubicBezTo>
                    <a:pt x="-141" y="19994"/>
                    <a:pt x="-327" y="18675"/>
                    <a:pt x="1070" y="16531"/>
                  </a:cubicBezTo>
                  <a:cubicBezTo>
                    <a:pt x="2466" y="14388"/>
                    <a:pt x="5445" y="11420"/>
                    <a:pt x="8611" y="9029"/>
                  </a:cubicBezTo>
                  <a:cubicBezTo>
                    <a:pt x="11776" y="6638"/>
                    <a:pt x="15128" y="4824"/>
                    <a:pt x="17363" y="3835"/>
                  </a:cubicBezTo>
                  <a:cubicBezTo>
                    <a:pt x="19597" y="2846"/>
                    <a:pt x="20714" y="2681"/>
                    <a:pt x="20901" y="2928"/>
                  </a:cubicBezTo>
                  <a:cubicBezTo>
                    <a:pt x="21087" y="3176"/>
                    <a:pt x="20342" y="3835"/>
                    <a:pt x="18852" y="5319"/>
                  </a:cubicBezTo>
                  <a:cubicBezTo>
                    <a:pt x="17363" y="6803"/>
                    <a:pt x="15128" y="9111"/>
                    <a:pt x="14011" y="10843"/>
                  </a:cubicBezTo>
                  <a:cubicBezTo>
                    <a:pt x="12894" y="12574"/>
                    <a:pt x="12894" y="13728"/>
                    <a:pt x="14290" y="14965"/>
                  </a:cubicBezTo>
                  <a:cubicBezTo>
                    <a:pt x="15687" y="16202"/>
                    <a:pt x="18480" y="17521"/>
                    <a:pt x="21273" y="18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388783" y="6323627"/>
              <a:ext cx="165101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17" fill="norm" stroke="1" extrusionOk="0">
                  <a:moveTo>
                    <a:pt x="0" y="2929"/>
                  </a:moveTo>
                  <a:cubicBezTo>
                    <a:pt x="1368" y="1464"/>
                    <a:pt x="2735" y="0"/>
                    <a:pt x="3965" y="0"/>
                  </a:cubicBezTo>
                  <a:cubicBezTo>
                    <a:pt x="5195" y="0"/>
                    <a:pt x="6289" y="1464"/>
                    <a:pt x="6562" y="4027"/>
                  </a:cubicBezTo>
                  <a:cubicBezTo>
                    <a:pt x="6836" y="6590"/>
                    <a:pt x="6289" y="10251"/>
                    <a:pt x="5469" y="12631"/>
                  </a:cubicBezTo>
                  <a:cubicBezTo>
                    <a:pt x="4649" y="15010"/>
                    <a:pt x="3555" y="16108"/>
                    <a:pt x="2324" y="17390"/>
                  </a:cubicBezTo>
                  <a:cubicBezTo>
                    <a:pt x="1094" y="18671"/>
                    <a:pt x="-273" y="20136"/>
                    <a:pt x="274" y="20868"/>
                  </a:cubicBezTo>
                  <a:cubicBezTo>
                    <a:pt x="821" y="21600"/>
                    <a:pt x="3281" y="21600"/>
                    <a:pt x="7109" y="20868"/>
                  </a:cubicBezTo>
                  <a:cubicBezTo>
                    <a:pt x="10937" y="20136"/>
                    <a:pt x="16132" y="18671"/>
                    <a:pt x="21327" y="17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414183" y="5940510"/>
              <a:ext cx="215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" y="3168"/>
                    <a:pt x="1271" y="6336"/>
                    <a:pt x="1588" y="9072"/>
                  </a:cubicBezTo>
                  <a:cubicBezTo>
                    <a:pt x="1906" y="11808"/>
                    <a:pt x="1906" y="14112"/>
                    <a:pt x="2118" y="14544"/>
                  </a:cubicBezTo>
                  <a:cubicBezTo>
                    <a:pt x="2329" y="14976"/>
                    <a:pt x="2753" y="13536"/>
                    <a:pt x="3282" y="12096"/>
                  </a:cubicBezTo>
                  <a:cubicBezTo>
                    <a:pt x="3812" y="10656"/>
                    <a:pt x="4447" y="9216"/>
                    <a:pt x="5188" y="7776"/>
                  </a:cubicBezTo>
                  <a:cubicBezTo>
                    <a:pt x="5929" y="6336"/>
                    <a:pt x="6776" y="4896"/>
                    <a:pt x="7412" y="4896"/>
                  </a:cubicBezTo>
                  <a:cubicBezTo>
                    <a:pt x="8047" y="4896"/>
                    <a:pt x="8471" y="6336"/>
                    <a:pt x="8682" y="7776"/>
                  </a:cubicBezTo>
                  <a:cubicBezTo>
                    <a:pt x="8894" y="9216"/>
                    <a:pt x="8894" y="10656"/>
                    <a:pt x="9000" y="10368"/>
                  </a:cubicBezTo>
                  <a:cubicBezTo>
                    <a:pt x="9106" y="10080"/>
                    <a:pt x="9318" y="8064"/>
                    <a:pt x="9953" y="6480"/>
                  </a:cubicBezTo>
                  <a:cubicBezTo>
                    <a:pt x="10588" y="4896"/>
                    <a:pt x="11647" y="3744"/>
                    <a:pt x="12812" y="3312"/>
                  </a:cubicBezTo>
                  <a:cubicBezTo>
                    <a:pt x="13976" y="2880"/>
                    <a:pt x="15247" y="3168"/>
                    <a:pt x="16729" y="6336"/>
                  </a:cubicBezTo>
                  <a:cubicBezTo>
                    <a:pt x="18212" y="9504"/>
                    <a:pt x="19906" y="155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661833" y="6353260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055533" y="639136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436533" y="6391360"/>
              <a:ext cx="95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646083" y="6397710"/>
              <a:ext cx="127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280"/>
                    <a:pt x="12960" y="10560"/>
                    <a:pt x="9360" y="14160"/>
                  </a:cubicBezTo>
                  <a:cubicBezTo>
                    <a:pt x="5760" y="17760"/>
                    <a:pt x="288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847529" y="6139353"/>
              <a:ext cx="232790" cy="25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027" fill="norm" stroke="1" extrusionOk="0">
                  <a:moveTo>
                    <a:pt x="1895" y="6577"/>
                  </a:moveTo>
                  <a:cubicBezTo>
                    <a:pt x="2474" y="4676"/>
                    <a:pt x="3053" y="2775"/>
                    <a:pt x="4306" y="1479"/>
                  </a:cubicBezTo>
                  <a:cubicBezTo>
                    <a:pt x="5560" y="183"/>
                    <a:pt x="7488" y="-508"/>
                    <a:pt x="9224" y="442"/>
                  </a:cubicBezTo>
                  <a:cubicBezTo>
                    <a:pt x="10960" y="1393"/>
                    <a:pt x="12503" y="3985"/>
                    <a:pt x="11924" y="7527"/>
                  </a:cubicBezTo>
                  <a:cubicBezTo>
                    <a:pt x="11345" y="11070"/>
                    <a:pt x="8645" y="15562"/>
                    <a:pt x="6717" y="17982"/>
                  </a:cubicBezTo>
                  <a:cubicBezTo>
                    <a:pt x="4788" y="20401"/>
                    <a:pt x="3631" y="20746"/>
                    <a:pt x="2570" y="20919"/>
                  </a:cubicBezTo>
                  <a:cubicBezTo>
                    <a:pt x="1510" y="21092"/>
                    <a:pt x="545" y="21092"/>
                    <a:pt x="160" y="20660"/>
                  </a:cubicBezTo>
                  <a:cubicBezTo>
                    <a:pt x="-226" y="20228"/>
                    <a:pt x="-33" y="19364"/>
                    <a:pt x="2088" y="17463"/>
                  </a:cubicBezTo>
                  <a:cubicBezTo>
                    <a:pt x="4210" y="15562"/>
                    <a:pt x="8260" y="12625"/>
                    <a:pt x="11538" y="10206"/>
                  </a:cubicBezTo>
                  <a:cubicBezTo>
                    <a:pt x="14817" y="7786"/>
                    <a:pt x="17324" y="5886"/>
                    <a:pt x="18963" y="4503"/>
                  </a:cubicBezTo>
                  <a:cubicBezTo>
                    <a:pt x="20603" y="3121"/>
                    <a:pt x="21374" y="2257"/>
                    <a:pt x="21181" y="2084"/>
                  </a:cubicBezTo>
                  <a:cubicBezTo>
                    <a:pt x="20988" y="1911"/>
                    <a:pt x="19831" y="2430"/>
                    <a:pt x="18578" y="3553"/>
                  </a:cubicBezTo>
                  <a:cubicBezTo>
                    <a:pt x="17324" y="4676"/>
                    <a:pt x="15974" y="6404"/>
                    <a:pt x="15685" y="8650"/>
                  </a:cubicBezTo>
                  <a:cubicBezTo>
                    <a:pt x="15395" y="10897"/>
                    <a:pt x="16167" y="13662"/>
                    <a:pt x="17131" y="15476"/>
                  </a:cubicBezTo>
                  <a:cubicBezTo>
                    <a:pt x="18095" y="17290"/>
                    <a:pt x="19253" y="18154"/>
                    <a:pt x="20410" y="19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116834" y="6326130"/>
              <a:ext cx="88050" cy="9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19" fill="norm" stroke="1" extrusionOk="0">
                  <a:moveTo>
                    <a:pt x="2879" y="15128"/>
                  </a:moveTo>
                  <a:cubicBezTo>
                    <a:pt x="1850" y="17583"/>
                    <a:pt x="822" y="20037"/>
                    <a:pt x="307" y="19792"/>
                  </a:cubicBezTo>
                  <a:cubicBezTo>
                    <a:pt x="-207" y="19546"/>
                    <a:pt x="-207" y="16601"/>
                    <a:pt x="1336" y="12919"/>
                  </a:cubicBezTo>
                  <a:cubicBezTo>
                    <a:pt x="2879" y="9237"/>
                    <a:pt x="5964" y="4819"/>
                    <a:pt x="8793" y="2364"/>
                  </a:cubicBezTo>
                  <a:cubicBezTo>
                    <a:pt x="11622" y="-90"/>
                    <a:pt x="14193" y="-581"/>
                    <a:pt x="15993" y="646"/>
                  </a:cubicBezTo>
                  <a:cubicBezTo>
                    <a:pt x="17793" y="1874"/>
                    <a:pt x="18822" y="4819"/>
                    <a:pt x="19593" y="8501"/>
                  </a:cubicBezTo>
                  <a:cubicBezTo>
                    <a:pt x="20364" y="12183"/>
                    <a:pt x="20879" y="16601"/>
                    <a:pt x="21393" y="21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149850" y="6039811"/>
              <a:ext cx="169334" cy="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540" y="4635"/>
                  </a:moveTo>
                  <a:cubicBezTo>
                    <a:pt x="270" y="6933"/>
                    <a:pt x="0" y="9231"/>
                    <a:pt x="0" y="11529"/>
                  </a:cubicBezTo>
                  <a:cubicBezTo>
                    <a:pt x="0" y="13827"/>
                    <a:pt x="270" y="16125"/>
                    <a:pt x="810" y="16125"/>
                  </a:cubicBezTo>
                  <a:cubicBezTo>
                    <a:pt x="1350" y="16125"/>
                    <a:pt x="2160" y="13827"/>
                    <a:pt x="3105" y="11299"/>
                  </a:cubicBezTo>
                  <a:cubicBezTo>
                    <a:pt x="4050" y="8771"/>
                    <a:pt x="5130" y="6014"/>
                    <a:pt x="5670" y="5784"/>
                  </a:cubicBezTo>
                  <a:cubicBezTo>
                    <a:pt x="6210" y="5554"/>
                    <a:pt x="6210" y="7852"/>
                    <a:pt x="6615" y="8082"/>
                  </a:cubicBezTo>
                  <a:cubicBezTo>
                    <a:pt x="7020" y="8312"/>
                    <a:pt x="7830" y="6474"/>
                    <a:pt x="8910" y="4635"/>
                  </a:cubicBezTo>
                  <a:cubicBezTo>
                    <a:pt x="9990" y="2797"/>
                    <a:pt x="11340" y="959"/>
                    <a:pt x="12690" y="269"/>
                  </a:cubicBezTo>
                  <a:cubicBezTo>
                    <a:pt x="14040" y="-420"/>
                    <a:pt x="15390" y="40"/>
                    <a:pt x="16875" y="3716"/>
                  </a:cubicBezTo>
                  <a:cubicBezTo>
                    <a:pt x="18360" y="7393"/>
                    <a:pt x="19980" y="14286"/>
                    <a:pt x="21600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5401733" y="5900693"/>
              <a:ext cx="155368" cy="71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524" fill="norm" stroke="1" extrusionOk="0">
                  <a:moveTo>
                    <a:pt x="853" y="1010"/>
                  </a:moveTo>
                  <a:cubicBezTo>
                    <a:pt x="1137" y="691"/>
                    <a:pt x="1421" y="371"/>
                    <a:pt x="2274" y="180"/>
                  </a:cubicBezTo>
                  <a:cubicBezTo>
                    <a:pt x="3126" y="-12"/>
                    <a:pt x="4547" y="-76"/>
                    <a:pt x="7674" y="116"/>
                  </a:cubicBezTo>
                  <a:cubicBezTo>
                    <a:pt x="10800" y="307"/>
                    <a:pt x="15632" y="755"/>
                    <a:pt x="18332" y="1490"/>
                  </a:cubicBezTo>
                  <a:cubicBezTo>
                    <a:pt x="21032" y="2225"/>
                    <a:pt x="21600" y="3247"/>
                    <a:pt x="19895" y="4557"/>
                  </a:cubicBezTo>
                  <a:cubicBezTo>
                    <a:pt x="18189" y="5867"/>
                    <a:pt x="14211" y="7465"/>
                    <a:pt x="12079" y="8839"/>
                  </a:cubicBezTo>
                  <a:cubicBezTo>
                    <a:pt x="9947" y="10213"/>
                    <a:pt x="9663" y="11363"/>
                    <a:pt x="10942" y="12641"/>
                  </a:cubicBezTo>
                  <a:cubicBezTo>
                    <a:pt x="12221" y="13919"/>
                    <a:pt x="15063" y="15325"/>
                    <a:pt x="16768" y="16380"/>
                  </a:cubicBezTo>
                  <a:cubicBezTo>
                    <a:pt x="18474" y="17434"/>
                    <a:pt x="19042" y="18137"/>
                    <a:pt x="16058" y="18936"/>
                  </a:cubicBezTo>
                  <a:cubicBezTo>
                    <a:pt x="13074" y="19735"/>
                    <a:pt x="6537" y="20629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731933" y="4575260"/>
              <a:ext cx="717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3" y="21600"/>
                    <a:pt x="3186" y="21600"/>
                    <a:pt x="5161" y="19800"/>
                  </a:cubicBezTo>
                  <a:cubicBezTo>
                    <a:pt x="7136" y="18000"/>
                    <a:pt x="9494" y="14400"/>
                    <a:pt x="11947" y="12000"/>
                  </a:cubicBezTo>
                  <a:cubicBezTo>
                    <a:pt x="14400" y="9600"/>
                    <a:pt x="16949" y="8400"/>
                    <a:pt x="18573" y="6600"/>
                  </a:cubicBezTo>
                  <a:cubicBezTo>
                    <a:pt x="20198" y="4800"/>
                    <a:pt x="2089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189650" y="4496895"/>
              <a:ext cx="211150" cy="28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46" fill="norm" stroke="1" extrusionOk="0">
                  <a:moveTo>
                    <a:pt x="3797" y="1107"/>
                  </a:moveTo>
                  <a:cubicBezTo>
                    <a:pt x="2086" y="792"/>
                    <a:pt x="376" y="477"/>
                    <a:pt x="55" y="240"/>
                  </a:cubicBezTo>
                  <a:cubicBezTo>
                    <a:pt x="-266" y="4"/>
                    <a:pt x="803" y="-154"/>
                    <a:pt x="3797" y="240"/>
                  </a:cubicBezTo>
                  <a:cubicBezTo>
                    <a:pt x="6791" y="634"/>
                    <a:pt x="11710" y="1580"/>
                    <a:pt x="15346" y="3472"/>
                  </a:cubicBezTo>
                  <a:cubicBezTo>
                    <a:pt x="18982" y="5364"/>
                    <a:pt x="21334" y="8202"/>
                    <a:pt x="21334" y="11119"/>
                  </a:cubicBezTo>
                  <a:cubicBezTo>
                    <a:pt x="21334" y="14036"/>
                    <a:pt x="18982" y="17031"/>
                    <a:pt x="17378" y="18766"/>
                  </a:cubicBezTo>
                  <a:cubicBezTo>
                    <a:pt x="15774" y="20500"/>
                    <a:pt x="14918" y="20973"/>
                    <a:pt x="14063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919383" y="4411958"/>
              <a:ext cx="393701" cy="29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720"/>
                  </a:moveTo>
                  <a:cubicBezTo>
                    <a:pt x="465" y="1103"/>
                    <a:pt x="929" y="486"/>
                    <a:pt x="1916" y="178"/>
                  </a:cubicBezTo>
                  <a:cubicBezTo>
                    <a:pt x="2903" y="-131"/>
                    <a:pt x="4413" y="-131"/>
                    <a:pt x="5981" y="949"/>
                  </a:cubicBezTo>
                  <a:cubicBezTo>
                    <a:pt x="7548" y="2029"/>
                    <a:pt x="9174" y="4189"/>
                    <a:pt x="9813" y="6812"/>
                  </a:cubicBezTo>
                  <a:cubicBezTo>
                    <a:pt x="10452" y="9435"/>
                    <a:pt x="10103" y="12520"/>
                    <a:pt x="9000" y="14989"/>
                  </a:cubicBezTo>
                  <a:cubicBezTo>
                    <a:pt x="7897" y="17458"/>
                    <a:pt x="6039" y="19309"/>
                    <a:pt x="4761" y="20312"/>
                  </a:cubicBezTo>
                  <a:cubicBezTo>
                    <a:pt x="3484" y="21315"/>
                    <a:pt x="2787" y="21469"/>
                    <a:pt x="2148" y="21315"/>
                  </a:cubicBezTo>
                  <a:cubicBezTo>
                    <a:pt x="1510" y="21160"/>
                    <a:pt x="929" y="20698"/>
                    <a:pt x="581" y="19849"/>
                  </a:cubicBezTo>
                  <a:cubicBezTo>
                    <a:pt x="232" y="19000"/>
                    <a:pt x="116" y="17766"/>
                    <a:pt x="987" y="15838"/>
                  </a:cubicBezTo>
                  <a:cubicBezTo>
                    <a:pt x="1858" y="13909"/>
                    <a:pt x="3716" y="11286"/>
                    <a:pt x="6155" y="8818"/>
                  </a:cubicBezTo>
                  <a:cubicBezTo>
                    <a:pt x="8594" y="6349"/>
                    <a:pt x="11613" y="4035"/>
                    <a:pt x="13529" y="2646"/>
                  </a:cubicBezTo>
                  <a:cubicBezTo>
                    <a:pt x="15445" y="1258"/>
                    <a:pt x="16258" y="795"/>
                    <a:pt x="16432" y="872"/>
                  </a:cubicBezTo>
                  <a:cubicBezTo>
                    <a:pt x="16606" y="949"/>
                    <a:pt x="16142" y="1566"/>
                    <a:pt x="15097" y="3418"/>
                  </a:cubicBezTo>
                  <a:cubicBezTo>
                    <a:pt x="14052" y="5269"/>
                    <a:pt x="12426" y="8355"/>
                    <a:pt x="11787" y="10592"/>
                  </a:cubicBezTo>
                  <a:cubicBezTo>
                    <a:pt x="11148" y="12829"/>
                    <a:pt x="11497" y="14218"/>
                    <a:pt x="13297" y="14835"/>
                  </a:cubicBezTo>
                  <a:cubicBezTo>
                    <a:pt x="15097" y="15452"/>
                    <a:pt x="18348" y="15298"/>
                    <a:pt x="21600" y="15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786033" y="4270460"/>
              <a:ext cx="457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4400"/>
                    <a:pt x="5600" y="7200"/>
                    <a:pt x="9200" y="3600"/>
                  </a:cubicBezTo>
                  <a:cubicBezTo>
                    <a:pt x="12800" y="0"/>
                    <a:pt x="17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427383" y="4118060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897283" y="457526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884583" y="4524460"/>
              <a:ext cx="381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8000"/>
                    <a:pt x="6240" y="14400"/>
                    <a:pt x="9840" y="10800"/>
                  </a:cubicBezTo>
                  <a:cubicBezTo>
                    <a:pt x="13440" y="7200"/>
                    <a:pt x="175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878233" y="4683210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840"/>
                    <a:pt x="9900" y="10080"/>
                    <a:pt x="13500" y="6480"/>
                  </a:cubicBezTo>
                  <a:cubicBezTo>
                    <a:pt x="17100" y="2880"/>
                    <a:pt x="1935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750222" y="4342696"/>
              <a:ext cx="159146" cy="23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184" fill="norm" stroke="1" extrusionOk="0">
                  <a:moveTo>
                    <a:pt x="564" y="3833"/>
                  </a:moveTo>
                  <a:cubicBezTo>
                    <a:pt x="564" y="2869"/>
                    <a:pt x="564" y="1904"/>
                    <a:pt x="1256" y="1326"/>
                  </a:cubicBezTo>
                  <a:cubicBezTo>
                    <a:pt x="1948" y="747"/>
                    <a:pt x="3333" y="554"/>
                    <a:pt x="5410" y="844"/>
                  </a:cubicBezTo>
                  <a:cubicBezTo>
                    <a:pt x="7487" y="1133"/>
                    <a:pt x="10256" y="1904"/>
                    <a:pt x="11779" y="4219"/>
                  </a:cubicBezTo>
                  <a:cubicBezTo>
                    <a:pt x="13302" y="6533"/>
                    <a:pt x="13579" y="10390"/>
                    <a:pt x="12471" y="13379"/>
                  </a:cubicBezTo>
                  <a:cubicBezTo>
                    <a:pt x="11364" y="16369"/>
                    <a:pt x="8871" y="18490"/>
                    <a:pt x="6656" y="19744"/>
                  </a:cubicBezTo>
                  <a:cubicBezTo>
                    <a:pt x="4441" y="20997"/>
                    <a:pt x="2502" y="21383"/>
                    <a:pt x="1256" y="21094"/>
                  </a:cubicBezTo>
                  <a:cubicBezTo>
                    <a:pt x="10" y="20804"/>
                    <a:pt x="-544" y="19840"/>
                    <a:pt x="702" y="17622"/>
                  </a:cubicBezTo>
                  <a:cubicBezTo>
                    <a:pt x="1948" y="15404"/>
                    <a:pt x="4994" y="11933"/>
                    <a:pt x="8179" y="8944"/>
                  </a:cubicBezTo>
                  <a:cubicBezTo>
                    <a:pt x="11364" y="5954"/>
                    <a:pt x="14687" y="3447"/>
                    <a:pt x="16902" y="1904"/>
                  </a:cubicBezTo>
                  <a:cubicBezTo>
                    <a:pt x="19118" y="362"/>
                    <a:pt x="20225" y="-217"/>
                    <a:pt x="20641" y="72"/>
                  </a:cubicBezTo>
                  <a:cubicBezTo>
                    <a:pt x="21056" y="362"/>
                    <a:pt x="20779" y="1519"/>
                    <a:pt x="19533" y="3929"/>
                  </a:cubicBezTo>
                  <a:cubicBezTo>
                    <a:pt x="18287" y="6340"/>
                    <a:pt x="16071" y="10004"/>
                    <a:pt x="15102" y="12319"/>
                  </a:cubicBezTo>
                  <a:cubicBezTo>
                    <a:pt x="14133" y="14633"/>
                    <a:pt x="14410" y="15597"/>
                    <a:pt x="15379" y="16176"/>
                  </a:cubicBezTo>
                  <a:cubicBezTo>
                    <a:pt x="16348" y="16754"/>
                    <a:pt x="18010" y="16947"/>
                    <a:pt x="19671" y="17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964083" y="451811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014883" y="4187910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116483" y="4499060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183783" y="4397460"/>
              <a:ext cx="2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584"/>
                    <a:pt x="3402" y="1168"/>
                    <a:pt x="1087" y="3892"/>
                  </a:cubicBezTo>
                  <a:cubicBezTo>
                    <a:pt x="-1227" y="6616"/>
                    <a:pt x="316" y="11481"/>
                    <a:pt x="4173" y="14789"/>
                  </a:cubicBezTo>
                  <a:cubicBezTo>
                    <a:pt x="8030" y="18097"/>
                    <a:pt x="14202" y="19849"/>
                    <a:pt x="203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340910" y="4396025"/>
              <a:ext cx="207374" cy="19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99" fill="norm" stroke="1" extrusionOk="0">
                  <a:moveTo>
                    <a:pt x="1740" y="4246"/>
                  </a:moveTo>
                  <a:cubicBezTo>
                    <a:pt x="1740" y="2882"/>
                    <a:pt x="1740" y="1518"/>
                    <a:pt x="2285" y="722"/>
                  </a:cubicBezTo>
                  <a:cubicBezTo>
                    <a:pt x="2831" y="-74"/>
                    <a:pt x="3921" y="-301"/>
                    <a:pt x="5340" y="495"/>
                  </a:cubicBezTo>
                  <a:cubicBezTo>
                    <a:pt x="6758" y="1291"/>
                    <a:pt x="8503" y="3110"/>
                    <a:pt x="8831" y="6179"/>
                  </a:cubicBezTo>
                  <a:cubicBezTo>
                    <a:pt x="9158" y="9248"/>
                    <a:pt x="8067" y="13568"/>
                    <a:pt x="6867" y="16183"/>
                  </a:cubicBezTo>
                  <a:cubicBezTo>
                    <a:pt x="5667" y="18798"/>
                    <a:pt x="4358" y="19707"/>
                    <a:pt x="3158" y="20276"/>
                  </a:cubicBezTo>
                  <a:cubicBezTo>
                    <a:pt x="1958" y="20844"/>
                    <a:pt x="867" y="21072"/>
                    <a:pt x="321" y="20503"/>
                  </a:cubicBezTo>
                  <a:cubicBezTo>
                    <a:pt x="-224" y="19935"/>
                    <a:pt x="-224" y="18571"/>
                    <a:pt x="1521" y="16297"/>
                  </a:cubicBezTo>
                  <a:cubicBezTo>
                    <a:pt x="3267" y="14023"/>
                    <a:pt x="6758" y="10840"/>
                    <a:pt x="9485" y="8453"/>
                  </a:cubicBezTo>
                  <a:cubicBezTo>
                    <a:pt x="12212" y="6065"/>
                    <a:pt x="14176" y="4474"/>
                    <a:pt x="15594" y="3337"/>
                  </a:cubicBezTo>
                  <a:cubicBezTo>
                    <a:pt x="17012" y="2200"/>
                    <a:pt x="17885" y="1518"/>
                    <a:pt x="17885" y="1518"/>
                  </a:cubicBezTo>
                  <a:cubicBezTo>
                    <a:pt x="17885" y="1518"/>
                    <a:pt x="17012" y="2200"/>
                    <a:pt x="15812" y="4246"/>
                  </a:cubicBezTo>
                  <a:cubicBezTo>
                    <a:pt x="14612" y="6293"/>
                    <a:pt x="13085" y="9703"/>
                    <a:pt x="12649" y="12545"/>
                  </a:cubicBezTo>
                  <a:cubicBezTo>
                    <a:pt x="12212" y="15387"/>
                    <a:pt x="12867" y="17661"/>
                    <a:pt x="14503" y="19025"/>
                  </a:cubicBezTo>
                  <a:cubicBezTo>
                    <a:pt x="16140" y="20390"/>
                    <a:pt x="18758" y="20844"/>
                    <a:pt x="21376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580396" y="4538483"/>
              <a:ext cx="158388" cy="11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998" fill="norm" stroke="1" extrusionOk="0">
                  <a:moveTo>
                    <a:pt x="804" y="5545"/>
                  </a:moveTo>
                  <a:cubicBezTo>
                    <a:pt x="235" y="3616"/>
                    <a:pt x="-333" y="1688"/>
                    <a:pt x="235" y="723"/>
                  </a:cubicBezTo>
                  <a:cubicBezTo>
                    <a:pt x="804" y="-241"/>
                    <a:pt x="2509" y="-241"/>
                    <a:pt x="3646" y="723"/>
                  </a:cubicBezTo>
                  <a:cubicBezTo>
                    <a:pt x="4783" y="1688"/>
                    <a:pt x="5351" y="3616"/>
                    <a:pt x="5067" y="6316"/>
                  </a:cubicBezTo>
                  <a:cubicBezTo>
                    <a:pt x="4783" y="9016"/>
                    <a:pt x="3646" y="12488"/>
                    <a:pt x="2651" y="14995"/>
                  </a:cubicBezTo>
                  <a:cubicBezTo>
                    <a:pt x="1656" y="17502"/>
                    <a:pt x="804" y="19045"/>
                    <a:pt x="1230" y="20009"/>
                  </a:cubicBezTo>
                  <a:cubicBezTo>
                    <a:pt x="1656" y="20973"/>
                    <a:pt x="3362" y="21359"/>
                    <a:pt x="6914" y="20588"/>
                  </a:cubicBezTo>
                  <a:cubicBezTo>
                    <a:pt x="10467" y="19816"/>
                    <a:pt x="15867" y="17888"/>
                    <a:pt x="21267" y="15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611783" y="4257760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783233" y="451176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845015" y="4422860"/>
              <a:ext cx="3981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17076" y="0"/>
                  </a:moveTo>
                  <a:cubicBezTo>
                    <a:pt x="11676" y="655"/>
                    <a:pt x="6276" y="1309"/>
                    <a:pt x="3036" y="3927"/>
                  </a:cubicBezTo>
                  <a:cubicBezTo>
                    <a:pt x="-204" y="6545"/>
                    <a:pt x="-1284" y="11127"/>
                    <a:pt x="1956" y="14400"/>
                  </a:cubicBezTo>
                  <a:cubicBezTo>
                    <a:pt x="5196" y="17673"/>
                    <a:pt x="12756" y="19636"/>
                    <a:pt x="203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119783" y="4607010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0386483" y="4619710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0653183" y="4524460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5600"/>
                    <a:pt x="3512" y="9600"/>
                    <a:pt x="7112" y="6000"/>
                  </a:cubicBezTo>
                  <a:cubicBezTo>
                    <a:pt x="10712" y="2400"/>
                    <a:pt x="1615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780183" y="4441910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800"/>
                    <a:pt x="2880" y="9600"/>
                    <a:pt x="6480" y="13200"/>
                  </a:cubicBezTo>
                  <a:cubicBezTo>
                    <a:pt x="10080" y="16800"/>
                    <a:pt x="1584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0919883" y="4446103"/>
              <a:ext cx="228601" cy="21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4067"/>
                  </a:moveTo>
                  <a:cubicBezTo>
                    <a:pt x="200" y="2784"/>
                    <a:pt x="400" y="1501"/>
                    <a:pt x="1000" y="752"/>
                  </a:cubicBezTo>
                  <a:cubicBezTo>
                    <a:pt x="1600" y="4"/>
                    <a:pt x="2600" y="-210"/>
                    <a:pt x="4100" y="218"/>
                  </a:cubicBezTo>
                  <a:cubicBezTo>
                    <a:pt x="5600" y="645"/>
                    <a:pt x="7600" y="1715"/>
                    <a:pt x="9200" y="4067"/>
                  </a:cubicBezTo>
                  <a:cubicBezTo>
                    <a:pt x="10800" y="6420"/>
                    <a:pt x="12000" y="10055"/>
                    <a:pt x="11400" y="13049"/>
                  </a:cubicBezTo>
                  <a:cubicBezTo>
                    <a:pt x="10800" y="16043"/>
                    <a:pt x="8400" y="18396"/>
                    <a:pt x="6600" y="19679"/>
                  </a:cubicBezTo>
                  <a:cubicBezTo>
                    <a:pt x="4800" y="20962"/>
                    <a:pt x="3600" y="21176"/>
                    <a:pt x="3000" y="20748"/>
                  </a:cubicBezTo>
                  <a:cubicBezTo>
                    <a:pt x="2400" y="20321"/>
                    <a:pt x="2400" y="19251"/>
                    <a:pt x="4500" y="16471"/>
                  </a:cubicBezTo>
                  <a:cubicBezTo>
                    <a:pt x="6600" y="13691"/>
                    <a:pt x="10800" y="9200"/>
                    <a:pt x="13500" y="6634"/>
                  </a:cubicBezTo>
                  <a:cubicBezTo>
                    <a:pt x="16200" y="4067"/>
                    <a:pt x="17400" y="3426"/>
                    <a:pt x="18400" y="2784"/>
                  </a:cubicBezTo>
                  <a:cubicBezTo>
                    <a:pt x="19400" y="2142"/>
                    <a:pt x="20200" y="1501"/>
                    <a:pt x="20300" y="1608"/>
                  </a:cubicBezTo>
                  <a:cubicBezTo>
                    <a:pt x="20400" y="1715"/>
                    <a:pt x="19800" y="2570"/>
                    <a:pt x="18800" y="4709"/>
                  </a:cubicBezTo>
                  <a:cubicBezTo>
                    <a:pt x="17800" y="6847"/>
                    <a:pt x="16400" y="10269"/>
                    <a:pt x="16200" y="13049"/>
                  </a:cubicBezTo>
                  <a:cubicBezTo>
                    <a:pt x="16000" y="15830"/>
                    <a:pt x="17000" y="17968"/>
                    <a:pt x="18100" y="19251"/>
                  </a:cubicBezTo>
                  <a:cubicBezTo>
                    <a:pt x="19200" y="20535"/>
                    <a:pt x="20400" y="20962"/>
                    <a:pt x="2160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237383" y="4651518"/>
              <a:ext cx="107951" cy="9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0" fill="norm" stroke="1" extrusionOk="0">
                  <a:moveTo>
                    <a:pt x="0" y="4124"/>
                  </a:moveTo>
                  <a:cubicBezTo>
                    <a:pt x="424" y="6881"/>
                    <a:pt x="847" y="9639"/>
                    <a:pt x="1059" y="12856"/>
                  </a:cubicBezTo>
                  <a:cubicBezTo>
                    <a:pt x="1271" y="16073"/>
                    <a:pt x="1271" y="19749"/>
                    <a:pt x="1059" y="20439"/>
                  </a:cubicBezTo>
                  <a:cubicBezTo>
                    <a:pt x="847" y="21128"/>
                    <a:pt x="424" y="18830"/>
                    <a:pt x="1482" y="15154"/>
                  </a:cubicBezTo>
                  <a:cubicBezTo>
                    <a:pt x="2541" y="11477"/>
                    <a:pt x="5082" y="6422"/>
                    <a:pt x="7412" y="3434"/>
                  </a:cubicBezTo>
                  <a:cubicBezTo>
                    <a:pt x="9741" y="447"/>
                    <a:pt x="11859" y="-472"/>
                    <a:pt x="14188" y="217"/>
                  </a:cubicBezTo>
                  <a:cubicBezTo>
                    <a:pt x="16518" y="907"/>
                    <a:pt x="19059" y="3205"/>
                    <a:pt x="20329" y="6651"/>
                  </a:cubicBezTo>
                  <a:cubicBezTo>
                    <a:pt x="21600" y="10098"/>
                    <a:pt x="21600" y="14694"/>
                    <a:pt x="21600" y="19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440583" y="4333960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078383" y="4822910"/>
              <a:ext cx="2203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9" y="19543"/>
                    <a:pt x="1079" y="17486"/>
                    <a:pt x="1764" y="15943"/>
                  </a:cubicBezTo>
                  <a:cubicBezTo>
                    <a:pt x="2448" y="14400"/>
                    <a:pt x="3278" y="13371"/>
                    <a:pt x="4108" y="12343"/>
                  </a:cubicBezTo>
                  <a:cubicBezTo>
                    <a:pt x="4938" y="11314"/>
                    <a:pt x="5768" y="10286"/>
                    <a:pt x="6505" y="8743"/>
                  </a:cubicBezTo>
                  <a:cubicBezTo>
                    <a:pt x="7241" y="7200"/>
                    <a:pt x="7885" y="5143"/>
                    <a:pt x="8580" y="3600"/>
                  </a:cubicBezTo>
                  <a:cubicBezTo>
                    <a:pt x="9275" y="2057"/>
                    <a:pt x="10022" y="1029"/>
                    <a:pt x="10769" y="514"/>
                  </a:cubicBezTo>
                  <a:cubicBezTo>
                    <a:pt x="11516" y="0"/>
                    <a:pt x="12263" y="0"/>
                    <a:pt x="12979" y="0"/>
                  </a:cubicBezTo>
                  <a:cubicBezTo>
                    <a:pt x="13695" y="0"/>
                    <a:pt x="14379" y="0"/>
                    <a:pt x="15178" y="0"/>
                  </a:cubicBezTo>
                  <a:cubicBezTo>
                    <a:pt x="15977" y="0"/>
                    <a:pt x="16890" y="0"/>
                    <a:pt x="17803" y="0"/>
                  </a:cubicBezTo>
                  <a:cubicBezTo>
                    <a:pt x="18716" y="0"/>
                    <a:pt x="19629" y="0"/>
                    <a:pt x="20262" y="514"/>
                  </a:cubicBezTo>
                  <a:cubicBezTo>
                    <a:pt x="20895" y="1029"/>
                    <a:pt x="21247" y="2057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322983" y="4943560"/>
              <a:ext cx="18589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0" y="0"/>
                  </a:moveTo>
                  <a:cubicBezTo>
                    <a:pt x="485" y="2263"/>
                    <a:pt x="971" y="4526"/>
                    <a:pt x="1213" y="6480"/>
                  </a:cubicBezTo>
                  <a:cubicBezTo>
                    <a:pt x="1456" y="8434"/>
                    <a:pt x="1456" y="10080"/>
                    <a:pt x="1699" y="10389"/>
                  </a:cubicBezTo>
                  <a:cubicBezTo>
                    <a:pt x="1942" y="10697"/>
                    <a:pt x="2427" y="9669"/>
                    <a:pt x="3398" y="8331"/>
                  </a:cubicBezTo>
                  <a:cubicBezTo>
                    <a:pt x="4369" y="6994"/>
                    <a:pt x="5825" y="5349"/>
                    <a:pt x="7160" y="4320"/>
                  </a:cubicBezTo>
                  <a:cubicBezTo>
                    <a:pt x="8494" y="3291"/>
                    <a:pt x="9708" y="2880"/>
                    <a:pt x="10921" y="2571"/>
                  </a:cubicBezTo>
                  <a:cubicBezTo>
                    <a:pt x="12135" y="2263"/>
                    <a:pt x="13348" y="2057"/>
                    <a:pt x="14440" y="2263"/>
                  </a:cubicBezTo>
                  <a:cubicBezTo>
                    <a:pt x="15533" y="2469"/>
                    <a:pt x="16503" y="3086"/>
                    <a:pt x="17838" y="4423"/>
                  </a:cubicBezTo>
                  <a:cubicBezTo>
                    <a:pt x="19173" y="5760"/>
                    <a:pt x="20872" y="7817"/>
                    <a:pt x="21236" y="10800"/>
                  </a:cubicBezTo>
                  <a:cubicBezTo>
                    <a:pt x="21600" y="13783"/>
                    <a:pt x="20629" y="17691"/>
                    <a:pt x="196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014455" y="6258010"/>
              <a:ext cx="625529" cy="7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54" fill="norm" stroke="1" extrusionOk="0">
                  <a:moveTo>
                    <a:pt x="1206" y="16200"/>
                  </a:moveTo>
                  <a:cubicBezTo>
                    <a:pt x="622" y="18000"/>
                    <a:pt x="38" y="19800"/>
                    <a:pt x="1" y="20700"/>
                  </a:cubicBezTo>
                  <a:cubicBezTo>
                    <a:pt x="-35" y="21600"/>
                    <a:pt x="476" y="21600"/>
                    <a:pt x="2081" y="19200"/>
                  </a:cubicBezTo>
                  <a:cubicBezTo>
                    <a:pt x="3687" y="16800"/>
                    <a:pt x="6387" y="12000"/>
                    <a:pt x="9123" y="8400"/>
                  </a:cubicBezTo>
                  <a:cubicBezTo>
                    <a:pt x="11860" y="4800"/>
                    <a:pt x="14633" y="2400"/>
                    <a:pt x="16712" y="1200"/>
                  </a:cubicBezTo>
                  <a:cubicBezTo>
                    <a:pt x="18792" y="0"/>
                    <a:pt x="20179" y="0"/>
                    <a:pt x="215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492441" y="6155332"/>
              <a:ext cx="91486" cy="25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336" fill="norm" stroke="1" extrusionOk="0">
                  <a:moveTo>
                    <a:pt x="6098" y="1684"/>
                  </a:moveTo>
                  <a:cubicBezTo>
                    <a:pt x="2738" y="1152"/>
                    <a:pt x="-622" y="621"/>
                    <a:pt x="98" y="267"/>
                  </a:cubicBezTo>
                  <a:cubicBezTo>
                    <a:pt x="818" y="-87"/>
                    <a:pt x="5618" y="-264"/>
                    <a:pt x="10658" y="887"/>
                  </a:cubicBezTo>
                  <a:cubicBezTo>
                    <a:pt x="15698" y="2038"/>
                    <a:pt x="20978" y="4516"/>
                    <a:pt x="20738" y="8146"/>
                  </a:cubicBezTo>
                  <a:cubicBezTo>
                    <a:pt x="20498" y="11775"/>
                    <a:pt x="14738" y="16556"/>
                    <a:pt x="8978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957483" y="6026006"/>
              <a:ext cx="304801" cy="25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3472"/>
                  </a:moveTo>
                  <a:cubicBezTo>
                    <a:pt x="750" y="2587"/>
                    <a:pt x="1500" y="1702"/>
                    <a:pt x="3075" y="2056"/>
                  </a:cubicBezTo>
                  <a:cubicBezTo>
                    <a:pt x="4650" y="2410"/>
                    <a:pt x="7050" y="4003"/>
                    <a:pt x="8250" y="6482"/>
                  </a:cubicBezTo>
                  <a:cubicBezTo>
                    <a:pt x="9450" y="8961"/>
                    <a:pt x="9450" y="12324"/>
                    <a:pt x="8475" y="14892"/>
                  </a:cubicBezTo>
                  <a:cubicBezTo>
                    <a:pt x="7500" y="17459"/>
                    <a:pt x="5550" y="19229"/>
                    <a:pt x="4200" y="20203"/>
                  </a:cubicBezTo>
                  <a:cubicBezTo>
                    <a:pt x="2850" y="21177"/>
                    <a:pt x="2100" y="21354"/>
                    <a:pt x="1650" y="20823"/>
                  </a:cubicBezTo>
                  <a:cubicBezTo>
                    <a:pt x="1200" y="20292"/>
                    <a:pt x="1050" y="19052"/>
                    <a:pt x="2400" y="16751"/>
                  </a:cubicBezTo>
                  <a:cubicBezTo>
                    <a:pt x="3750" y="14449"/>
                    <a:pt x="6600" y="11085"/>
                    <a:pt x="8700" y="8606"/>
                  </a:cubicBezTo>
                  <a:cubicBezTo>
                    <a:pt x="10800" y="6128"/>
                    <a:pt x="12150" y="4534"/>
                    <a:pt x="12975" y="3118"/>
                  </a:cubicBezTo>
                  <a:cubicBezTo>
                    <a:pt x="13800" y="1702"/>
                    <a:pt x="14100" y="462"/>
                    <a:pt x="13875" y="108"/>
                  </a:cubicBezTo>
                  <a:cubicBezTo>
                    <a:pt x="13650" y="-246"/>
                    <a:pt x="12900" y="285"/>
                    <a:pt x="12300" y="1524"/>
                  </a:cubicBezTo>
                  <a:cubicBezTo>
                    <a:pt x="11700" y="2764"/>
                    <a:pt x="11250" y="4711"/>
                    <a:pt x="11400" y="6659"/>
                  </a:cubicBezTo>
                  <a:cubicBezTo>
                    <a:pt x="11550" y="8606"/>
                    <a:pt x="12300" y="10554"/>
                    <a:pt x="14100" y="11882"/>
                  </a:cubicBezTo>
                  <a:cubicBezTo>
                    <a:pt x="15900" y="13210"/>
                    <a:pt x="18750" y="13918"/>
                    <a:pt x="21600" y="14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919383" y="5870660"/>
              <a:ext cx="292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1330" y="14400"/>
                  </a:cubicBezTo>
                  <a:cubicBezTo>
                    <a:pt x="2661" y="11700"/>
                    <a:pt x="5322" y="8550"/>
                    <a:pt x="8922" y="6075"/>
                  </a:cubicBezTo>
                  <a:cubicBezTo>
                    <a:pt x="12522" y="3600"/>
                    <a:pt x="1706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332133" y="5700268"/>
              <a:ext cx="247651" cy="21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9423"/>
                  </a:moveTo>
                  <a:cubicBezTo>
                    <a:pt x="0" y="11753"/>
                    <a:pt x="0" y="14082"/>
                    <a:pt x="0" y="16306"/>
                  </a:cubicBezTo>
                  <a:cubicBezTo>
                    <a:pt x="0" y="18529"/>
                    <a:pt x="0" y="20647"/>
                    <a:pt x="0" y="21070"/>
                  </a:cubicBezTo>
                  <a:cubicBezTo>
                    <a:pt x="0" y="21494"/>
                    <a:pt x="0" y="20223"/>
                    <a:pt x="369" y="17682"/>
                  </a:cubicBezTo>
                  <a:cubicBezTo>
                    <a:pt x="738" y="15141"/>
                    <a:pt x="1477" y="11329"/>
                    <a:pt x="1938" y="8894"/>
                  </a:cubicBezTo>
                  <a:cubicBezTo>
                    <a:pt x="2400" y="6459"/>
                    <a:pt x="2585" y="5400"/>
                    <a:pt x="3046" y="5188"/>
                  </a:cubicBezTo>
                  <a:cubicBezTo>
                    <a:pt x="3508" y="4976"/>
                    <a:pt x="4246" y="5612"/>
                    <a:pt x="4708" y="6459"/>
                  </a:cubicBezTo>
                  <a:cubicBezTo>
                    <a:pt x="5169" y="7306"/>
                    <a:pt x="5354" y="8365"/>
                    <a:pt x="5631" y="9529"/>
                  </a:cubicBezTo>
                  <a:cubicBezTo>
                    <a:pt x="5908" y="10694"/>
                    <a:pt x="6277" y="11965"/>
                    <a:pt x="6646" y="12070"/>
                  </a:cubicBezTo>
                  <a:cubicBezTo>
                    <a:pt x="7015" y="12176"/>
                    <a:pt x="7385" y="11118"/>
                    <a:pt x="8308" y="9318"/>
                  </a:cubicBezTo>
                  <a:cubicBezTo>
                    <a:pt x="9231" y="7518"/>
                    <a:pt x="10708" y="4976"/>
                    <a:pt x="12000" y="3282"/>
                  </a:cubicBezTo>
                  <a:cubicBezTo>
                    <a:pt x="13292" y="1588"/>
                    <a:pt x="14400" y="741"/>
                    <a:pt x="15415" y="318"/>
                  </a:cubicBezTo>
                  <a:cubicBezTo>
                    <a:pt x="16431" y="-106"/>
                    <a:pt x="17354" y="-106"/>
                    <a:pt x="18092" y="318"/>
                  </a:cubicBezTo>
                  <a:cubicBezTo>
                    <a:pt x="18831" y="741"/>
                    <a:pt x="19385" y="1588"/>
                    <a:pt x="19938" y="4553"/>
                  </a:cubicBezTo>
                  <a:cubicBezTo>
                    <a:pt x="20492" y="7518"/>
                    <a:pt x="21046" y="12600"/>
                    <a:pt x="21600" y="17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7859183" y="604211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7910979" y="6156410"/>
              <a:ext cx="176805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82" fill="norm" stroke="1" extrusionOk="0">
                  <a:moveTo>
                    <a:pt x="2965" y="10800"/>
                  </a:moveTo>
                  <a:cubicBezTo>
                    <a:pt x="1422" y="14400"/>
                    <a:pt x="-121" y="18000"/>
                    <a:pt x="8" y="19800"/>
                  </a:cubicBezTo>
                  <a:cubicBezTo>
                    <a:pt x="136" y="21600"/>
                    <a:pt x="1936" y="21600"/>
                    <a:pt x="5793" y="18000"/>
                  </a:cubicBezTo>
                  <a:cubicBezTo>
                    <a:pt x="9650" y="14400"/>
                    <a:pt x="15565" y="7200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8538633" y="5716143"/>
              <a:ext cx="215901" cy="22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4483"/>
                  </a:moveTo>
                  <a:cubicBezTo>
                    <a:pt x="212" y="3464"/>
                    <a:pt x="424" y="2445"/>
                    <a:pt x="1059" y="1834"/>
                  </a:cubicBezTo>
                  <a:cubicBezTo>
                    <a:pt x="1694" y="1223"/>
                    <a:pt x="2753" y="1019"/>
                    <a:pt x="4024" y="1936"/>
                  </a:cubicBezTo>
                  <a:cubicBezTo>
                    <a:pt x="5294" y="2853"/>
                    <a:pt x="6776" y="4891"/>
                    <a:pt x="7624" y="7947"/>
                  </a:cubicBezTo>
                  <a:cubicBezTo>
                    <a:pt x="8471" y="11004"/>
                    <a:pt x="8682" y="15079"/>
                    <a:pt x="8365" y="17525"/>
                  </a:cubicBezTo>
                  <a:cubicBezTo>
                    <a:pt x="8047" y="19970"/>
                    <a:pt x="7200" y="20785"/>
                    <a:pt x="6247" y="21192"/>
                  </a:cubicBezTo>
                  <a:cubicBezTo>
                    <a:pt x="5294" y="21600"/>
                    <a:pt x="4235" y="21600"/>
                    <a:pt x="3600" y="21091"/>
                  </a:cubicBezTo>
                  <a:cubicBezTo>
                    <a:pt x="2965" y="20581"/>
                    <a:pt x="2753" y="19562"/>
                    <a:pt x="4235" y="16608"/>
                  </a:cubicBezTo>
                  <a:cubicBezTo>
                    <a:pt x="5718" y="13653"/>
                    <a:pt x="8894" y="8762"/>
                    <a:pt x="10906" y="6011"/>
                  </a:cubicBezTo>
                  <a:cubicBezTo>
                    <a:pt x="12918" y="3260"/>
                    <a:pt x="13765" y="2649"/>
                    <a:pt x="14718" y="1834"/>
                  </a:cubicBezTo>
                  <a:cubicBezTo>
                    <a:pt x="15671" y="1019"/>
                    <a:pt x="16729" y="0"/>
                    <a:pt x="17047" y="0"/>
                  </a:cubicBezTo>
                  <a:cubicBezTo>
                    <a:pt x="17365" y="0"/>
                    <a:pt x="16941" y="1019"/>
                    <a:pt x="15988" y="3668"/>
                  </a:cubicBezTo>
                  <a:cubicBezTo>
                    <a:pt x="15035" y="6317"/>
                    <a:pt x="13553" y="10596"/>
                    <a:pt x="12812" y="13245"/>
                  </a:cubicBezTo>
                  <a:cubicBezTo>
                    <a:pt x="12071" y="15894"/>
                    <a:pt x="12071" y="16913"/>
                    <a:pt x="13129" y="17830"/>
                  </a:cubicBezTo>
                  <a:cubicBezTo>
                    <a:pt x="14188" y="18747"/>
                    <a:pt x="16306" y="19562"/>
                    <a:pt x="17894" y="19766"/>
                  </a:cubicBezTo>
                  <a:cubicBezTo>
                    <a:pt x="19482" y="19970"/>
                    <a:pt x="20541" y="19562"/>
                    <a:pt x="21600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8809005" y="5864310"/>
              <a:ext cx="217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000"/>
                    <a:pt x="-1443" y="8000"/>
                    <a:pt x="1502" y="11600"/>
                  </a:cubicBezTo>
                  <a:cubicBezTo>
                    <a:pt x="4448" y="15200"/>
                    <a:pt x="12302" y="1840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8786283" y="5527488"/>
              <a:ext cx="190501" cy="10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7" fill="norm" stroke="1" extrusionOk="0">
                  <a:moveTo>
                    <a:pt x="1440" y="4943"/>
                  </a:moveTo>
                  <a:cubicBezTo>
                    <a:pt x="720" y="6573"/>
                    <a:pt x="0" y="8203"/>
                    <a:pt x="0" y="10241"/>
                  </a:cubicBezTo>
                  <a:cubicBezTo>
                    <a:pt x="0" y="12279"/>
                    <a:pt x="720" y="14724"/>
                    <a:pt x="1320" y="16966"/>
                  </a:cubicBezTo>
                  <a:cubicBezTo>
                    <a:pt x="1920" y="19207"/>
                    <a:pt x="2400" y="21245"/>
                    <a:pt x="2640" y="20634"/>
                  </a:cubicBezTo>
                  <a:cubicBezTo>
                    <a:pt x="2880" y="20022"/>
                    <a:pt x="2880" y="16762"/>
                    <a:pt x="2880" y="14113"/>
                  </a:cubicBezTo>
                  <a:cubicBezTo>
                    <a:pt x="2880" y="11464"/>
                    <a:pt x="2880" y="9426"/>
                    <a:pt x="3000" y="7185"/>
                  </a:cubicBezTo>
                  <a:cubicBezTo>
                    <a:pt x="3120" y="4943"/>
                    <a:pt x="3360" y="2498"/>
                    <a:pt x="3720" y="2294"/>
                  </a:cubicBezTo>
                  <a:cubicBezTo>
                    <a:pt x="4080" y="2090"/>
                    <a:pt x="4560" y="4128"/>
                    <a:pt x="5040" y="6166"/>
                  </a:cubicBezTo>
                  <a:cubicBezTo>
                    <a:pt x="5520" y="8203"/>
                    <a:pt x="6000" y="10241"/>
                    <a:pt x="6840" y="10853"/>
                  </a:cubicBezTo>
                  <a:cubicBezTo>
                    <a:pt x="7680" y="11464"/>
                    <a:pt x="8880" y="10649"/>
                    <a:pt x="9840" y="9222"/>
                  </a:cubicBezTo>
                  <a:cubicBezTo>
                    <a:pt x="10800" y="7796"/>
                    <a:pt x="11520" y="5758"/>
                    <a:pt x="12480" y="3720"/>
                  </a:cubicBezTo>
                  <a:cubicBezTo>
                    <a:pt x="13440" y="1683"/>
                    <a:pt x="14640" y="-355"/>
                    <a:pt x="15600" y="53"/>
                  </a:cubicBezTo>
                  <a:cubicBezTo>
                    <a:pt x="16560" y="460"/>
                    <a:pt x="17280" y="3313"/>
                    <a:pt x="18240" y="7185"/>
                  </a:cubicBezTo>
                  <a:cubicBezTo>
                    <a:pt x="19200" y="11056"/>
                    <a:pt x="20400" y="15947"/>
                    <a:pt x="21600" y="20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9040283" y="5889710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840"/>
                    <a:pt x="10667" y="10080"/>
                    <a:pt x="14267" y="6480"/>
                  </a:cubicBezTo>
                  <a:cubicBezTo>
                    <a:pt x="17867" y="2880"/>
                    <a:pt x="1973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9137649" y="5807160"/>
              <a:ext cx="1693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45"/>
                    <a:pt x="0" y="9290"/>
                    <a:pt x="0" y="12890"/>
                  </a:cubicBezTo>
                  <a:cubicBezTo>
                    <a:pt x="0" y="16490"/>
                    <a:pt x="10800" y="190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9275233" y="5722408"/>
              <a:ext cx="171451" cy="2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332"/>
                  </a:moveTo>
                  <a:cubicBezTo>
                    <a:pt x="267" y="2293"/>
                    <a:pt x="533" y="1255"/>
                    <a:pt x="1333" y="632"/>
                  </a:cubicBezTo>
                  <a:cubicBezTo>
                    <a:pt x="2133" y="9"/>
                    <a:pt x="3467" y="-199"/>
                    <a:pt x="4667" y="216"/>
                  </a:cubicBezTo>
                  <a:cubicBezTo>
                    <a:pt x="5867" y="632"/>
                    <a:pt x="6933" y="1670"/>
                    <a:pt x="7733" y="3955"/>
                  </a:cubicBezTo>
                  <a:cubicBezTo>
                    <a:pt x="8533" y="6239"/>
                    <a:pt x="9067" y="9770"/>
                    <a:pt x="8933" y="12055"/>
                  </a:cubicBezTo>
                  <a:cubicBezTo>
                    <a:pt x="8800" y="14339"/>
                    <a:pt x="8000" y="15378"/>
                    <a:pt x="6533" y="16520"/>
                  </a:cubicBezTo>
                  <a:cubicBezTo>
                    <a:pt x="5067" y="17663"/>
                    <a:pt x="2933" y="18909"/>
                    <a:pt x="2133" y="18909"/>
                  </a:cubicBezTo>
                  <a:cubicBezTo>
                    <a:pt x="1333" y="18909"/>
                    <a:pt x="1867" y="17663"/>
                    <a:pt x="4533" y="15378"/>
                  </a:cubicBezTo>
                  <a:cubicBezTo>
                    <a:pt x="7200" y="13093"/>
                    <a:pt x="12000" y="9770"/>
                    <a:pt x="15067" y="7589"/>
                  </a:cubicBezTo>
                  <a:cubicBezTo>
                    <a:pt x="18133" y="5409"/>
                    <a:pt x="19467" y="4370"/>
                    <a:pt x="19467" y="4474"/>
                  </a:cubicBezTo>
                  <a:cubicBezTo>
                    <a:pt x="19467" y="4578"/>
                    <a:pt x="18133" y="5824"/>
                    <a:pt x="17067" y="8005"/>
                  </a:cubicBezTo>
                  <a:cubicBezTo>
                    <a:pt x="16000" y="10186"/>
                    <a:pt x="15200" y="13301"/>
                    <a:pt x="16000" y="15689"/>
                  </a:cubicBezTo>
                  <a:cubicBezTo>
                    <a:pt x="16800" y="18078"/>
                    <a:pt x="19200" y="19739"/>
                    <a:pt x="2160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9488646" y="5890718"/>
              <a:ext cx="161238" cy="13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46" fill="norm" stroke="1" extrusionOk="0">
                  <a:moveTo>
                    <a:pt x="2855" y="8066"/>
                  </a:moveTo>
                  <a:cubicBezTo>
                    <a:pt x="1733" y="7037"/>
                    <a:pt x="611" y="6008"/>
                    <a:pt x="190" y="4637"/>
                  </a:cubicBezTo>
                  <a:cubicBezTo>
                    <a:pt x="-231" y="3266"/>
                    <a:pt x="50" y="1551"/>
                    <a:pt x="1031" y="694"/>
                  </a:cubicBezTo>
                  <a:cubicBezTo>
                    <a:pt x="2013" y="-163"/>
                    <a:pt x="3696" y="-163"/>
                    <a:pt x="5099" y="351"/>
                  </a:cubicBezTo>
                  <a:cubicBezTo>
                    <a:pt x="6501" y="866"/>
                    <a:pt x="7624" y="1894"/>
                    <a:pt x="7764" y="4123"/>
                  </a:cubicBezTo>
                  <a:cubicBezTo>
                    <a:pt x="7904" y="6351"/>
                    <a:pt x="7063" y="9780"/>
                    <a:pt x="6221" y="12180"/>
                  </a:cubicBezTo>
                  <a:cubicBezTo>
                    <a:pt x="5379" y="14580"/>
                    <a:pt x="4538" y="15951"/>
                    <a:pt x="3696" y="17323"/>
                  </a:cubicBezTo>
                  <a:cubicBezTo>
                    <a:pt x="2855" y="18694"/>
                    <a:pt x="2013" y="20066"/>
                    <a:pt x="2714" y="20751"/>
                  </a:cubicBezTo>
                  <a:cubicBezTo>
                    <a:pt x="3416" y="21437"/>
                    <a:pt x="5660" y="21437"/>
                    <a:pt x="9026" y="20580"/>
                  </a:cubicBezTo>
                  <a:cubicBezTo>
                    <a:pt x="12392" y="19723"/>
                    <a:pt x="16881" y="18008"/>
                    <a:pt x="21369" y="16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9541933" y="5581645"/>
              <a:ext cx="177801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469"/>
                  </a:moveTo>
                  <a:cubicBezTo>
                    <a:pt x="257" y="3512"/>
                    <a:pt x="514" y="6554"/>
                    <a:pt x="771" y="8836"/>
                  </a:cubicBezTo>
                  <a:cubicBezTo>
                    <a:pt x="1029" y="11117"/>
                    <a:pt x="1286" y="12638"/>
                    <a:pt x="1671" y="12182"/>
                  </a:cubicBezTo>
                  <a:cubicBezTo>
                    <a:pt x="2057" y="11726"/>
                    <a:pt x="2571" y="9292"/>
                    <a:pt x="3086" y="7315"/>
                  </a:cubicBezTo>
                  <a:cubicBezTo>
                    <a:pt x="3600" y="5337"/>
                    <a:pt x="4114" y="3816"/>
                    <a:pt x="4757" y="2447"/>
                  </a:cubicBezTo>
                  <a:cubicBezTo>
                    <a:pt x="5400" y="1078"/>
                    <a:pt x="6171" y="-139"/>
                    <a:pt x="6429" y="13"/>
                  </a:cubicBezTo>
                  <a:cubicBezTo>
                    <a:pt x="6686" y="165"/>
                    <a:pt x="6429" y="1686"/>
                    <a:pt x="6171" y="3207"/>
                  </a:cubicBezTo>
                  <a:cubicBezTo>
                    <a:pt x="5914" y="4729"/>
                    <a:pt x="5657" y="6250"/>
                    <a:pt x="6171" y="7010"/>
                  </a:cubicBezTo>
                  <a:cubicBezTo>
                    <a:pt x="6686" y="7771"/>
                    <a:pt x="7971" y="7771"/>
                    <a:pt x="9129" y="6858"/>
                  </a:cubicBezTo>
                  <a:cubicBezTo>
                    <a:pt x="10286" y="5946"/>
                    <a:pt x="11314" y="4120"/>
                    <a:pt x="12343" y="2599"/>
                  </a:cubicBezTo>
                  <a:cubicBezTo>
                    <a:pt x="13371" y="1078"/>
                    <a:pt x="14400" y="-139"/>
                    <a:pt x="15300" y="165"/>
                  </a:cubicBezTo>
                  <a:cubicBezTo>
                    <a:pt x="16200" y="469"/>
                    <a:pt x="16971" y="2295"/>
                    <a:pt x="18000" y="6098"/>
                  </a:cubicBezTo>
                  <a:cubicBezTo>
                    <a:pt x="19029" y="9900"/>
                    <a:pt x="20314" y="15681"/>
                    <a:pt x="2160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9808633" y="585796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888737" y="5756360"/>
              <a:ext cx="4054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3800"/>
                    <a:pt x="1248" y="7600"/>
                    <a:pt x="168" y="11000"/>
                  </a:cubicBezTo>
                  <a:cubicBezTo>
                    <a:pt x="-912" y="14400"/>
                    <a:pt x="3408" y="17400"/>
                    <a:pt x="7728" y="19100"/>
                  </a:cubicBezTo>
                  <a:cubicBezTo>
                    <a:pt x="12048" y="20800"/>
                    <a:pt x="16368" y="21200"/>
                    <a:pt x="20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0094383" y="590876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0545233" y="5915110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0843683" y="5845260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600"/>
                    <a:pt x="12343" y="9600"/>
                    <a:pt x="15943" y="6000"/>
                  </a:cubicBezTo>
                  <a:cubicBezTo>
                    <a:pt x="19543" y="2400"/>
                    <a:pt x="2057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0953749" y="5781760"/>
              <a:ext cx="42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422"/>
                    <a:pt x="0" y="12843"/>
                    <a:pt x="0" y="16443"/>
                  </a:cubicBezTo>
                  <a:cubicBezTo>
                    <a:pt x="0" y="20043"/>
                    <a:pt x="10800" y="208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1129433" y="5731564"/>
              <a:ext cx="247651" cy="19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3311"/>
                  </a:moveTo>
                  <a:cubicBezTo>
                    <a:pt x="554" y="1961"/>
                    <a:pt x="1108" y="611"/>
                    <a:pt x="1846" y="161"/>
                  </a:cubicBezTo>
                  <a:cubicBezTo>
                    <a:pt x="2585" y="-289"/>
                    <a:pt x="3508" y="161"/>
                    <a:pt x="4615" y="2073"/>
                  </a:cubicBezTo>
                  <a:cubicBezTo>
                    <a:pt x="5723" y="3986"/>
                    <a:pt x="7015" y="7361"/>
                    <a:pt x="7569" y="10173"/>
                  </a:cubicBezTo>
                  <a:cubicBezTo>
                    <a:pt x="8123" y="12986"/>
                    <a:pt x="7938" y="15236"/>
                    <a:pt x="7385" y="16923"/>
                  </a:cubicBezTo>
                  <a:cubicBezTo>
                    <a:pt x="6831" y="18611"/>
                    <a:pt x="5908" y="19736"/>
                    <a:pt x="4985" y="20411"/>
                  </a:cubicBezTo>
                  <a:cubicBezTo>
                    <a:pt x="4062" y="21086"/>
                    <a:pt x="3138" y="21311"/>
                    <a:pt x="2677" y="20748"/>
                  </a:cubicBezTo>
                  <a:cubicBezTo>
                    <a:pt x="2215" y="20186"/>
                    <a:pt x="2215" y="18836"/>
                    <a:pt x="3692" y="16248"/>
                  </a:cubicBezTo>
                  <a:cubicBezTo>
                    <a:pt x="5169" y="13661"/>
                    <a:pt x="8123" y="9836"/>
                    <a:pt x="9969" y="7586"/>
                  </a:cubicBezTo>
                  <a:cubicBezTo>
                    <a:pt x="11815" y="5336"/>
                    <a:pt x="12554" y="4661"/>
                    <a:pt x="13292" y="3986"/>
                  </a:cubicBezTo>
                  <a:cubicBezTo>
                    <a:pt x="14031" y="3311"/>
                    <a:pt x="14769" y="2636"/>
                    <a:pt x="15046" y="3086"/>
                  </a:cubicBezTo>
                  <a:cubicBezTo>
                    <a:pt x="15323" y="3536"/>
                    <a:pt x="15138" y="5111"/>
                    <a:pt x="14862" y="7136"/>
                  </a:cubicBezTo>
                  <a:cubicBezTo>
                    <a:pt x="14585" y="9161"/>
                    <a:pt x="14215" y="11636"/>
                    <a:pt x="14123" y="13436"/>
                  </a:cubicBezTo>
                  <a:cubicBezTo>
                    <a:pt x="14031" y="15236"/>
                    <a:pt x="14215" y="16361"/>
                    <a:pt x="15508" y="17261"/>
                  </a:cubicBezTo>
                  <a:cubicBezTo>
                    <a:pt x="16800" y="18161"/>
                    <a:pt x="19200" y="18836"/>
                    <a:pt x="21600" y="19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1396133" y="5877953"/>
              <a:ext cx="107951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4400"/>
                  </a:moveTo>
                  <a:cubicBezTo>
                    <a:pt x="424" y="6971"/>
                    <a:pt x="847" y="9542"/>
                    <a:pt x="1059" y="12114"/>
                  </a:cubicBezTo>
                  <a:cubicBezTo>
                    <a:pt x="1271" y="14685"/>
                    <a:pt x="1271" y="17257"/>
                    <a:pt x="1482" y="17257"/>
                  </a:cubicBezTo>
                  <a:cubicBezTo>
                    <a:pt x="1694" y="17257"/>
                    <a:pt x="2118" y="14685"/>
                    <a:pt x="3176" y="11857"/>
                  </a:cubicBezTo>
                  <a:cubicBezTo>
                    <a:pt x="4235" y="9028"/>
                    <a:pt x="5929" y="5942"/>
                    <a:pt x="7624" y="3628"/>
                  </a:cubicBezTo>
                  <a:cubicBezTo>
                    <a:pt x="9318" y="1314"/>
                    <a:pt x="11012" y="-229"/>
                    <a:pt x="12494" y="28"/>
                  </a:cubicBezTo>
                  <a:cubicBezTo>
                    <a:pt x="13976" y="285"/>
                    <a:pt x="15247" y="2342"/>
                    <a:pt x="16729" y="6200"/>
                  </a:cubicBezTo>
                  <a:cubicBezTo>
                    <a:pt x="18212" y="10057"/>
                    <a:pt x="19906" y="15714"/>
                    <a:pt x="2160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1485033" y="5597610"/>
              <a:ext cx="209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" y="1565"/>
                    <a:pt x="873" y="3130"/>
                    <a:pt x="1091" y="4696"/>
                  </a:cubicBezTo>
                  <a:cubicBezTo>
                    <a:pt x="1309" y="6261"/>
                    <a:pt x="1309" y="7826"/>
                    <a:pt x="2073" y="7513"/>
                  </a:cubicBezTo>
                  <a:cubicBezTo>
                    <a:pt x="2836" y="7200"/>
                    <a:pt x="4364" y="5009"/>
                    <a:pt x="5673" y="3443"/>
                  </a:cubicBezTo>
                  <a:cubicBezTo>
                    <a:pt x="6982" y="1878"/>
                    <a:pt x="8073" y="939"/>
                    <a:pt x="8727" y="1252"/>
                  </a:cubicBezTo>
                  <a:cubicBezTo>
                    <a:pt x="9382" y="1565"/>
                    <a:pt x="9600" y="3130"/>
                    <a:pt x="9709" y="4696"/>
                  </a:cubicBezTo>
                  <a:cubicBezTo>
                    <a:pt x="9818" y="6261"/>
                    <a:pt x="9818" y="7826"/>
                    <a:pt x="10255" y="7983"/>
                  </a:cubicBezTo>
                  <a:cubicBezTo>
                    <a:pt x="10691" y="8139"/>
                    <a:pt x="11564" y="6887"/>
                    <a:pt x="12436" y="5791"/>
                  </a:cubicBezTo>
                  <a:cubicBezTo>
                    <a:pt x="13309" y="4696"/>
                    <a:pt x="14182" y="3757"/>
                    <a:pt x="15164" y="3130"/>
                  </a:cubicBezTo>
                  <a:cubicBezTo>
                    <a:pt x="16145" y="2504"/>
                    <a:pt x="17236" y="2191"/>
                    <a:pt x="18000" y="2817"/>
                  </a:cubicBezTo>
                  <a:cubicBezTo>
                    <a:pt x="18764" y="3443"/>
                    <a:pt x="19200" y="5009"/>
                    <a:pt x="19745" y="8296"/>
                  </a:cubicBezTo>
                  <a:cubicBezTo>
                    <a:pt x="20291" y="11583"/>
                    <a:pt x="20945" y="165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049495" y="6099525"/>
              <a:ext cx="1952939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26" fill="norm" stroke="1" extrusionOk="0">
                  <a:moveTo>
                    <a:pt x="108" y="15633"/>
                  </a:moveTo>
                  <a:cubicBezTo>
                    <a:pt x="38" y="17027"/>
                    <a:pt x="-32" y="18421"/>
                    <a:pt x="15" y="19466"/>
                  </a:cubicBezTo>
                  <a:cubicBezTo>
                    <a:pt x="62" y="20511"/>
                    <a:pt x="225" y="21208"/>
                    <a:pt x="681" y="21382"/>
                  </a:cubicBezTo>
                  <a:cubicBezTo>
                    <a:pt x="1137" y="21556"/>
                    <a:pt x="1885" y="21208"/>
                    <a:pt x="2656" y="20337"/>
                  </a:cubicBezTo>
                  <a:cubicBezTo>
                    <a:pt x="3428" y="19466"/>
                    <a:pt x="4223" y="18072"/>
                    <a:pt x="4947" y="16504"/>
                  </a:cubicBezTo>
                  <a:cubicBezTo>
                    <a:pt x="5672" y="14937"/>
                    <a:pt x="6326" y="13195"/>
                    <a:pt x="7039" y="11627"/>
                  </a:cubicBezTo>
                  <a:cubicBezTo>
                    <a:pt x="7752" y="10059"/>
                    <a:pt x="8524" y="8666"/>
                    <a:pt x="9365" y="7272"/>
                  </a:cubicBezTo>
                  <a:cubicBezTo>
                    <a:pt x="10207" y="5879"/>
                    <a:pt x="11119" y="4485"/>
                    <a:pt x="11984" y="3440"/>
                  </a:cubicBezTo>
                  <a:cubicBezTo>
                    <a:pt x="12849" y="2395"/>
                    <a:pt x="13667" y="1698"/>
                    <a:pt x="14462" y="1175"/>
                  </a:cubicBezTo>
                  <a:cubicBezTo>
                    <a:pt x="15256" y="653"/>
                    <a:pt x="16028" y="304"/>
                    <a:pt x="17068" y="130"/>
                  </a:cubicBezTo>
                  <a:cubicBezTo>
                    <a:pt x="18108" y="-44"/>
                    <a:pt x="19417" y="-44"/>
                    <a:pt x="20212" y="130"/>
                  </a:cubicBezTo>
                  <a:cubicBezTo>
                    <a:pt x="21007" y="304"/>
                    <a:pt x="21287" y="653"/>
                    <a:pt x="21568" y="1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0003366" y="6317536"/>
              <a:ext cx="203008" cy="15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63" fill="norm" stroke="1" extrusionOk="0">
                  <a:moveTo>
                    <a:pt x="2866" y="7763"/>
                  </a:moveTo>
                  <a:cubicBezTo>
                    <a:pt x="2204" y="6563"/>
                    <a:pt x="1543" y="5363"/>
                    <a:pt x="1102" y="5813"/>
                  </a:cubicBezTo>
                  <a:cubicBezTo>
                    <a:pt x="662" y="6263"/>
                    <a:pt x="441" y="8363"/>
                    <a:pt x="221" y="10163"/>
                  </a:cubicBezTo>
                  <a:cubicBezTo>
                    <a:pt x="0" y="11963"/>
                    <a:pt x="-220" y="13463"/>
                    <a:pt x="441" y="13613"/>
                  </a:cubicBezTo>
                  <a:cubicBezTo>
                    <a:pt x="1102" y="13763"/>
                    <a:pt x="2645" y="12563"/>
                    <a:pt x="4739" y="10313"/>
                  </a:cubicBezTo>
                  <a:cubicBezTo>
                    <a:pt x="6833" y="8063"/>
                    <a:pt x="9478" y="4763"/>
                    <a:pt x="11792" y="2663"/>
                  </a:cubicBezTo>
                  <a:cubicBezTo>
                    <a:pt x="14107" y="563"/>
                    <a:pt x="16090" y="-337"/>
                    <a:pt x="17743" y="113"/>
                  </a:cubicBezTo>
                  <a:cubicBezTo>
                    <a:pt x="19396" y="563"/>
                    <a:pt x="20719" y="2363"/>
                    <a:pt x="21049" y="5963"/>
                  </a:cubicBezTo>
                  <a:cubicBezTo>
                    <a:pt x="21380" y="9563"/>
                    <a:pt x="20719" y="14963"/>
                    <a:pt x="20388" y="17813"/>
                  </a:cubicBezTo>
                  <a:cubicBezTo>
                    <a:pt x="20058" y="20663"/>
                    <a:pt x="20058" y="20963"/>
                    <a:pt x="20058" y="2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930104" y="7191460"/>
              <a:ext cx="372830" cy="47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38" fill="norm" stroke="1" extrusionOk="0">
                  <a:moveTo>
                    <a:pt x="21374" y="3154"/>
                  </a:moveTo>
                  <a:cubicBezTo>
                    <a:pt x="21374" y="2294"/>
                    <a:pt x="21374" y="1434"/>
                    <a:pt x="21010" y="860"/>
                  </a:cubicBezTo>
                  <a:cubicBezTo>
                    <a:pt x="20646" y="287"/>
                    <a:pt x="19918" y="0"/>
                    <a:pt x="18401" y="0"/>
                  </a:cubicBezTo>
                  <a:cubicBezTo>
                    <a:pt x="16884" y="0"/>
                    <a:pt x="14578" y="287"/>
                    <a:pt x="11848" y="1338"/>
                  </a:cubicBezTo>
                  <a:cubicBezTo>
                    <a:pt x="9118" y="2389"/>
                    <a:pt x="5963" y="4205"/>
                    <a:pt x="3778" y="6499"/>
                  </a:cubicBezTo>
                  <a:cubicBezTo>
                    <a:pt x="1594" y="8793"/>
                    <a:pt x="381" y="11565"/>
                    <a:pt x="77" y="13715"/>
                  </a:cubicBezTo>
                  <a:cubicBezTo>
                    <a:pt x="-226" y="15865"/>
                    <a:pt x="381" y="17395"/>
                    <a:pt x="1534" y="18637"/>
                  </a:cubicBezTo>
                  <a:cubicBezTo>
                    <a:pt x="2686" y="19880"/>
                    <a:pt x="4385" y="20835"/>
                    <a:pt x="7237" y="21218"/>
                  </a:cubicBezTo>
                  <a:cubicBezTo>
                    <a:pt x="10089" y="21600"/>
                    <a:pt x="14093" y="21409"/>
                    <a:pt x="16459" y="21218"/>
                  </a:cubicBezTo>
                  <a:cubicBezTo>
                    <a:pt x="18826" y="21027"/>
                    <a:pt x="19554" y="20835"/>
                    <a:pt x="20282" y="20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991783" y="7439110"/>
              <a:ext cx="349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5" y="17053"/>
                    <a:pt x="7331" y="12505"/>
                    <a:pt x="10931" y="8905"/>
                  </a:cubicBezTo>
                  <a:cubicBezTo>
                    <a:pt x="14531" y="5305"/>
                    <a:pt x="18065" y="26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474383" y="7126079"/>
              <a:ext cx="338995" cy="59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53" fill="norm" stroke="1" extrusionOk="0">
                  <a:moveTo>
                    <a:pt x="21332" y="1442"/>
                  </a:moveTo>
                  <a:cubicBezTo>
                    <a:pt x="21466" y="984"/>
                    <a:pt x="21600" y="526"/>
                    <a:pt x="21332" y="258"/>
                  </a:cubicBezTo>
                  <a:cubicBezTo>
                    <a:pt x="21063" y="-9"/>
                    <a:pt x="20393" y="-85"/>
                    <a:pt x="18581" y="106"/>
                  </a:cubicBezTo>
                  <a:cubicBezTo>
                    <a:pt x="16770" y="297"/>
                    <a:pt x="13819" y="755"/>
                    <a:pt x="10867" y="1823"/>
                  </a:cubicBezTo>
                  <a:cubicBezTo>
                    <a:pt x="7916" y="2892"/>
                    <a:pt x="4964" y="4571"/>
                    <a:pt x="3153" y="6555"/>
                  </a:cubicBezTo>
                  <a:cubicBezTo>
                    <a:pt x="1342" y="8540"/>
                    <a:pt x="671" y="10829"/>
                    <a:pt x="335" y="12967"/>
                  </a:cubicBezTo>
                  <a:cubicBezTo>
                    <a:pt x="0" y="15104"/>
                    <a:pt x="0" y="17088"/>
                    <a:pt x="0" y="18271"/>
                  </a:cubicBezTo>
                  <a:cubicBezTo>
                    <a:pt x="0" y="19454"/>
                    <a:pt x="0" y="19836"/>
                    <a:pt x="201" y="20217"/>
                  </a:cubicBezTo>
                  <a:cubicBezTo>
                    <a:pt x="402" y="20599"/>
                    <a:pt x="805" y="20981"/>
                    <a:pt x="1878" y="21210"/>
                  </a:cubicBezTo>
                  <a:cubicBezTo>
                    <a:pt x="2952" y="21439"/>
                    <a:pt x="4696" y="21515"/>
                    <a:pt x="7580" y="21401"/>
                  </a:cubicBezTo>
                  <a:cubicBezTo>
                    <a:pt x="10465" y="21286"/>
                    <a:pt x="14489" y="20981"/>
                    <a:pt x="18514" y="20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842683" y="7344223"/>
              <a:ext cx="323851" cy="27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470"/>
                  </a:moveTo>
                  <a:cubicBezTo>
                    <a:pt x="706" y="137"/>
                    <a:pt x="1412" y="-195"/>
                    <a:pt x="2471" y="137"/>
                  </a:cubicBezTo>
                  <a:cubicBezTo>
                    <a:pt x="3529" y="470"/>
                    <a:pt x="4941" y="1467"/>
                    <a:pt x="7482" y="4374"/>
                  </a:cubicBezTo>
                  <a:cubicBezTo>
                    <a:pt x="10024" y="7282"/>
                    <a:pt x="13694" y="12100"/>
                    <a:pt x="16235" y="15257"/>
                  </a:cubicBezTo>
                  <a:cubicBezTo>
                    <a:pt x="18776" y="18414"/>
                    <a:pt x="20188" y="19910"/>
                    <a:pt x="21600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912533" y="7348664"/>
              <a:ext cx="285751" cy="28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115"/>
                  </a:moveTo>
                  <a:cubicBezTo>
                    <a:pt x="20320" y="-42"/>
                    <a:pt x="19040" y="-200"/>
                    <a:pt x="17520" y="825"/>
                  </a:cubicBezTo>
                  <a:cubicBezTo>
                    <a:pt x="16000" y="1850"/>
                    <a:pt x="14240" y="4057"/>
                    <a:pt x="11840" y="6816"/>
                  </a:cubicBezTo>
                  <a:cubicBezTo>
                    <a:pt x="9440" y="9575"/>
                    <a:pt x="6400" y="12886"/>
                    <a:pt x="4320" y="15409"/>
                  </a:cubicBezTo>
                  <a:cubicBezTo>
                    <a:pt x="2240" y="17931"/>
                    <a:pt x="1120" y="19666"/>
                    <a:pt x="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798233" y="7235910"/>
              <a:ext cx="425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0" y="19600"/>
                    <a:pt x="1719" y="17600"/>
                    <a:pt x="3707" y="14600"/>
                  </a:cubicBezTo>
                  <a:cubicBezTo>
                    <a:pt x="5696" y="11600"/>
                    <a:pt x="8812" y="7600"/>
                    <a:pt x="11982" y="5000"/>
                  </a:cubicBezTo>
                  <a:cubicBezTo>
                    <a:pt x="15152" y="2400"/>
                    <a:pt x="1837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185583" y="7074285"/>
              <a:ext cx="309399" cy="59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4" fill="norm" stroke="1" extrusionOk="0">
                  <a:moveTo>
                    <a:pt x="0" y="3321"/>
                  </a:moveTo>
                  <a:cubicBezTo>
                    <a:pt x="3233" y="2325"/>
                    <a:pt x="6465" y="1329"/>
                    <a:pt x="9478" y="717"/>
                  </a:cubicBezTo>
                  <a:cubicBezTo>
                    <a:pt x="12490" y="104"/>
                    <a:pt x="15282" y="-126"/>
                    <a:pt x="17192" y="65"/>
                  </a:cubicBezTo>
                  <a:cubicBezTo>
                    <a:pt x="19102" y="257"/>
                    <a:pt x="20131" y="870"/>
                    <a:pt x="20645" y="2172"/>
                  </a:cubicBezTo>
                  <a:cubicBezTo>
                    <a:pt x="21159" y="3474"/>
                    <a:pt x="21159" y="5465"/>
                    <a:pt x="20939" y="7878"/>
                  </a:cubicBezTo>
                  <a:cubicBezTo>
                    <a:pt x="20718" y="10291"/>
                    <a:pt x="20278" y="13125"/>
                    <a:pt x="20351" y="14963"/>
                  </a:cubicBezTo>
                  <a:cubicBezTo>
                    <a:pt x="20424" y="16802"/>
                    <a:pt x="21012" y="17644"/>
                    <a:pt x="21306" y="18257"/>
                  </a:cubicBezTo>
                  <a:cubicBezTo>
                    <a:pt x="21600" y="18870"/>
                    <a:pt x="21600" y="19253"/>
                    <a:pt x="20645" y="19597"/>
                  </a:cubicBezTo>
                  <a:cubicBezTo>
                    <a:pt x="19690" y="19942"/>
                    <a:pt x="17780" y="20248"/>
                    <a:pt x="14694" y="20555"/>
                  </a:cubicBezTo>
                  <a:cubicBezTo>
                    <a:pt x="11608" y="20861"/>
                    <a:pt x="7347" y="21168"/>
                    <a:pt x="3086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896783" y="7386193"/>
              <a:ext cx="2540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10800"/>
                    <a:pt x="7560" y="0"/>
                    <a:pt x="11160" y="0"/>
                  </a:cubicBezTo>
                  <a:cubicBezTo>
                    <a:pt x="14760" y="0"/>
                    <a:pt x="1818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904129" y="7508960"/>
              <a:ext cx="221255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21" fill="norm" stroke="1" extrusionOk="0">
                  <a:moveTo>
                    <a:pt x="5457" y="11435"/>
                  </a:moveTo>
                  <a:cubicBezTo>
                    <a:pt x="4429" y="12706"/>
                    <a:pt x="3400" y="13976"/>
                    <a:pt x="2269" y="15882"/>
                  </a:cubicBezTo>
                  <a:cubicBezTo>
                    <a:pt x="1137" y="17788"/>
                    <a:pt x="-97" y="20329"/>
                    <a:pt x="6" y="20965"/>
                  </a:cubicBezTo>
                  <a:cubicBezTo>
                    <a:pt x="109" y="21600"/>
                    <a:pt x="1549" y="20329"/>
                    <a:pt x="5354" y="16518"/>
                  </a:cubicBezTo>
                  <a:cubicBezTo>
                    <a:pt x="9160" y="12706"/>
                    <a:pt x="15332" y="6353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944533" y="7069615"/>
              <a:ext cx="292101" cy="22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719"/>
                  </a:moveTo>
                  <a:cubicBezTo>
                    <a:pt x="626" y="114"/>
                    <a:pt x="1252" y="-492"/>
                    <a:pt x="3052" y="618"/>
                  </a:cubicBezTo>
                  <a:cubicBezTo>
                    <a:pt x="4852" y="1729"/>
                    <a:pt x="7826" y="4555"/>
                    <a:pt x="9000" y="8087"/>
                  </a:cubicBezTo>
                  <a:cubicBezTo>
                    <a:pt x="10174" y="11620"/>
                    <a:pt x="9548" y="15859"/>
                    <a:pt x="8765" y="18181"/>
                  </a:cubicBezTo>
                  <a:cubicBezTo>
                    <a:pt x="7983" y="20502"/>
                    <a:pt x="7043" y="20906"/>
                    <a:pt x="6183" y="21007"/>
                  </a:cubicBezTo>
                  <a:cubicBezTo>
                    <a:pt x="5322" y="21108"/>
                    <a:pt x="4539" y="20906"/>
                    <a:pt x="4148" y="20200"/>
                  </a:cubicBezTo>
                  <a:cubicBezTo>
                    <a:pt x="3757" y="19493"/>
                    <a:pt x="3757" y="18282"/>
                    <a:pt x="5087" y="15859"/>
                  </a:cubicBezTo>
                  <a:cubicBezTo>
                    <a:pt x="6417" y="13437"/>
                    <a:pt x="9078" y="9803"/>
                    <a:pt x="10722" y="7684"/>
                  </a:cubicBezTo>
                  <a:cubicBezTo>
                    <a:pt x="12365" y="5564"/>
                    <a:pt x="12991" y="4958"/>
                    <a:pt x="13774" y="4050"/>
                  </a:cubicBezTo>
                  <a:cubicBezTo>
                    <a:pt x="14557" y="3142"/>
                    <a:pt x="15496" y="1930"/>
                    <a:pt x="15730" y="1930"/>
                  </a:cubicBezTo>
                  <a:cubicBezTo>
                    <a:pt x="15965" y="1930"/>
                    <a:pt x="15496" y="3142"/>
                    <a:pt x="14870" y="5362"/>
                  </a:cubicBezTo>
                  <a:cubicBezTo>
                    <a:pt x="14243" y="7583"/>
                    <a:pt x="13461" y="10813"/>
                    <a:pt x="13148" y="12932"/>
                  </a:cubicBezTo>
                  <a:cubicBezTo>
                    <a:pt x="12835" y="15052"/>
                    <a:pt x="12991" y="16061"/>
                    <a:pt x="13539" y="16667"/>
                  </a:cubicBezTo>
                  <a:cubicBezTo>
                    <a:pt x="14087" y="17272"/>
                    <a:pt x="15026" y="17474"/>
                    <a:pt x="16435" y="17272"/>
                  </a:cubicBezTo>
                  <a:cubicBezTo>
                    <a:pt x="17843" y="17071"/>
                    <a:pt x="19722" y="16465"/>
                    <a:pt x="21600" y="15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944533" y="7026360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319183" y="6842210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420783" y="7204160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7280"/>
                    <a:pt x="11600" y="12960"/>
                    <a:pt x="15200" y="9360"/>
                  </a:cubicBezTo>
                  <a:cubicBezTo>
                    <a:pt x="18800" y="5760"/>
                    <a:pt x="202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509410" y="7102560"/>
              <a:ext cx="6377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6361" y="0"/>
                  </a:moveTo>
                  <a:cubicBezTo>
                    <a:pt x="2877" y="4024"/>
                    <a:pt x="-607" y="8047"/>
                    <a:pt x="90" y="11541"/>
                  </a:cubicBezTo>
                  <a:cubicBezTo>
                    <a:pt x="787" y="15035"/>
                    <a:pt x="5664" y="18000"/>
                    <a:pt x="9845" y="19588"/>
                  </a:cubicBezTo>
                  <a:cubicBezTo>
                    <a:pt x="14025" y="21176"/>
                    <a:pt x="17509" y="21388"/>
                    <a:pt x="209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757333" y="7082594"/>
              <a:ext cx="241301" cy="20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5278"/>
                  </a:moveTo>
                  <a:cubicBezTo>
                    <a:pt x="379" y="3334"/>
                    <a:pt x="758" y="1390"/>
                    <a:pt x="1421" y="526"/>
                  </a:cubicBezTo>
                  <a:cubicBezTo>
                    <a:pt x="2084" y="-338"/>
                    <a:pt x="3032" y="-122"/>
                    <a:pt x="4074" y="1066"/>
                  </a:cubicBezTo>
                  <a:cubicBezTo>
                    <a:pt x="5116" y="2254"/>
                    <a:pt x="6253" y="4414"/>
                    <a:pt x="6632" y="7438"/>
                  </a:cubicBezTo>
                  <a:cubicBezTo>
                    <a:pt x="7011" y="10462"/>
                    <a:pt x="6632" y="14350"/>
                    <a:pt x="6063" y="16726"/>
                  </a:cubicBezTo>
                  <a:cubicBezTo>
                    <a:pt x="5495" y="19102"/>
                    <a:pt x="4737" y="19966"/>
                    <a:pt x="3884" y="20506"/>
                  </a:cubicBezTo>
                  <a:cubicBezTo>
                    <a:pt x="3032" y="21046"/>
                    <a:pt x="2084" y="21262"/>
                    <a:pt x="1611" y="20830"/>
                  </a:cubicBezTo>
                  <a:cubicBezTo>
                    <a:pt x="1137" y="20398"/>
                    <a:pt x="1137" y="19318"/>
                    <a:pt x="2368" y="17158"/>
                  </a:cubicBezTo>
                  <a:cubicBezTo>
                    <a:pt x="3600" y="14998"/>
                    <a:pt x="6063" y="11758"/>
                    <a:pt x="8053" y="9274"/>
                  </a:cubicBezTo>
                  <a:cubicBezTo>
                    <a:pt x="10042" y="6790"/>
                    <a:pt x="11558" y="5062"/>
                    <a:pt x="12695" y="3766"/>
                  </a:cubicBezTo>
                  <a:cubicBezTo>
                    <a:pt x="13832" y="2470"/>
                    <a:pt x="14589" y="1606"/>
                    <a:pt x="14684" y="1822"/>
                  </a:cubicBezTo>
                  <a:cubicBezTo>
                    <a:pt x="14779" y="2038"/>
                    <a:pt x="14211" y="3334"/>
                    <a:pt x="13547" y="5386"/>
                  </a:cubicBezTo>
                  <a:cubicBezTo>
                    <a:pt x="12884" y="7438"/>
                    <a:pt x="12126" y="10246"/>
                    <a:pt x="11842" y="12190"/>
                  </a:cubicBezTo>
                  <a:cubicBezTo>
                    <a:pt x="11558" y="14134"/>
                    <a:pt x="11747" y="15214"/>
                    <a:pt x="12884" y="16078"/>
                  </a:cubicBezTo>
                  <a:cubicBezTo>
                    <a:pt x="14021" y="16942"/>
                    <a:pt x="16105" y="17590"/>
                    <a:pt x="17716" y="17590"/>
                  </a:cubicBezTo>
                  <a:cubicBezTo>
                    <a:pt x="19326" y="17590"/>
                    <a:pt x="20463" y="16942"/>
                    <a:pt x="21600" y="16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738283" y="7020010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5600"/>
                    <a:pt x="11446" y="9600"/>
                    <a:pt x="15046" y="6000"/>
                  </a:cubicBezTo>
                  <a:cubicBezTo>
                    <a:pt x="18646" y="2400"/>
                    <a:pt x="2012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055783" y="6839947"/>
              <a:ext cx="139701" cy="1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300"/>
                  </a:moveTo>
                  <a:cubicBezTo>
                    <a:pt x="2291" y="20"/>
                    <a:pt x="4582" y="-261"/>
                    <a:pt x="6873" y="440"/>
                  </a:cubicBezTo>
                  <a:cubicBezTo>
                    <a:pt x="9164" y="1142"/>
                    <a:pt x="11455" y="2825"/>
                    <a:pt x="11291" y="5910"/>
                  </a:cubicBezTo>
                  <a:cubicBezTo>
                    <a:pt x="11127" y="8996"/>
                    <a:pt x="8509" y="13484"/>
                    <a:pt x="6709" y="16290"/>
                  </a:cubicBezTo>
                  <a:cubicBezTo>
                    <a:pt x="4909" y="19095"/>
                    <a:pt x="3927" y="20217"/>
                    <a:pt x="4418" y="20778"/>
                  </a:cubicBezTo>
                  <a:cubicBezTo>
                    <a:pt x="4909" y="21339"/>
                    <a:pt x="6873" y="21339"/>
                    <a:pt x="9982" y="21339"/>
                  </a:cubicBezTo>
                  <a:cubicBezTo>
                    <a:pt x="13091" y="21339"/>
                    <a:pt x="17345" y="21339"/>
                    <a:pt x="21600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220883" y="7191460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327"/>
                    <a:pt x="554" y="15055"/>
                    <a:pt x="4154" y="11455"/>
                  </a:cubicBezTo>
                  <a:cubicBezTo>
                    <a:pt x="7754" y="7855"/>
                    <a:pt x="14677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304441" y="7134310"/>
              <a:ext cx="6884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9506" y="0"/>
                  </a:moveTo>
                  <a:cubicBezTo>
                    <a:pt x="6233" y="313"/>
                    <a:pt x="2961" y="626"/>
                    <a:pt x="1324" y="1565"/>
                  </a:cubicBezTo>
                  <a:cubicBezTo>
                    <a:pt x="-312" y="2504"/>
                    <a:pt x="-312" y="4070"/>
                    <a:pt x="670" y="6417"/>
                  </a:cubicBezTo>
                  <a:cubicBezTo>
                    <a:pt x="1652" y="8765"/>
                    <a:pt x="3615" y="11896"/>
                    <a:pt x="7215" y="14557"/>
                  </a:cubicBezTo>
                  <a:cubicBezTo>
                    <a:pt x="10815" y="17217"/>
                    <a:pt x="16052" y="19409"/>
                    <a:pt x="212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589183" y="7214416"/>
              <a:ext cx="209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91" y="12582"/>
                    <a:pt x="11782" y="4867"/>
                    <a:pt x="15382" y="1782"/>
                  </a:cubicBezTo>
                  <a:cubicBezTo>
                    <a:pt x="18982" y="-1304"/>
                    <a:pt x="20291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167033" y="719781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489753" y="7127397"/>
              <a:ext cx="267831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66" fill="norm" stroke="1" extrusionOk="0">
                  <a:moveTo>
                    <a:pt x="2132" y="20966"/>
                  </a:moveTo>
                  <a:cubicBezTo>
                    <a:pt x="1112" y="20102"/>
                    <a:pt x="91" y="19238"/>
                    <a:pt x="6" y="17078"/>
                  </a:cubicBezTo>
                  <a:cubicBezTo>
                    <a:pt x="-79" y="14918"/>
                    <a:pt x="771" y="11462"/>
                    <a:pt x="3578" y="8006"/>
                  </a:cubicBezTo>
                  <a:cubicBezTo>
                    <a:pt x="6384" y="4550"/>
                    <a:pt x="11146" y="1094"/>
                    <a:pt x="14463" y="230"/>
                  </a:cubicBezTo>
                  <a:cubicBezTo>
                    <a:pt x="17779" y="-634"/>
                    <a:pt x="19650" y="1094"/>
                    <a:pt x="21521" y="2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586133" y="7020010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00"/>
                    <a:pt x="7200" y="10000"/>
                    <a:pt x="10800" y="13600"/>
                  </a:cubicBezTo>
                  <a:cubicBezTo>
                    <a:pt x="14400" y="17200"/>
                    <a:pt x="18000" y="19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765634" y="6977942"/>
              <a:ext cx="290400" cy="22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95" fill="norm" stroke="1" extrusionOk="0">
                  <a:moveTo>
                    <a:pt x="813" y="3903"/>
                  </a:moveTo>
                  <a:cubicBezTo>
                    <a:pt x="344" y="2528"/>
                    <a:pt x="-126" y="1154"/>
                    <a:pt x="31" y="466"/>
                  </a:cubicBezTo>
                  <a:cubicBezTo>
                    <a:pt x="187" y="-221"/>
                    <a:pt x="970" y="-221"/>
                    <a:pt x="2378" y="957"/>
                  </a:cubicBezTo>
                  <a:cubicBezTo>
                    <a:pt x="3787" y="2135"/>
                    <a:pt x="5822" y="4492"/>
                    <a:pt x="6526" y="7634"/>
                  </a:cubicBezTo>
                  <a:cubicBezTo>
                    <a:pt x="7231" y="10775"/>
                    <a:pt x="6604" y="14703"/>
                    <a:pt x="5900" y="17059"/>
                  </a:cubicBezTo>
                  <a:cubicBezTo>
                    <a:pt x="5196" y="19415"/>
                    <a:pt x="4413" y="20201"/>
                    <a:pt x="3552" y="20692"/>
                  </a:cubicBezTo>
                  <a:cubicBezTo>
                    <a:pt x="2691" y="21183"/>
                    <a:pt x="1752" y="21379"/>
                    <a:pt x="1283" y="20986"/>
                  </a:cubicBezTo>
                  <a:cubicBezTo>
                    <a:pt x="813" y="20594"/>
                    <a:pt x="813" y="19612"/>
                    <a:pt x="2300" y="17452"/>
                  </a:cubicBezTo>
                  <a:cubicBezTo>
                    <a:pt x="3787" y="15292"/>
                    <a:pt x="6761" y="11954"/>
                    <a:pt x="9344" y="9303"/>
                  </a:cubicBezTo>
                  <a:cubicBezTo>
                    <a:pt x="11926" y="6652"/>
                    <a:pt x="14117" y="4688"/>
                    <a:pt x="15526" y="3412"/>
                  </a:cubicBezTo>
                  <a:cubicBezTo>
                    <a:pt x="16935" y="2135"/>
                    <a:pt x="17561" y="1546"/>
                    <a:pt x="17639" y="1743"/>
                  </a:cubicBezTo>
                  <a:cubicBezTo>
                    <a:pt x="17717" y="1939"/>
                    <a:pt x="17248" y="2921"/>
                    <a:pt x="16387" y="4688"/>
                  </a:cubicBezTo>
                  <a:cubicBezTo>
                    <a:pt x="15526" y="6455"/>
                    <a:pt x="14274" y="9008"/>
                    <a:pt x="13570" y="11168"/>
                  </a:cubicBezTo>
                  <a:cubicBezTo>
                    <a:pt x="12865" y="13328"/>
                    <a:pt x="12709" y="15095"/>
                    <a:pt x="13022" y="16175"/>
                  </a:cubicBezTo>
                  <a:cubicBezTo>
                    <a:pt x="13335" y="17255"/>
                    <a:pt x="14117" y="17648"/>
                    <a:pt x="15604" y="17844"/>
                  </a:cubicBezTo>
                  <a:cubicBezTo>
                    <a:pt x="17091" y="18041"/>
                    <a:pt x="19283" y="18041"/>
                    <a:pt x="21474" y="18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719483" y="6848560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840"/>
                    <a:pt x="11782" y="10080"/>
                    <a:pt x="15382" y="6480"/>
                  </a:cubicBezTo>
                  <a:cubicBezTo>
                    <a:pt x="18982" y="2880"/>
                    <a:pt x="2029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113183" y="6711945"/>
              <a:ext cx="225707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2" fill="norm" stroke="1" extrusionOk="0">
                  <a:moveTo>
                    <a:pt x="0" y="1613"/>
                  </a:moveTo>
                  <a:cubicBezTo>
                    <a:pt x="606" y="757"/>
                    <a:pt x="1211" y="-98"/>
                    <a:pt x="1716" y="9"/>
                  </a:cubicBezTo>
                  <a:cubicBezTo>
                    <a:pt x="2221" y="116"/>
                    <a:pt x="2624" y="1185"/>
                    <a:pt x="2826" y="2361"/>
                  </a:cubicBezTo>
                  <a:cubicBezTo>
                    <a:pt x="3028" y="3538"/>
                    <a:pt x="3028" y="4821"/>
                    <a:pt x="2725" y="6211"/>
                  </a:cubicBezTo>
                  <a:cubicBezTo>
                    <a:pt x="2422" y="7601"/>
                    <a:pt x="1817" y="9098"/>
                    <a:pt x="1817" y="9312"/>
                  </a:cubicBezTo>
                  <a:cubicBezTo>
                    <a:pt x="1817" y="9526"/>
                    <a:pt x="2422" y="8456"/>
                    <a:pt x="3129" y="7494"/>
                  </a:cubicBezTo>
                  <a:cubicBezTo>
                    <a:pt x="3836" y="6532"/>
                    <a:pt x="4643" y="5676"/>
                    <a:pt x="5350" y="4821"/>
                  </a:cubicBezTo>
                  <a:cubicBezTo>
                    <a:pt x="6056" y="3965"/>
                    <a:pt x="6662" y="3110"/>
                    <a:pt x="7166" y="3217"/>
                  </a:cubicBezTo>
                  <a:cubicBezTo>
                    <a:pt x="7671" y="3324"/>
                    <a:pt x="8075" y="4393"/>
                    <a:pt x="8277" y="5462"/>
                  </a:cubicBezTo>
                  <a:cubicBezTo>
                    <a:pt x="8479" y="6532"/>
                    <a:pt x="8479" y="7601"/>
                    <a:pt x="8479" y="8670"/>
                  </a:cubicBezTo>
                  <a:cubicBezTo>
                    <a:pt x="8479" y="9740"/>
                    <a:pt x="8479" y="10809"/>
                    <a:pt x="8680" y="10809"/>
                  </a:cubicBezTo>
                  <a:cubicBezTo>
                    <a:pt x="8882" y="10809"/>
                    <a:pt x="9286" y="9740"/>
                    <a:pt x="10497" y="8243"/>
                  </a:cubicBezTo>
                  <a:cubicBezTo>
                    <a:pt x="11708" y="6746"/>
                    <a:pt x="13727" y="4821"/>
                    <a:pt x="15544" y="3645"/>
                  </a:cubicBezTo>
                  <a:cubicBezTo>
                    <a:pt x="17361" y="2468"/>
                    <a:pt x="18976" y="2041"/>
                    <a:pt x="19985" y="2361"/>
                  </a:cubicBezTo>
                  <a:cubicBezTo>
                    <a:pt x="20994" y="2682"/>
                    <a:pt x="21398" y="3752"/>
                    <a:pt x="21499" y="7066"/>
                  </a:cubicBezTo>
                  <a:cubicBezTo>
                    <a:pt x="21600" y="10381"/>
                    <a:pt x="21398" y="15942"/>
                    <a:pt x="21196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192183" y="7410717"/>
              <a:ext cx="2787651" cy="19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9421"/>
                  </a:moveTo>
                  <a:cubicBezTo>
                    <a:pt x="394" y="20330"/>
                    <a:pt x="787" y="21240"/>
                    <a:pt x="1238" y="21353"/>
                  </a:cubicBezTo>
                  <a:cubicBezTo>
                    <a:pt x="1689" y="21467"/>
                    <a:pt x="2198" y="20785"/>
                    <a:pt x="2796" y="19989"/>
                  </a:cubicBezTo>
                  <a:cubicBezTo>
                    <a:pt x="3395" y="19193"/>
                    <a:pt x="4084" y="18284"/>
                    <a:pt x="4707" y="17374"/>
                  </a:cubicBezTo>
                  <a:cubicBezTo>
                    <a:pt x="5330" y="16465"/>
                    <a:pt x="5888" y="15555"/>
                    <a:pt x="6503" y="14532"/>
                  </a:cubicBezTo>
                  <a:cubicBezTo>
                    <a:pt x="7118" y="13509"/>
                    <a:pt x="7790" y="12372"/>
                    <a:pt x="8291" y="11576"/>
                  </a:cubicBezTo>
                  <a:cubicBezTo>
                    <a:pt x="8791" y="10781"/>
                    <a:pt x="9119" y="10326"/>
                    <a:pt x="9496" y="9758"/>
                  </a:cubicBezTo>
                  <a:cubicBezTo>
                    <a:pt x="9873" y="9189"/>
                    <a:pt x="10300" y="8507"/>
                    <a:pt x="10685" y="7939"/>
                  </a:cubicBezTo>
                  <a:cubicBezTo>
                    <a:pt x="11071" y="7370"/>
                    <a:pt x="11415" y="6915"/>
                    <a:pt x="11792" y="6461"/>
                  </a:cubicBezTo>
                  <a:cubicBezTo>
                    <a:pt x="12169" y="6006"/>
                    <a:pt x="12579" y="5551"/>
                    <a:pt x="12981" y="5096"/>
                  </a:cubicBezTo>
                  <a:cubicBezTo>
                    <a:pt x="13383" y="4642"/>
                    <a:pt x="13777" y="4187"/>
                    <a:pt x="14318" y="3732"/>
                  </a:cubicBezTo>
                  <a:cubicBezTo>
                    <a:pt x="14859" y="3278"/>
                    <a:pt x="15548" y="2823"/>
                    <a:pt x="16163" y="2482"/>
                  </a:cubicBezTo>
                  <a:cubicBezTo>
                    <a:pt x="16778" y="2141"/>
                    <a:pt x="17319" y="1913"/>
                    <a:pt x="18057" y="1459"/>
                  </a:cubicBezTo>
                  <a:cubicBezTo>
                    <a:pt x="18795" y="1004"/>
                    <a:pt x="19730" y="322"/>
                    <a:pt x="20354" y="94"/>
                  </a:cubicBezTo>
                  <a:cubicBezTo>
                    <a:pt x="20977" y="-133"/>
                    <a:pt x="21288" y="94"/>
                    <a:pt x="21600" y="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6735233" y="7667710"/>
              <a:ext cx="387351" cy="18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4152"/>
                  </a:moveTo>
                  <a:cubicBezTo>
                    <a:pt x="0" y="12910"/>
                    <a:pt x="0" y="11669"/>
                    <a:pt x="0" y="10428"/>
                  </a:cubicBezTo>
                  <a:cubicBezTo>
                    <a:pt x="0" y="9186"/>
                    <a:pt x="0" y="7945"/>
                    <a:pt x="177" y="8441"/>
                  </a:cubicBezTo>
                  <a:cubicBezTo>
                    <a:pt x="354" y="8938"/>
                    <a:pt x="708" y="11172"/>
                    <a:pt x="944" y="12910"/>
                  </a:cubicBezTo>
                  <a:cubicBezTo>
                    <a:pt x="1180" y="14648"/>
                    <a:pt x="1298" y="15890"/>
                    <a:pt x="1416" y="17503"/>
                  </a:cubicBezTo>
                  <a:cubicBezTo>
                    <a:pt x="1534" y="19117"/>
                    <a:pt x="1652" y="21103"/>
                    <a:pt x="1711" y="21352"/>
                  </a:cubicBezTo>
                  <a:cubicBezTo>
                    <a:pt x="1770" y="21600"/>
                    <a:pt x="1770" y="20110"/>
                    <a:pt x="2597" y="16510"/>
                  </a:cubicBezTo>
                  <a:cubicBezTo>
                    <a:pt x="3423" y="12910"/>
                    <a:pt x="5075" y="7200"/>
                    <a:pt x="6197" y="3972"/>
                  </a:cubicBezTo>
                  <a:cubicBezTo>
                    <a:pt x="7318" y="745"/>
                    <a:pt x="7908" y="0"/>
                    <a:pt x="8439" y="0"/>
                  </a:cubicBezTo>
                  <a:cubicBezTo>
                    <a:pt x="8970" y="0"/>
                    <a:pt x="9443" y="745"/>
                    <a:pt x="9856" y="2359"/>
                  </a:cubicBezTo>
                  <a:cubicBezTo>
                    <a:pt x="10269" y="3972"/>
                    <a:pt x="10623" y="6455"/>
                    <a:pt x="10682" y="8690"/>
                  </a:cubicBezTo>
                  <a:cubicBezTo>
                    <a:pt x="10741" y="10924"/>
                    <a:pt x="10505" y="12910"/>
                    <a:pt x="10505" y="13159"/>
                  </a:cubicBezTo>
                  <a:cubicBezTo>
                    <a:pt x="10505" y="13407"/>
                    <a:pt x="10741" y="11917"/>
                    <a:pt x="11449" y="10179"/>
                  </a:cubicBezTo>
                  <a:cubicBezTo>
                    <a:pt x="12157" y="8441"/>
                    <a:pt x="13338" y="6455"/>
                    <a:pt x="14577" y="5214"/>
                  </a:cubicBezTo>
                  <a:cubicBezTo>
                    <a:pt x="15816" y="3972"/>
                    <a:pt x="17115" y="3476"/>
                    <a:pt x="18000" y="3724"/>
                  </a:cubicBezTo>
                  <a:cubicBezTo>
                    <a:pt x="18885" y="3972"/>
                    <a:pt x="19357" y="4966"/>
                    <a:pt x="19889" y="7821"/>
                  </a:cubicBezTo>
                  <a:cubicBezTo>
                    <a:pt x="20420" y="10676"/>
                    <a:pt x="21010" y="15393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9" name="Drawing"/>
          <p:cNvGrpSpPr/>
          <p:nvPr/>
        </p:nvGrpSpPr>
        <p:grpSpPr>
          <a:xfrm>
            <a:off x="776161" y="1110145"/>
            <a:ext cx="11654494" cy="7379805"/>
            <a:chOff x="0" y="0"/>
            <a:chExt cx="11654492" cy="7379804"/>
          </a:xfrm>
        </p:grpSpPr>
        <p:sp>
          <p:nvSpPr>
            <p:cNvPr id="453" name="Line"/>
            <p:cNvSpPr/>
            <p:nvPr/>
          </p:nvSpPr>
          <p:spPr>
            <a:xfrm>
              <a:off x="1091637" y="212609"/>
              <a:ext cx="141054" cy="55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48" fill="norm" stroke="1" extrusionOk="0">
                  <a:moveTo>
                    <a:pt x="6441" y="9075"/>
                  </a:moveTo>
                  <a:cubicBezTo>
                    <a:pt x="5502" y="8745"/>
                    <a:pt x="4563" y="8416"/>
                    <a:pt x="4250" y="8457"/>
                  </a:cubicBezTo>
                  <a:cubicBezTo>
                    <a:pt x="3937" y="8498"/>
                    <a:pt x="4250" y="8910"/>
                    <a:pt x="5815" y="10477"/>
                  </a:cubicBezTo>
                  <a:cubicBezTo>
                    <a:pt x="7380" y="12043"/>
                    <a:pt x="10197" y="14764"/>
                    <a:pt x="11763" y="16577"/>
                  </a:cubicBezTo>
                  <a:cubicBezTo>
                    <a:pt x="13328" y="18391"/>
                    <a:pt x="13641" y="19298"/>
                    <a:pt x="13954" y="20081"/>
                  </a:cubicBezTo>
                  <a:cubicBezTo>
                    <a:pt x="14267" y="20864"/>
                    <a:pt x="14580" y="21524"/>
                    <a:pt x="14580" y="21442"/>
                  </a:cubicBezTo>
                  <a:cubicBezTo>
                    <a:pt x="14580" y="21359"/>
                    <a:pt x="14267" y="20535"/>
                    <a:pt x="12858" y="18680"/>
                  </a:cubicBezTo>
                  <a:cubicBezTo>
                    <a:pt x="11450" y="16825"/>
                    <a:pt x="8945" y="13939"/>
                    <a:pt x="6597" y="11054"/>
                  </a:cubicBezTo>
                  <a:cubicBezTo>
                    <a:pt x="4250" y="8168"/>
                    <a:pt x="2058" y="5283"/>
                    <a:pt x="963" y="3634"/>
                  </a:cubicBezTo>
                  <a:cubicBezTo>
                    <a:pt x="-133" y="1985"/>
                    <a:pt x="-133" y="1573"/>
                    <a:pt x="180" y="1161"/>
                  </a:cubicBezTo>
                  <a:cubicBezTo>
                    <a:pt x="493" y="748"/>
                    <a:pt x="1119" y="336"/>
                    <a:pt x="2371" y="130"/>
                  </a:cubicBezTo>
                  <a:cubicBezTo>
                    <a:pt x="3624" y="-76"/>
                    <a:pt x="5502" y="-76"/>
                    <a:pt x="8789" y="419"/>
                  </a:cubicBezTo>
                  <a:cubicBezTo>
                    <a:pt x="12076" y="913"/>
                    <a:pt x="16771" y="1903"/>
                    <a:pt x="19119" y="3304"/>
                  </a:cubicBezTo>
                  <a:cubicBezTo>
                    <a:pt x="21467" y="4706"/>
                    <a:pt x="21467" y="6519"/>
                    <a:pt x="18963" y="7839"/>
                  </a:cubicBezTo>
                  <a:cubicBezTo>
                    <a:pt x="16458" y="9158"/>
                    <a:pt x="11450" y="9982"/>
                    <a:pt x="8163" y="10353"/>
                  </a:cubicBezTo>
                  <a:cubicBezTo>
                    <a:pt x="4876" y="10724"/>
                    <a:pt x="3310" y="10642"/>
                    <a:pt x="3780" y="10435"/>
                  </a:cubicBezTo>
                  <a:cubicBezTo>
                    <a:pt x="4250" y="10229"/>
                    <a:pt x="6754" y="9900"/>
                    <a:pt x="9258" y="9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279035" y="454297"/>
              <a:ext cx="154604" cy="21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70" fill="norm" stroke="1" extrusionOk="0">
                  <a:moveTo>
                    <a:pt x="4682" y="9834"/>
                  </a:moveTo>
                  <a:cubicBezTo>
                    <a:pt x="3223" y="9624"/>
                    <a:pt x="1763" y="9415"/>
                    <a:pt x="888" y="8681"/>
                  </a:cubicBezTo>
                  <a:cubicBezTo>
                    <a:pt x="12" y="7947"/>
                    <a:pt x="-280" y="6688"/>
                    <a:pt x="304" y="5850"/>
                  </a:cubicBezTo>
                  <a:cubicBezTo>
                    <a:pt x="888" y="5011"/>
                    <a:pt x="2347" y="4591"/>
                    <a:pt x="4244" y="4382"/>
                  </a:cubicBezTo>
                  <a:cubicBezTo>
                    <a:pt x="6142" y="4172"/>
                    <a:pt x="8477" y="4172"/>
                    <a:pt x="10374" y="5640"/>
                  </a:cubicBezTo>
                  <a:cubicBezTo>
                    <a:pt x="12271" y="7108"/>
                    <a:pt x="13731" y="10044"/>
                    <a:pt x="14461" y="12455"/>
                  </a:cubicBezTo>
                  <a:cubicBezTo>
                    <a:pt x="15190" y="14867"/>
                    <a:pt x="15190" y="16754"/>
                    <a:pt x="14752" y="18327"/>
                  </a:cubicBezTo>
                  <a:cubicBezTo>
                    <a:pt x="14315" y="19900"/>
                    <a:pt x="13439" y="21158"/>
                    <a:pt x="12855" y="21263"/>
                  </a:cubicBezTo>
                  <a:cubicBezTo>
                    <a:pt x="12271" y="21368"/>
                    <a:pt x="11979" y="20319"/>
                    <a:pt x="11979" y="17279"/>
                  </a:cubicBezTo>
                  <a:cubicBezTo>
                    <a:pt x="11979" y="14238"/>
                    <a:pt x="12271" y="9205"/>
                    <a:pt x="12563" y="6164"/>
                  </a:cubicBezTo>
                  <a:cubicBezTo>
                    <a:pt x="12855" y="3123"/>
                    <a:pt x="13147" y="2075"/>
                    <a:pt x="13877" y="1236"/>
                  </a:cubicBezTo>
                  <a:cubicBezTo>
                    <a:pt x="14606" y="397"/>
                    <a:pt x="15774" y="-232"/>
                    <a:pt x="17088" y="83"/>
                  </a:cubicBezTo>
                  <a:cubicBezTo>
                    <a:pt x="18401" y="397"/>
                    <a:pt x="19861" y="1655"/>
                    <a:pt x="21320" y="2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536180" y="481588"/>
              <a:ext cx="77461" cy="20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245" fill="norm" stroke="1" extrusionOk="0">
                  <a:moveTo>
                    <a:pt x="18505" y="2160"/>
                  </a:moveTo>
                  <a:cubicBezTo>
                    <a:pt x="15094" y="1080"/>
                    <a:pt x="11684" y="0"/>
                    <a:pt x="9126" y="0"/>
                  </a:cubicBezTo>
                  <a:cubicBezTo>
                    <a:pt x="6568" y="0"/>
                    <a:pt x="4863" y="1080"/>
                    <a:pt x="3158" y="3672"/>
                  </a:cubicBezTo>
                  <a:cubicBezTo>
                    <a:pt x="1452" y="6264"/>
                    <a:pt x="-253" y="10368"/>
                    <a:pt x="31" y="13608"/>
                  </a:cubicBezTo>
                  <a:cubicBezTo>
                    <a:pt x="315" y="16848"/>
                    <a:pt x="2589" y="19224"/>
                    <a:pt x="5147" y="20412"/>
                  </a:cubicBezTo>
                  <a:cubicBezTo>
                    <a:pt x="7705" y="21600"/>
                    <a:pt x="10547" y="21600"/>
                    <a:pt x="13389" y="19872"/>
                  </a:cubicBezTo>
                  <a:cubicBezTo>
                    <a:pt x="16231" y="18144"/>
                    <a:pt x="19073" y="14688"/>
                    <a:pt x="20210" y="11772"/>
                  </a:cubicBezTo>
                  <a:cubicBezTo>
                    <a:pt x="21347" y="8856"/>
                    <a:pt x="20779" y="6480"/>
                    <a:pt x="19073" y="4968"/>
                  </a:cubicBezTo>
                  <a:cubicBezTo>
                    <a:pt x="17368" y="3456"/>
                    <a:pt x="14526" y="2808"/>
                    <a:pt x="11115" y="2592"/>
                  </a:cubicBezTo>
                  <a:cubicBezTo>
                    <a:pt x="7705" y="2376"/>
                    <a:pt x="3726" y="2592"/>
                    <a:pt x="2873" y="3132"/>
                  </a:cubicBezTo>
                  <a:cubicBezTo>
                    <a:pt x="2021" y="3672"/>
                    <a:pt x="4294" y="4536"/>
                    <a:pt x="6568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710069" y="399957"/>
              <a:ext cx="94899" cy="53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439" fill="norm" stroke="1" extrusionOk="0">
                  <a:moveTo>
                    <a:pt x="2023" y="4876"/>
                  </a:moveTo>
                  <a:cubicBezTo>
                    <a:pt x="4321" y="7417"/>
                    <a:pt x="6619" y="9958"/>
                    <a:pt x="8916" y="12584"/>
                  </a:cubicBezTo>
                  <a:cubicBezTo>
                    <a:pt x="11214" y="15210"/>
                    <a:pt x="13512" y="17920"/>
                    <a:pt x="14661" y="19487"/>
                  </a:cubicBezTo>
                  <a:cubicBezTo>
                    <a:pt x="15810" y="21054"/>
                    <a:pt x="15810" y="21478"/>
                    <a:pt x="15351" y="21436"/>
                  </a:cubicBezTo>
                  <a:cubicBezTo>
                    <a:pt x="14891" y="21393"/>
                    <a:pt x="13972" y="20885"/>
                    <a:pt x="11904" y="19064"/>
                  </a:cubicBezTo>
                  <a:cubicBezTo>
                    <a:pt x="9836" y="17243"/>
                    <a:pt x="6619" y="14109"/>
                    <a:pt x="4321" y="11186"/>
                  </a:cubicBezTo>
                  <a:cubicBezTo>
                    <a:pt x="2023" y="8264"/>
                    <a:pt x="644" y="5553"/>
                    <a:pt x="185" y="3944"/>
                  </a:cubicBezTo>
                  <a:cubicBezTo>
                    <a:pt x="-275" y="2334"/>
                    <a:pt x="185" y="1826"/>
                    <a:pt x="874" y="1360"/>
                  </a:cubicBezTo>
                  <a:cubicBezTo>
                    <a:pt x="1563" y="894"/>
                    <a:pt x="2482" y="471"/>
                    <a:pt x="4321" y="217"/>
                  </a:cubicBezTo>
                  <a:cubicBezTo>
                    <a:pt x="6159" y="-37"/>
                    <a:pt x="8916" y="-122"/>
                    <a:pt x="12134" y="259"/>
                  </a:cubicBezTo>
                  <a:cubicBezTo>
                    <a:pt x="15351" y="640"/>
                    <a:pt x="19027" y="1487"/>
                    <a:pt x="20176" y="2843"/>
                  </a:cubicBezTo>
                  <a:cubicBezTo>
                    <a:pt x="21325" y="4198"/>
                    <a:pt x="19946" y="6062"/>
                    <a:pt x="18568" y="7163"/>
                  </a:cubicBezTo>
                  <a:cubicBezTo>
                    <a:pt x="17189" y="8264"/>
                    <a:pt x="15810" y="8603"/>
                    <a:pt x="14202" y="8899"/>
                  </a:cubicBezTo>
                  <a:cubicBezTo>
                    <a:pt x="12593" y="9196"/>
                    <a:pt x="10755" y="9450"/>
                    <a:pt x="9836" y="9280"/>
                  </a:cubicBezTo>
                  <a:cubicBezTo>
                    <a:pt x="8916" y="9111"/>
                    <a:pt x="8916" y="8518"/>
                    <a:pt x="8916" y="7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899003" y="375236"/>
              <a:ext cx="150586" cy="19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944" fill="norm" stroke="1" extrusionOk="0">
                  <a:moveTo>
                    <a:pt x="1521" y="10287"/>
                  </a:moveTo>
                  <a:cubicBezTo>
                    <a:pt x="3297" y="10515"/>
                    <a:pt x="5072" y="10742"/>
                    <a:pt x="6403" y="10401"/>
                  </a:cubicBezTo>
                  <a:cubicBezTo>
                    <a:pt x="7735" y="10060"/>
                    <a:pt x="8623" y="9150"/>
                    <a:pt x="9362" y="7900"/>
                  </a:cubicBezTo>
                  <a:cubicBezTo>
                    <a:pt x="10102" y="6649"/>
                    <a:pt x="10694" y="5058"/>
                    <a:pt x="10990" y="3694"/>
                  </a:cubicBezTo>
                  <a:cubicBezTo>
                    <a:pt x="11286" y="2329"/>
                    <a:pt x="11286" y="1193"/>
                    <a:pt x="10546" y="510"/>
                  </a:cubicBezTo>
                  <a:cubicBezTo>
                    <a:pt x="9806" y="-172"/>
                    <a:pt x="8327" y="-399"/>
                    <a:pt x="6108" y="1306"/>
                  </a:cubicBezTo>
                  <a:cubicBezTo>
                    <a:pt x="3888" y="3012"/>
                    <a:pt x="929" y="6649"/>
                    <a:pt x="190" y="10060"/>
                  </a:cubicBezTo>
                  <a:cubicBezTo>
                    <a:pt x="-550" y="13470"/>
                    <a:pt x="929" y="16654"/>
                    <a:pt x="3592" y="18586"/>
                  </a:cubicBezTo>
                  <a:cubicBezTo>
                    <a:pt x="6255" y="20519"/>
                    <a:pt x="10102" y="21201"/>
                    <a:pt x="13209" y="20860"/>
                  </a:cubicBezTo>
                  <a:cubicBezTo>
                    <a:pt x="16316" y="20519"/>
                    <a:pt x="18683" y="19155"/>
                    <a:pt x="21050" y="17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048534" y="280504"/>
              <a:ext cx="166155" cy="24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14" fill="norm" stroke="1" extrusionOk="0">
                  <a:moveTo>
                    <a:pt x="4994" y="5028"/>
                  </a:moveTo>
                  <a:cubicBezTo>
                    <a:pt x="2834" y="5214"/>
                    <a:pt x="674" y="5400"/>
                    <a:pt x="134" y="5772"/>
                  </a:cubicBezTo>
                  <a:cubicBezTo>
                    <a:pt x="-406" y="6145"/>
                    <a:pt x="674" y="6703"/>
                    <a:pt x="3509" y="8286"/>
                  </a:cubicBezTo>
                  <a:cubicBezTo>
                    <a:pt x="6344" y="9869"/>
                    <a:pt x="10934" y="12476"/>
                    <a:pt x="13499" y="14245"/>
                  </a:cubicBezTo>
                  <a:cubicBezTo>
                    <a:pt x="16064" y="16014"/>
                    <a:pt x="16604" y="16945"/>
                    <a:pt x="16874" y="17969"/>
                  </a:cubicBezTo>
                  <a:cubicBezTo>
                    <a:pt x="17144" y="18993"/>
                    <a:pt x="17144" y="20110"/>
                    <a:pt x="16469" y="20762"/>
                  </a:cubicBezTo>
                  <a:cubicBezTo>
                    <a:pt x="15794" y="21414"/>
                    <a:pt x="14444" y="21600"/>
                    <a:pt x="12554" y="19645"/>
                  </a:cubicBezTo>
                  <a:cubicBezTo>
                    <a:pt x="10664" y="17690"/>
                    <a:pt x="8234" y="13593"/>
                    <a:pt x="7964" y="10334"/>
                  </a:cubicBezTo>
                  <a:cubicBezTo>
                    <a:pt x="7694" y="7076"/>
                    <a:pt x="9584" y="4655"/>
                    <a:pt x="12149" y="3072"/>
                  </a:cubicBezTo>
                  <a:cubicBezTo>
                    <a:pt x="14714" y="1490"/>
                    <a:pt x="17954" y="745"/>
                    <a:pt x="211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288636" y="105789"/>
              <a:ext cx="91153" cy="41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58" fill="norm" stroke="1" extrusionOk="0">
                  <a:moveTo>
                    <a:pt x="6413" y="818"/>
                  </a:moveTo>
                  <a:cubicBezTo>
                    <a:pt x="3958" y="384"/>
                    <a:pt x="1504" y="-50"/>
                    <a:pt x="522" y="4"/>
                  </a:cubicBezTo>
                  <a:cubicBezTo>
                    <a:pt x="-460" y="59"/>
                    <a:pt x="31" y="601"/>
                    <a:pt x="1258" y="2772"/>
                  </a:cubicBezTo>
                  <a:cubicBezTo>
                    <a:pt x="2485" y="4943"/>
                    <a:pt x="4449" y="8742"/>
                    <a:pt x="5185" y="11890"/>
                  </a:cubicBezTo>
                  <a:cubicBezTo>
                    <a:pt x="5922" y="15037"/>
                    <a:pt x="5431" y="17534"/>
                    <a:pt x="5185" y="19108"/>
                  </a:cubicBezTo>
                  <a:cubicBezTo>
                    <a:pt x="4940" y="20682"/>
                    <a:pt x="4940" y="21333"/>
                    <a:pt x="6413" y="21441"/>
                  </a:cubicBezTo>
                  <a:cubicBezTo>
                    <a:pt x="7885" y="21550"/>
                    <a:pt x="10831" y="21116"/>
                    <a:pt x="13531" y="19705"/>
                  </a:cubicBezTo>
                  <a:cubicBezTo>
                    <a:pt x="16231" y="18294"/>
                    <a:pt x="18685" y="15906"/>
                    <a:pt x="21140" y="13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277928" y="342603"/>
              <a:ext cx="215627" cy="16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25" fill="norm" stroke="1" extrusionOk="0">
                  <a:moveTo>
                    <a:pt x="6946" y="186"/>
                  </a:moveTo>
                  <a:cubicBezTo>
                    <a:pt x="5688" y="1028"/>
                    <a:pt x="4430" y="1869"/>
                    <a:pt x="3066" y="3131"/>
                  </a:cubicBezTo>
                  <a:cubicBezTo>
                    <a:pt x="1703" y="4394"/>
                    <a:pt x="235" y="6077"/>
                    <a:pt x="26" y="7059"/>
                  </a:cubicBezTo>
                  <a:cubicBezTo>
                    <a:pt x="-184" y="8041"/>
                    <a:pt x="865" y="8321"/>
                    <a:pt x="4010" y="7059"/>
                  </a:cubicBezTo>
                  <a:cubicBezTo>
                    <a:pt x="7156" y="5796"/>
                    <a:pt x="12399" y="2991"/>
                    <a:pt x="15649" y="1448"/>
                  </a:cubicBezTo>
                  <a:cubicBezTo>
                    <a:pt x="18899" y="-94"/>
                    <a:pt x="20158" y="-375"/>
                    <a:pt x="20787" y="467"/>
                  </a:cubicBezTo>
                  <a:cubicBezTo>
                    <a:pt x="21416" y="1308"/>
                    <a:pt x="21416" y="3272"/>
                    <a:pt x="21311" y="6919"/>
                  </a:cubicBezTo>
                  <a:cubicBezTo>
                    <a:pt x="21206" y="10565"/>
                    <a:pt x="20997" y="15895"/>
                    <a:pt x="20787" y="21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518265" y="264539"/>
              <a:ext cx="13924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02" fill="norm" stroke="1" extrusionOk="0">
                  <a:moveTo>
                    <a:pt x="11040" y="20702"/>
                  </a:moveTo>
                  <a:cubicBezTo>
                    <a:pt x="4868" y="10884"/>
                    <a:pt x="-1303" y="1066"/>
                    <a:pt x="240" y="84"/>
                  </a:cubicBezTo>
                  <a:cubicBezTo>
                    <a:pt x="1783" y="-898"/>
                    <a:pt x="11040" y="6957"/>
                    <a:pt x="20297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633780" y="284963"/>
              <a:ext cx="244620" cy="24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94" fill="norm" stroke="1" extrusionOk="0">
                  <a:moveTo>
                    <a:pt x="1" y="6870"/>
                  </a:moveTo>
                  <a:cubicBezTo>
                    <a:pt x="916" y="6870"/>
                    <a:pt x="1832" y="6870"/>
                    <a:pt x="2655" y="6311"/>
                  </a:cubicBezTo>
                  <a:cubicBezTo>
                    <a:pt x="3479" y="5753"/>
                    <a:pt x="4211" y="4635"/>
                    <a:pt x="4120" y="4356"/>
                  </a:cubicBezTo>
                  <a:cubicBezTo>
                    <a:pt x="4028" y="4077"/>
                    <a:pt x="3113" y="4635"/>
                    <a:pt x="2198" y="6218"/>
                  </a:cubicBezTo>
                  <a:cubicBezTo>
                    <a:pt x="1282" y="7801"/>
                    <a:pt x="367" y="10408"/>
                    <a:pt x="93" y="12177"/>
                  </a:cubicBezTo>
                  <a:cubicBezTo>
                    <a:pt x="-182" y="13946"/>
                    <a:pt x="184" y="14877"/>
                    <a:pt x="825" y="15435"/>
                  </a:cubicBezTo>
                  <a:cubicBezTo>
                    <a:pt x="1465" y="15994"/>
                    <a:pt x="2381" y="16180"/>
                    <a:pt x="4394" y="15063"/>
                  </a:cubicBezTo>
                  <a:cubicBezTo>
                    <a:pt x="6408" y="13946"/>
                    <a:pt x="9520" y="11525"/>
                    <a:pt x="11533" y="9384"/>
                  </a:cubicBezTo>
                  <a:cubicBezTo>
                    <a:pt x="13547" y="7242"/>
                    <a:pt x="14462" y="5380"/>
                    <a:pt x="15011" y="3797"/>
                  </a:cubicBezTo>
                  <a:cubicBezTo>
                    <a:pt x="15560" y="2215"/>
                    <a:pt x="15743" y="911"/>
                    <a:pt x="15377" y="353"/>
                  </a:cubicBezTo>
                  <a:cubicBezTo>
                    <a:pt x="15011" y="-206"/>
                    <a:pt x="14096" y="-20"/>
                    <a:pt x="13272" y="353"/>
                  </a:cubicBezTo>
                  <a:cubicBezTo>
                    <a:pt x="12449" y="725"/>
                    <a:pt x="11716" y="1284"/>
                    <a:pt x="11259" y="2122"/>
                  </a:cubicBezTo>
                  <a:cubicBezTo>
                    <a:pt x="10801" y="2960"/>
                    <a:pt x="10618" y="4077"/>
                    <a:pt x="11350" y="5287"/>
                  </a:cubicBezTo>
                  <a:cubicBezTo>
                    <a:pt x="12082" y="6497"/>
                    <a:pt x="13730" y="7801"/>
                    <a:pt x="15560" y="9570"/>
                  </a:cubicBezTo>
                  <a:cubicBezTo>
                    <a:pt x="17391" y="11339"/>
                    <a:pt x="19404" y="13573"/>
                    <a:pt x="20411" y="15342"/>
                  </a:cubicBezTo>
                  <a:cubicBezTo>
                    <a:pt x="21418" y="17111"/>
                    <a:pt x="21418" y="18415"/>
                    <a:pt x="20320" y="19346"/>
                  </a:cubicBezTo>
                  <a:cubicBezTo>
                    <a:pt x="19221" y="20277"/>
                    <a:pt x="17025" y="20835"/>
                    <a:pt x="14828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597107" y="125852"/>
              <a:ext cx="376532" cy="68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7" fill="norm" stroke="1" extrusionOk="0">
                  <a:moveTo>
                    <a:pt x="8072" y="7972"/>
                  </a:moveTo>
                  <a:cubicBezTo>
                    <a:pt x="8192" y="7643"/>
                    <a:pt x="8313" y="7314"/>
                    <a:pt x="8373" y="6984"/>
                  </a:cubicBezTo>
                  <a:cubicBezTo>
                    <a:pt x="8434" y="6655"/>
                    <a:pt x="8434" y="6326"/>
                    <a:pt x="8132" y="6128"/>
                  </a:cubicBezTo>
                  <a:cubicBezTo>
                    <a:pt x="7830" y="5931"/>
                    <a:pt x="7227" y="5865"/>
                    <a:pt x="6141" y="6260"/>
                  </a:cubicBezTo>
                  <a:cubicBezTo>
                    <a:pt x="5055" y="6655"/>
                    <a:pt x="3486" y="7511"/>
                    <a:pt x="2340" y="8400"/>
                  </a:cubicBezTo>
                  <a:cubicBezTo>
                    <a:pt x="1193" y="9289"/>
                    <a:pt x="469" y="10211"/>
                    <a:pt x="168" y="10870"/>
                  </a:cubicBezTo>
                  <a:cubicBezTo>
                    <a:pt x="-134" y="11528"/>
                    <a:pt x="-13" y="11923"/>
                    <a:pt x="409" y="12121"/>
                  </a:cubicBezTo>
                  <a:cubicBezTo>
                    <a:pt x="831" y="12318"/>
                    <a:pt x="1555" y="12318"/>
                    <a:pt x="2702" y="11693"/>
                  </a:cubicBezTo>
                  <a:cubicBezTo>
                    <a:pt x="3848" y="11067"/>
                    <a:pt x="5417" y="9816"/>
                    <a:pt x="6081" y="8433"/>
                  </a:cubicBezTo>
                  <a:cubicBezTo>
                    <a:pt x="6744" y="7050"/>
                    <a:pt x="6503" y="5536"/>
                    <a:pt x="6382" y="4614"/>
                  </a:cubicBezTo>
                  <a:cubicBezTo>
                    <a:pt x="6262" y="3692"/>
                    <a:pt x="6262" y="3362"/>
                    <a:pt x="7046" y="2836"/>
                  </a:cubicBezTo>
                  <a:cubicBezTo>
                    <a:pt x="7830" y="2309"/>
                    <a:pt x="9399" y="1584"/>
                    <a:pt x="10545" y="1090"/>
                  </a:cubicBezTo>
                  <a:cubicBezTo>
                    <a:pt x="11692" y="597"/>
                    <a:pt x="12416" y="333"/>
                    <a:pt x="13079" y="168"/>
                  </a:cubicBezTo>
                  <a:cubicBezTo>
                    <a:pt x="13743" y="4"/>
                    <a:pt x="14346" y="-62"/>
                    <a:pt x="14648" y="70"/>
                  </a:cubicBezTo>
                  <a:cubicBezTo>
                    <a:pt x="14950" y="201"/>
                    <a:pt x="14950" y="531"/>
                    <a:pt x="14588" y="1749"/>
                  </a:cubicBezTo>
                  <a:cubicBezTo>
                    <a:pt x="14226" y="2967"/>
                    <a:pt x="13502" y="5075"/>
                    <a:pt x="12657" y="7281"/>
                  </a:cubicBezTo>
                  <a:cubicBezTo>
                    <a:pt x="11812" y="9487"/>
                    <a:pt x="10847" y="11792"/>
                    <a:pt x="10123" y="13965"/>
                  </a:cubicBezTo>
                  <a:cubicBezTo>
                    <a:pt x="9399" y="16138"/>
                    <a:pt x="8916" y="18179"/>
                    <a:pt x="8675" y="19398"/>
                  </a:cubicBezTo>
                  <a:cubicBezTo>
                    <a:pt x="8434" y="20616"/>
                    <a:pt x="8434" y="21011"/>
                    <a:pt x="8735" y="21242"/>
                  </a:cubicBezTo>
                  <a:cubicBezTo>
                    <a:pt x="9037" y="21472"/>
                    <a:pt x="9640" y="21538"/>
                    <a:pt x="10364" y="21044"/>
                  </a:cubicBezTo>
                  <a:cubicBezTo>
                    <a:pt x="11088" y="20550"/>
                    <a:pt x="11933" y="19497"/>
                    <a:pt x="12416" y="18443"/>
                  </a:cubicBezTo>
                  <a:cubicBezTo>
                    <a:pt x="12898" y="17389"/>
                    <a:pt x="13019" y="16336"/>
                    <a:pt x="12898" y="15479"/>
                  </a:cubicBezTo>
                  <a:cubicBezTo>
                    <a:pt x="12778" y="14623"/>
                    <a:pt x="12416" y="13965"/>
                    <a:pt x="11933" y="13636"/>
                  </a:cubicBezTo>
                  <a:cubicBezTo>
                    <a:pt x="11450" y="13306"/>
                    <a:pt x="10847" y="13306"/>
                    <a:pt x="10968" y="13339"/>
                  </a:cubicBezTo>
                  <a:cubicBezTo>
                    <a:pt x="11088" y="13372"/>
                    <a:pt x="11933" y="13438"/>
                    <a:pt x="13803" y="13175"/>
                  </a:cubicBezTo>
                  <a:cubicBezTo>
                    <a:pt x="15674" y="12911"/>
                    <a:pt x="18570" y="12318"/>
                    <a:pt x="21466" y="11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423272" y="318055"/>
              <a:ext cx="210767" cy="18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82" fill="norm" stroke="1" extrusionOk="0">
                  <a:moveTo>
                    <a:pt x="1420" y="6616"/>
                  </a:moveTo>
                  <a:cubicBezTo>
                    <a:pt x="772" y="7587"/>
                    <a:pt x="124" y="8558"/>
                    <a:pt x="16" y="9650"/>
                  </a:cubicBezTo>
                  <a:cubicBezTo>
                    <a:pt x="-92" y="10742"/>
                    <a:pt x="340" y="11956"/>
                    <a:pt x="1420" y="12562"/>
                  </a:cubicBezTo>
                  <a:cubicBezTo>
                    <a:pt x="2500" y="13169"/>
                    <a:pt x="4228" y="13169"/>
                    <a:pt x="6496" y="11713"/>
                  </a:cubicBezTo>
                  <a:cubicBezTo>
                    <a:pt x="8764" y="10257"/>
                    <a:pt x="11572" y="7344"/>
                    <a:pt x="13084" y="5160"/>
                  </a:cubicBezTo>
                  <a:cubicBezTo>
                    <a:pt x="14596" y="2976"/>
                    <a:pt x="14812" y="1520"/>
                    <a:pt x="14272" y="670"/>
                  </a:cubicBezTo>
                  <a:cubicBezTo>
                    <a:pt x="13732" y="-179"/>
                    <a:pt x="12436" y="-422"/>
                    <a:pt x="10060" y="1156"/>
                  </a:cubicBezTo>
                  <a:cubicBezTo>
                    <a:pt x="7684" y="2733"/>
                    <a:pt x="4228" y="6131"/>
                    <a:pt x="2284" y="9286"/>
                  </a:cubicBezTo>
                  <a:cubicBezTo>
                    <a:pt x="340" y="12441"/>
                    <a:pt x="-92" y="15353"/>
                    <a:pt x="16" y="17416"/>
                  </a:cubicBezTo>
                  <a:cubicBezTo>
                    <a:pt x="124" y="19479"/>
                    <a:pt x="772" y="20693"/>
                    <a:pt x="3580" y="20935"/>
                  </a:cubicBezTo>
                  <a:cubicBezTo>
                    <a:pt x="6388" y="21178"/>
                    <a:pt x="11356" y="20450"/>
                    <a:pt x="14704" y="19479"/>
                  </a:cubicBezTo>
                  <a:cubicBezTo>
                    <a:pt x="18052" y="18508"/>
                    <a:pt x="19780" y="17295"/>
                    <a:pt x="21508" y="16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674514" y="282747"/>
              <a:ext cx="99225" cy="25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52" fill="norm" stroke="1" extrusionOk="0">
                  <a:moveTo>
                    <a:pt x="21095" y="4029"/>
                  </a:moveTo>
                  <a:cubicBezTo>
                    <a:pt x="18395" y="2624"/>
                    <a:pt x="15695" y="1219"/>
                    <a:pt x="13220" y="516"/>
                  </a:cubicBezTo>
                  <a:cubicBezTo>
                    <a:pt x="10745" y="-186"/>
                    <a:pt x="8495" y="-186"/>
                    <a:pt x="6020" y="604"/>
                  </a:cubicBezTo>
                  <a:cubicBezTo>
                    <a:pt x="3545" y="1394"/>
                    <a:pt x="845" y="2975"/>
                    <a:pt x="170" y="4643"/>
                  </a:cubicBezTo>
                  <a:cubicBezTo>
                    <a:pt x="-505" y="6312"/>
                    <a:pt x="845" y="8068"/>
                    <a:pt x="3995" y="9824"/>
                  </a:cubicBezTo>
                  <a:cubicBezTo>
                    <a:pt x="7145" y="11580"/>
                    <a:pt x="12095" y="13336"/>
                    <a:pt x="13220" y="15268"/>
                  </a:cubicBezTo>
                  <a:cubicBezTo>
                    <a:pt x="14345" y="17199"/>
                    <a:pt x="11645" y="19307"/>
                    <a:pt x="9170" y="20360"/>
                  </a:cubicBezTo>
                  <a:cubicBezTo>
                    <a:pt x="6695" y="21414"/>
                    <a:pt x="4445" y="21414"/>
                    <a:pt x="3320" y="20975"/>
                  </a:cubicBezTo>
                  <a:cubicBezTo>
                    <a:pt x="2195" y="20536"/>
                    <a:pt x="2195" y="19658"/>
                    <a:pt x="2645" y="18604"/>
                  </a:cubicBezTo>
                  <a:cubicBezTo>
                    <a:pt x="3095" y="17551"/>
                    <a:pt x="3995" y="16321"/>
                    <a:pt x="4895" y="15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933281" y="83091"/>
              <a:ext cx="81758" cy="39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3" fill="norm" stroke="1" extrusionOk="0">
                  <a:moveTo>
                    <a:pt x="21392" y="373"/>
                  </a:moveTo>
                  <a:cubicBezTo>
                    <a:pt x="18623" y="145"/>
                    <a:pt x="15854" y="-84"/>
                    <a:pt x="13084" y="30"/>
                  </a:cubicBezTo>
                  <a:cubicBezTo>
                    <a:pt x="10315" y="145"/>
                    <a:pt x="7546" y="602"/>
                    <a:pt x="5330" y="2545"/>
                  </a:cubicBezTo>
                  <a:cubicBezTo>
                    <a:pt x="3115" y="4487"/>
                    <a:pt x="1454" y="7916"/>
                    <a:pt x="623" y="11002"/>
                  </a:cubicBezTo>
                  <a:cubicBezTo>
                    <a:pt x="-208" y="14087"/>
                    <a:pt x="-208" y="16830"/>
                    <a:pt x="623" y="18487"/>
                  </a:cubicBezTo>
                  <a:cubicBezTo>
                    <a:pt x="1454" y="20145"/>
                    <a:pt x="3115" y="20716"/>
                    <a:pt x="5330" y="21059"/>
                  </a:cubicBezTo>
                  <a:cubicBezTo>
                    <a:pt x="7546" y="21402"/>
                    <a:pt x="10315" y="21516"/>
                    <a:pt x="12530" y="21345"/>
                  </a:cubicBezTo>
                  <a:cubicBezTo>
                    <a:pt x="14746" y="21173"/>
                    <a:pt x="16407" y="20716"/>
                    <a:pt x="18069" y="20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880558" y="305904"/>
              <a:ext cx="172581" cy="5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32" fill="norm" stroke="1" extrusionOk="0">
                  <a:moveTo>
                    <a:pt x="3301" y="8938"/>
                  </a:moveTo>
                  <a:cubicBezTo>
                    <a:pt x="1721" y="12662"/>
                    <a:pt x="140" y="16386"/>
                    <a:pt x="9" y="18621"/>
                  </a:cubicBezTo>
                  <a:cubicBezTo>
                    <a:pt x="-123" y="20855"/>
                    <a:pt x="1194" y="21600"/>
                    <a:pt x="5014" y="18248"/>
                  </a:cubicBezTo>
                  <a:cubicBezTo>
                    <a:pt x="8833" y="14897"/>
                    <a:pt x="15155" y="7448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148338" y="312254"/>
              <a:ext cx="25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564"/>
                    <a:pt x="3363" y="11127"/>
                    <a:pt x="870" y="14727"/>
                  </a:cubicBezTo>
                  <a:cubicBezTo>
                    <a:pt x="-1622" y="18327"/>
                    <a:pt x="1701" y="19964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167438" y="21700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249988" y="261454"/>
              <a:ext cx="266701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686" y="4909"/>
                    <a:pt x="1371" y="9818"/>
                    <a:pt x="1714" y="12886"/>
                  </a:cubicBezTo>
                  <a:cubicBezTo>
                    <a:pt x="2057" y="15955"/>
                    <a:pt x="2057" y="17182"/>
                    <a:pt x="1971" y="18532"/>
                  </a:cubicBezTo>
                  <a:cubicBezTo>
                    <a:pt x="1886" y="19882"/>
                    <a:pt x="1714" y="21355"/>
                    <a:pt x="1714" y="21477"/>
                  </a:cubicBezTo>
                  <a:cubicBezTo>
                    <a:pt x="1714" y="21600"/>
                    <a:pt x="1886" y="20373"/>
                    <a:pt x="2571" y="17673"/>
                  </a:cubicBezTo>
                  <a:cubicBezTo>
                    <a:pt x="3257" y="14973"/>
                    <a:pt x="4457" y="10800"/>
                    <a:pt x="5314" y="8223"/>
                  </a:cubicBezTo>
                  <a:cubicBezTo>
                    <a:pt x="6171" y="5645"/>
                    <a:pt x="6686" y="4664"/>
                    <a:pt x="7200" y="5032"/>
                  </a:cubicBezTo>
                  <a:cubicBezTo>
                    <a:pt x="7714" y="5400"/>
                    <a:pt x="8229" y="7118"/>
                    <a:pt x="8486" y="9205"/>
                  </a:cubicBezTo>
                  <a:cubicBezTo>
                    <a:pt x="8743" y="11291"/>
                    <a:pt x="8743" y="13745"/>
                    <a:pt x="9000" y="14236"/>
                  </a:cubicBezTo>
                  <a:cubicBezTo>
                    <a:pt x="9257" y="14727"/>
                    <a:pt x="9771" y="13255"/>
                    <a:pt x="10286" y="11782"/>
                  </a:cubicBezTo>
                  <a:cubicBezTo>
                    <a:pt x="10800" y="10309"/>
                    <a:pt x="11314" y="8836"/>
                    <a:pt x="12086" y="7486"/>
                  </a:cubicBezTo>
                  <a:cubicBezTo>
                    <a:pt x="12857" y="6136"/>
                    <a:pt x="13886" y="4909"/>
                    <a:pt x="14743" y="4786"/>
                  </a:cubicBezTo>
                  <a:cubicBezTo>
                    <a:pt x="15600" y="4664"/>
                    <a:pt x="16286" y="5645"/>
                    <a:pt x="17400" y="8345"/>
                  </a:cubicBezTo>
                  <a:cubicBezTo>
                    <a:pt x="18514" y="11045"/>
                    <a:pt x="20057" y="15464"/>
                    <a:pt x="21600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517633" y="-1"/>
              <a:ext cx="297506" cy="48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79" fill="norm" stroke="1" extrusionOk="0">
                  <a:moveTo>
                    <a:pt x="7285" y="15689"/>
                  </a:moveTo>
                  <a:cubicBezTo>
                    <a:pt x="7285" y="15224"/>
                    <a:pt x="7285" y="14758"/>
                    <a:pt x="6979" y="14386"/>
                  </a:cubicBezTo>
                  <a:cubicBezTo>
                    <a:pt x="6672" y="14014"/>
                    <a:pt x="6060" y="13734"/>
                    <a:pt x="4987" y="13734"/>
                  </a:cubicBezTo>
                  <a:cubicBezTo>
                    <a:pt x="3915" y="13734"/>
                    <a:pt x="2383" y="14014"/>
                    <a:pt x="1387" y="14758"/>
                  </a:cubicBezTo>
                  <a:cubicBezTo>
                    <a:pt x="392" y="15503"/>
                    <a:pt x="-68" y="16714"/>
                    <a:pt x="9" y="17552"/>
                  </a:cubicBezTo>
                  <a:cubicBezTo>
                    <a:pt x="85" y="18389"/>
                    <a:pt x="698" y="18855"/>
                    <a:pt x="1387" y="18995"/>
                  </a:cubicBezTo>
                  <a:cubicBezTo>
                    <a:pt x="2077" y="19134"/>
                    <a:pt x="2843" y="18948"/>
                    <a:pt x="3532" y="18669"/>
                  </a:cubicBezTo>
                  <a:cubicBezTo>
                    <a:pt x="4221" y="18389"/>
                    <a:pt x="4834" y="18017"/>
                    <a:pt x="5523" y="17598"/>
                  </a:cubicBezTo>
                  <a:cubicBezTo>
                    <a:pt x="6213" y="17179"/>
                    <a:pt x="6979" y="16714"/>
                    <a:pt x="7438" y="16714"/>
                  </a:cubicBezTo>
                  <a:cubicBezTo>
                    <a:pt x="7898" y="16714"/>
                    <a:pt x="8051" y="17179"/>
                    <a:pt x="8511" y="17319"/>
                  </a:cubicBezTo>
                  <a:cubicBezTo>
                    <a:pt x="8970" y="17458"/>
                    <a:pt x="9736" y="17272"/>
                    <a:pt x="10809" y="16248"/>
                  </a:cubicBezTo>
                  <a:cubicBezTo>
                    <a:pt x="11881" y="15224"/>
                    <a:pt x="13260" y="13362"/>
                    <a:pt x="14945" y="10802"/>
                  </a:cubicBezTo>
                  <a:cubicBezTo>
                    <a:pt x="16630" y="8241"/>
                    <a:pt x="18621" y="4983"/>
                    <a:pt x="19847" y="2934"/>
                  </a:cubicBezTo>
                  <a:cubicBezTo>
                    <a:pt x="21072" y="886"/>
                    <a:pt x="21532" y="48"/>
                    <a:pt x="21532" y="2"/>
                  </a:cubicBezTo>
                  <a:cubicBezTo>
                    <a:pt x="21532" y="-45"/>
                    <a:pt x="21072" y="700"/>
                    <a:pt x="20153" y="2655"/>
                  </a:cubicBezTo>
                  <a:cubicBezTo>
                    <a:pt x="19234" y="4610"/>
                    <a:pt x="17855" y="7776"/>
                    <a:pt x="16936" y="10522"/>
                  </a:cubicBezTo>
                  <a:cubicBezTo>
                    <a:pt x="16017" y="13269"/>
                    <a:pt x="15558" y="15596"/>
                    <a:pt x="15328" y="17179"/>
                  </a:cubicBezTo>
                  <a:cubicBezTo>
                    <a:pt x="15098" y="18762"/>
                    <a:pt x="15098" y="19600"/>
                    <a:pt x="15251" y="20252"/>
                  </a:cubicBezTo>
                  <a:cubicBezTo>
                    <a:pt x="15404" y="20903"/>
                    <a:pt x="15711" y="21369"/>
                    <a:pt x="16247" y="21462"/>
                  </a:cubicBezTo>
                  <a:cubicBezTo>
                    <a:pt x="16783" y="21555"/>
                    <a:pt x="17549" y="21276"/>
                    <a:pt x="18238" y="20391"/>
                  </a:cubicBezTo>
                  <a:cubicBezTo>
                    <a:pt x="18928" y="19507"/>
                    <a:pt x="19541" y="18017"/>
                    <a:pt x="20153" y="16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707712" y="242404"/>
              <a:ext cx="513827" cy="21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05" fill="norm" stroke="1" extrusionOk="0">
                  <a:moveTo>
                    <a:pt x="1572" y="0"/>
                  </a:moveTo>
                  <a:cubicBezTo>
                    <a:pt x="864" y="0"/>
                    <a:pt x="156" y="0"/>
                    <a:pt x="23" y="212"/>
                  </a:cubicBezTo>
                  <a:cubicBezTo>
                    <a:pt x="-110" y="424"/>
                    <a:pt x="333" y="847"/>
                    <a:pt x="1793" y="1165"/>
                  </a:cubicBezTo>
                  <a:cubicBezTo>
                    <a:pt x="3254" y="1482"/>
                    <a:pt x="5733" y="1694"/>
                    <a:pt x="7370" y="1800"/>
                  </a:cubicBezTo>
                  <a:cubicBezTo>
                    <a:pt x="9008" y="1906"/>
                    <a:pt x="9805" y="1906"/>
                    <a:pt x="9938" y="2329"/>
                  </a:cubicBezTo>
                  <a:cubicBezTo>
                    <a:pt x="10070" y="2753"/>
                    <a:pt x="9539" y="3600"/>
                    <a:pt x="8610" y="6035"/>
                  </a:cubicBezTo>
                  <a:cubicBezTo>
                    <a:pt x="7680" y="8471"/>
                    <a:pt x="6352" y="12494"/>
                    <a:pt x="5688" y="15035"/>
                  </a:cubicBezTo>
                  <a:cubicBezTo>
                    <a:pt x="5024" y="17576"/>
                    <a:pt x="5024" y="18635"/>
                    <a:pt x="5201" y="19588"/>
                  </a:cubicBezTo>
                  <a:cubicBezTo>
                    <a:pt x="5379" y="20541"/>
                    <a:pt x="5733" y="21388"/>
                    <a:pt x="6131" y="21494"/>
                  </a:cubicBezTo>
                  <a:cubicBezTo>
                    <a:pt x="6529" y="21600"/>
                    <a:pt x="6972" y="20965"/>
                    <a:pt x="7724" y="18424"/>
                  </a:cubicBezTo>
                  <a:cubicBezTo>
                    <a:pt x="8477" y="15882"/>
                    <a:pt x="9539" y="11435"/>
                    <a:pt x="10115" y="8682"/>
                  </a:cubicBezTo>
                  <a:cubicBezTo>
                    <a:pt x="10690" y="5929"/>
                    <a:pt x="10779" y="4871"/>
                    <a:pt x="11044" y="4235"/>
                  </a:cubicBezTo>
                  <a:cubicBezTo>
                    <a:pt x="11310" y="3600"/>
                    <a:pt x="11752" y="3388"/>
                    <a:pt x="12328" y="4024"/>
                  </a:cubicBezTo>
                  <a:cubicBezTo>
                    <a:pt x="12903" y="4659"/>
                    <a:pt x="13611" y="6141"/>
                    <a:pt x="14054" y="8047"/>
                  </a:cubicBezTo>
                  <a:cubicBezTo>
                    <a:pt x="14497" y="9953"/>
                    <a:pt x="14674" y="12282"/>
                    <a:pt x="14762" y="14082"/>
                  </a:cubicBezTo>
                  <a:cubicBezTo>
                    <a:pt x="14851" y="15882"/>
                    <a:pt x="14851" y="17153"/>
                    <a:pt x="14629" y="18212"/>
                  </a:cubicBezTo>
                  <a:cubicBezTo>
                    <a:pt x="14408" y="19271"/>
                    <a:pt x="13965" y="20118"/>
                    <a:pt x="13700" y="19906"/>
                  </a:cubicBezTo>
                  <a:cubicBezTo>
                    <a:pt x="13434" y="19694"/>
                    <a:pt x="13346" y="18424"/>
                    <a:pt x="13611" y="15776"/>
                  </a:cubicBezTo>
                  <a:cubicBezTo>
                    <a:pt x="13877" y="13129"/>
                    <a:pt x="14497" y="9106"/>
                    <a:pt x="15869" y="6459"/>
                  </a:cubicBezTo>
                  <a:cubicBezTo>
                    <a:pt x="17241" y="3812"/>
                    <a:pt x="19365" y="2541"/>
                    <a:pt x="21490" y="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107238" y="255104"/>
              <a:ext cx="171451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0"/>
                  </a:moveTo>
                  <a:cubicBezTo>
                    <a:pt x="17600" y="611"/>
                    <a:pt x="13600" y="1223"/>
                    <a:pt x="11200" y="2445"/>
                  </a:cubicBezTo>
                  <a:cubicBezTo>
                    <a:pt x="8800" y="3668"/>
                    <a:pt x="8000" y="5502"/>
                    <a:pt x="8533" y="7336"/>
                  </a:cubicBezTo>
                  <a:cubicBezTo>
                    <a:pt x="9067" y="9170"/>
                    <a:pt x="10933" y="11004"/>
                    <a:pt x="12400" y="12532"/>
                  </a:cubicBezTo>
                  <a:cubicBezTo>
                    <a:pt x="13867" y="14060"/>
                    <a:pt x="14933" y="15283"/>
                    <a:pt x="15600" y="16404"/>
                  </a:cubicBezTo>
                  <a:cubicBezTo>
                    <a:pt x="16267" y="17525"/>
                    <a:pt x="16533" y="18543"/>
                    <a:pt x="15467" y="19460"/>
                  </a:cubicBezTo>
                  <a:cubicBezTo>
                    <a:pt x="14400" y="20377"/>
                    <a:pt x="12000" y="21192"/>
                    <a:pt x="9200" y="21396"/>
                  </a:cubicBezTo>
                  <a:cubicBezTo>
                    <a:pt x="6400" y="21600"/>
                    <a:pt x="3200" y="21192"/>
                    <a:pt x="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64101" y="788504"/>
              <a:ext cx="512408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6" y="21600"/>
                  </a:moveTo>
                  <a:cubicBezTo>
                    <a:pt x="8" y="20571"/>
                    <a:pt x="-10" y="19543"/>
                    <a:pt x="8" y="18823"/>
                  </a:cubicBezTo>
                  <a:cubicBezTo>
                    <a:pt x="26" y="18103"/>
                    <a:pt x="79" y="17691"/>
                    <a:pt x="280" y="17486"/>
                  </a:cubicBezTo>
                  <a:cubicBezTo>
                    <a:pt x="481" y="17280"/>
                    <a:pt x="828" y="17280"/>
                    <a:pt x="1185" y="17177"/>
                  </a:cubicBezTo>
                  <a:cubicBezTo>
                    <a:pt x="1542" y="17074"/>
                    <a:pt x="1907" y="16869"/>
                    <a:pt x="2278" y="16457"/>
                  </a:cubicBezTo>
                  <a:cubicBezTo>
                    <a:pt x="2648" y="16046"/>
                    <a:pt x="3022" y="15429"/>
                    <a:pt x="3361" y="14811"/>
                  </a:cubicBezTo>
                  <a:cubicBezTo>
                    <a:pt x="3700" y="14194"/>
                    <a:pt x="4003" y="13577"/>
                    <a:pt x="4306" y="12960"/>
                  </a:cubicBezTo>
                  <a:cubicBezTo>
                    <a:pt x="4610" y="12343"/>
                    <a:pt x="4913" y="11726"/>
                    <a:pt x="5243" y="10903"/>
                  </a:cubicBezTo>
                  <a:cubicBezTo>
                    <a:pt x="5573" y="10080"/>
                    <a:pt x="5930" y="9051"/>
                    <a:pt x="6295" y="8229"/>
                  </a:cubicBezTo>
                  <a:cubicBezTo>
                    <a:pt x="6661" y="7406"/>
                    <a:pt x="7035" y="6789"/>
                    <a:pt x="7419" y="6069"/>
                  </a:cubicBezTo>
                  <a:cubicBezTo>
                    <a:pt x="7802" y="5349"/>
                    <a:pt x="8195" y="4526"/>
                    <a:pt x="8489" y="4011"/>
                  </a:cubicBezTo>
                  <a:cubicBezTo>
                    <a:pt x="8783" y="3497"/>
                    <a:pt x="8980" y="3291"/>
                    <a:pt x="9185" y="2983"/>
                  </a:cubicBezTo>
                  <a:cubicBezTo>
                    <a:pt x="9390" y="2674"/>
                    <a:pt x="9604" y="2263"/>
                    <a:pt x="9805" y="1954"/>
                  </a:cubicBezTo>
                  <a:cubicBezTo>
                    <a:pt x="10005" y="1646"/>
                    <a:pt x="10192" y="1440"/>
                    <a:pt x="10407" y="1234"/>
                  </a:cubicBezTo>
                  <a:cubicBezTo>
                    <a:pt x="10621" y="1029"/>
                    <a:pt x="10861" y="823"/>
                    <a:pt x="11071" y="720"/>
                  </a:cubicBezTo>
                  <a:cubicBezTo>
                    <a:pt x="11281" y="617"/>
                    <a:pt x="11459" y="617"/>
                    <a:pt x="11660" y="514"/>
                  </a:cubicBezTo>
                  <a:cubicBezTo>
                    <a:pt x="11860" y="411"/>
                    <a:pt x="12083" y="206"/>
                    <a:pt x="12297" y="103"/>
                  </a:cubicBezTo>
                  <a:cubicBezTo>
                    <a:pt x="12511" y="0"/>
                    <a:pt x="12716" y="0"/>
                    <a:pt x="13015" y="0"/>
                  </a:cubicBezTo>
                  <a:cubicBezTo>
                    <a:pt x="13314" y="0"/>
                    <a:pt x="13706" y="0"/>
                    <a:pt x="14090" y="103"/>
                  </a:cubicBezTo>
                  <a:cubicBezTo>
                    <a:pt x="14473" y="206"/>
                    <a:pt x="14848" y="411"/>
                    <a:pt x="15218" y="720"/>
                  </a:cubicBezTo>
                  <a:cubicBezTo>
                    <a:pt x="15588" y="1029"/>
                    <a:pt x="15954" y="1440"/>
                    <a:pt x="16297" y="1851"/>
                  </a:cubicBezTo>
                  <a:cubicBezTo>
                    <a:pt x="16640" y="2263"/>
                    <a:pt x="16961" y="2674"/>
                    <a:pt x="17287" y="2983"/>
                  </a:cubicBezTo>
                  <a:cubicBezTo>
                    <a:pt x="17612" y="3291"/>
                    <a:pt x="17942" y="3497"/>
                    <a:pt x="18255" y="3806"/>
                  </a:cubicBezTo>
                  <a:cubicBezTo>
                    <a:pt x="18567" y="4114"/>
                    <a:pt x="18861" y="4526"/>
                    <a:pt x="19240" y="4834"/>
                  </a:cubicBezTo>
                  <a:cubicBezTo>
                    <a:pt x="19619" y="5143"/>
                    <a:pt x="20083" y="5349"/>
                    <a:pt x="20489" y="5349"/>
                  </a:cubicBezTo>
                  <a:cubicBezTo>
                    <a:pt x="20894" y="5349"/>
                    <a:pt x="21242" y="5143"/>
                    <a:pt x="21590" y="4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693715" y="909154"/>
              <a:ext cx="455322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42" y="21600"/>
                  </a:moveTo>
                  <a:cubicBezTo>
                    <a:pt x="192" y="21221"/>
                    <a:pt x="142" y="20842"/>
                    <a:pt x="91" y="20179"/>
                  </a:cubicBezTo>
                  <a:cubicBezTo>
                    <a:pt x="41" y="19516"/>
                    <a:pt x="-9" y="18568"/>
                    <a:pt x="1" y="18000"/>
                  </a:cubicBezTo>
                  <a:cubicBezTo>
                    <a:pt x="11" y="17432"/>
                    <a:pt x="81" y="17242"/>
                    <a:pt x="307" y="16958"/>
                  </a:cubicBezTo>
                  <a:cubicBezTo>
                    <a:pt x="533" y="16674"/>
                    <a:pt x="914" y="16295"/>
                    <a:pt x="1311" y="15916"/>
                  </a:cubicBezTo>
                  <a:cubicBezTo>
                    <a:pt x="1707" y="15537"/>
                    <a:pt x="2119" y="15158"/>
                    <a:pt x="2515" y="14874"/>
                  </a:cubicBezTo>
                  <a:cubicBezTo>
                    <a:pt x="2912" y="14589"/>
                    <a:pt x="3293" y="14400"/>
                    <a:pt x="3695" y="14211"/>
                  </a:cubicBezTo>
                  <a:cubicBezTo>
                    <a:pt x="4096" y="14021"/>
                    <a:pt x="4518" y="13832"/>
                    <a:pt x="4879" y="13737"/>
                  </a:cubicBezTo>
                  <a:cubicBezTo>
                    <a:pt x="5240" y="13642"/>
                    <a:pt x="5542" y="13642"/>
                    <a:pt x="5863" y="13642"/>
                  </a:cubicBezTo>
                  <a:cubicBezTo>
                    <a:pt x="6184" y="13642"/>
                    <a:pt x="6525" y="13642"/>
                    <a:pt x="6856" y="13642"/>
                  </a:cubicBezTo>
                  <a:cubicBezTo>
                    <a:pt x="7188" y="13642"/>
                    <a:pt x="7509" y="13642"/>
                    <a:pt x="7860" y="13642"/>
                  </a:cubicBezTo>
                  <a:cubicBezTo>
                    <a:pt x="8211" y="13642"/>
                    <a:pt x="8593" y="13642"/>
                    <a:pt x="8969" y="13547"/>
                  </a:cubicBezTo>
                  <a:cubicBezTo>
                    <a:pt x="9346" y="13453"/>
                    <a:pt x="9717" y="13263"/>
                    <a:pt x="10088" y="13074"/>
                  </a:cubicBezTo>
                  <a:cubicBezTo>
                    <a:pt x="10460" y="12884"/>
                    <a:pt x="10831" y="12695"/>
                    <a:pt x="11228" y="12505"/>
                  </a:cubicBezTo>
                  <a:cubicBezTo>
                    <a:pt x="11624" y="12316"/>
                    <a:pt x="12046" y="12126"/>
                    <a:pt x="12457" y="11937"/>
                  </a:cubicBezTo>
                  <a:cubicBezTo>
                    <a:pt x="12869" y="11747"/>
                    <a:pt x="13270" y="11558"/>
                    <a:pt x="13667" y="11274"/>
                  </a:cubicBezTo>
                  <a:cubicBezTo>
                    <a:pt x="14063" y="10989"/>
                    <a:pt x="14455" y="10611"/>
                    <a:pt x="14841" y="10232"/>
                  </a:cubicBezTo>
                  <a:cubicBezTo>
                    <a:pt x="15227" y="9853"/>
                    <a:pt x="15609" y="9474"/>
                    <a:pt x="15975" y="9095"/>
                  </a:cubicBezTo>
                  <a:cubicBezTo>
                    <a:pt x="16342" y="8716"/>
                    <a:pt x="16693" y="8337"/>
                    <a:pt x="17024" y="7958"/>
                  </a:cubicBezTo>
                  <a:cubicBezTo>
                    <a:pt x="17355" y="7579"/>
                    <a:pt x="17666" y="7200"/>
                    <a:pt x="17978" y="6821"/>
                  </a:cubicBezTo>
                  <a:cubicBezTo>
                    <a:pt x="18289" y="6442"/>
                    <a:pt x="18600" y="6063"/>
                    <a:pt x="19001" y="5589"/>
                  </a:cubicBezTo>
                  <a:cubicBezTo>
                    <a:pt x="19403" y="5116"/>
                    <a:pt x="19895" y="4547"/>
                    <a:pt x="20341" y="3600"/>
                  </a:cubicBezTo>
                  <a:cubicBezTo>
                    <a:pt x="20788" y="2653"/>
                    <a:pt x="21190" y="1326"/>
                    <a:pt x="215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602538" y="41385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564438" y="63610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52538" y="1512404"/>
              <a:ext cx="69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996"/>
                    <a:pt x="9164" y="9992"/>
                    <a:pt x="12764" y="13592"/>
                  </a:cubicBezTo>
                  <a:cubicBezTo>
                    <a:pt x="16364" y="17192"/>
                    <a:pt x="18982" y="193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11288" y="177275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213191" y="347916"/>
              <a:ext cx="297398" cy="38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80" fill="norm" stroke="1" extrusionOk="0">
                  <a:moveTo>
                    <a:pt x="14527" y="6024"/>
                  </a:moveTo>
                  <a:cubicBezTo>
                    <a:pt x="14527" y="5446"/>
                    <a:pt x="14527" y="4869"/>
                    <a:pt x="14603" y="4176"/>
                  </a:cubicBezTo>
                  <a:cubicBezTo>
                    <a:pt x="14679" y="3483"/>
                    <a:pt x="14831" y="2674"/>
                    <a:pt x="14527" y="2212"/>
                  </a:cubicBezTo>
                  <a:cubicBezTo>
                    <a:pt x="14223" y="1750"/>
                    <a:pt x="13462" y="1635"/>
                    <a:pt x="12169" y="1692"/>
                  </a:cubicBezTo>
                  <a:cubicBezTo>
                    <a:pt x="10876" y="1750"/>
                    <a:pt x="9051" y="1981"/>
                    <a:pt x="6997" y="3309"/>
                  </a:cubicBezTo>
                  <a:cubicBezTo>
                    <a:pt x="4944" y="4638"/>
                    <a:pt x="2662" y="7063"/>
                    <a:pt x="1369" y="9662"/>
                  </a:cubicBezTo>
                  <a:cubicBezTo>
                    <a:pt x="76" y="12261"/>
                    <a:pt x="-228" y="15034"/>
                    <a:pt x="152" y="16997"/>
                  </a:cubicBezTo>
                  <a:cubicBezTo>
                    <a:pt x="533" y="18961"/>
                    <a:pt x="1597" y="20116"/>
                    <a:pt x="2662" y="20751"/>
                  </a:cubicBezTo>
                  <a:cubicBezTo>
                    <a:pt x="3727" y="21386"/>
                    <a:pt x="4792" y="21502"/>
                    <a:pt x="6465" y="20809"/>
                  </a:cubicBezTo>
                  <a:cubicBezTo>
                    <a:pt x="8138" y="20116"/>
                    <a:pt x="10420" y="18614"/>
                    <a:pt x="12093" y="16939"/>
                  </a:cubicBezTo>
                  <a:cubicBezTo>
                    <a:pt x="13766" y="15265"/>
                    <a:pt x="14831" y="13416"/>
                    <a:pt x="15059" y="10818"/>
                  </a:cubicBezTo>
                  <a:cubicBezTo>
                    <a:pt x="15287" y="8219"/>
                    <a:pt x="14679" y="4869"/>
                    <a:pt x="13766" y="2847"/>
                  </a:cubicBezTo>
                  <a:cubicBezTo>
                    <a:pt x="12854" y="826"/>
                    <a:pt x="11637" y="133"/>
                    <a:pt x="9964" y="18"/>
                  </a:cubicBezTo>
                  <a:cubicBezTo>
                    <a:pt x="8290" y="-98"/>
                    <a:pt x="6161" y="364"/>
                    <a:pt x="4564" y="1173"/>
                  </a:cubicBezTo>
                  <a:cubicBezTo>
                    <a:pt x="2966" y="1981"/>
                    <a:pt x="1902" y="3136"/>
                    <a:pt x="1293" y="4060"/>
                  </a:cubicBezTo>
                  <a:cubicBezTo>
                    <a:pt x="685" y="4984"/>
                    <a:pt x="533" y="5677"/>
                    <a:pt x="609" y="6313"/>
                  </a:cubicBezTo>
                  <a:cubicBezTo>
                    <a:pt x="685" y="6948"/>
                    <a:pt x="989" y="7526"/>
                    <a:pt x="2282" y="7872"/>
                  </a:cubicBezTo>
                  <a:cubicBezTo>
                    <a:pt x="3575" y="8219"/>
                    <a:pt x="5857" y="8334"/>
                    <a:pt x="8518" y="8103"/>
                  </a:cubicBezTo>
                  <a:cubicBezTo>
                    <a:pt x="11180" y="7872"/>
                    <a:pt x="14223" y="7295"/>
                    <a:pt x="16428" y="6775"/>
                  </a:cubicBezTo>
                  <a:cubicBezTo>
                    <a:pt x="18634" y="6255"/>
                    <a:pt x="20003" y="5793"/>
                    <a:pt x="21372" y="5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284922" y="53325"/>
              <a:ext cx="168517" cy="19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08" fill="norm" stroke="1" extrusionOk="0">
                  <a:moveTo>
                    <a:pt x="6916" y="8999"/>
                  </a:moveTo>
                  <a:cubicBezTo>
                    <a:pt x="5836" y="8295"/>
                    <a:pt x="4756" y="7591"/>
                    <a:pt x="4216" y="7825"/>
                  </a:cubicBezTo>
                  <a:cubicBezTo>
                    <a:pt x="3676" y="8060"/>
                    <a:pt x="3676" y="9234"/>
                    <a:pt x="3271" y="11230"/>
                  </a:cubicBezTo>
                  <a:cubicBezTo>
                    <a:pt x="2866" y="13225"/>
                    <a:pt x="2056" y="16043"/>
                    <a:pt x="1381" y="18038"/>
                  </a:cubicBezTo>
                  <a:cubicBezTo>
                    <a:pt x="706" y="20034"/>
                    <a:pt x="166" y="21208"/>
                    <a:pt x="31" y="21208"/>
                  </a:cubicBezTo>
                  <a:cubicBezTo>
                    <a:pt x="-104" y="21208"/>
                    <a:pt x="166" y="20034"/>
                    <a:pt x="1651" y="16982"/>
                  </a:cubicBezTo>
                  <a:cubicBezTo>
                    <a:pt x="3136" y="13930"/>
                    <a:pt x="5836" y="8999"/>
                    <a:pt x="7591" y="5947"/>
                  </a:cubicBezTo>
                  <a:cubicBezTo>
                    <a:pt x="9346" y="2895"/>
                    <a:pt x="10156" y="1721"/>
                    <a:pt x="11236" y="899"/>
                  </a:cubicBezTo>
                  <a:cubicBezTo>
                    <a:pt x="12316" y="78"/>
                    <a:pt x="13666" y="-392"/>
                    <a:pt x="14746" y="430"/>
                  </a:cubicBezTo>
                  <a:cubicBezTo>
                    <a:pt x="15826" y="1251"/>
                    <a:pt x="16636" y="3365"/>
                    <a:pt x="17716" y="6065"/>
                  </a:cubicBezTo>
                  <a:cubicBezTo>
                    <a:pt x="18796" y="8765"/>
                    <a:pt x="20146" y="12051"/>
                    <a:pt x="21496" y="15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967788" y="246455"/>
              <a:ext cx="127001" cy="47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6098"/>
                  </a:moveTo>
                  <a:cubicBezTo>
                    <a:pt x="21240" y="4385"/>
                    <a:pt x="20880" y="2672"/>
                    <a:pt x="20160" y="1626"/>
                  </a:cubicBezTo>
                  <a:cubicBezTo>
                    <a:pt x="19440" y="579"/>
                    <a:pt x="18360" y="198"/>
                    <a:pt x="16920" y="56"/>
                  </a:cubicBezTo>
                  <a:cubicBezTo>
                    <a:pt x="15480" y="-87"/>
                    <a:pt x="13680" y="8"/>
                    <a:pt x="11520" y="769"/>
                  </a:cubicBezTo>
                  <a:cubicBezTo>
                    <a:pt x="9360" y="1531"/>
                    <a:pt x="6840" y="2958"/>
                    <a:pt x="5040" y="5480"/>
                  </a:cubicBezTo>
                  <a:cubicBezTo>
                    <a:pt x="3240" y="8001"/>
                    <a:pt x="2160" y="11617"/>
                    <a:pt x="1440" y="14472"/>
                  </a:cubicBezTo>
                  <a:cubicBezTo>
                    <a:pt x="720" y="17326"/>
                    <a:pt x="360" y="19420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910638" y="471004"/>
              <a:ext cx="374651" cy="21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3708"/>
                  </a:moveTo>
                  <a:cubicBezTo>
                    <a:pt x="1342" y="13085"/>
                    <a:pt x="2685" y="12462"/>
                    <a:pt x="4393" y="11838"/>
                  </a:cubicBezTo>
                  <a:cubicBezTo>
                    <a:pt x="6102" y="11215"/>
                    <a:pt x="8176" y="10592"/>
                    <a:pt x="9458" y="9969"/>
                  </a:cubicBezTo>
                  <a:cubicBezTo>
                    <a:pt x="10739" y="9346"/>
                    <a:pt x="11227" y="8723"/>
                    <a:pt x="11166" y="8412"/>
                  </a:cubicBezTo>
                  <a:cubicBezTo>
                    <a:pt x="11105" y="8100"/>
                    <a:pt x="10495" y="8100"/>
                    <a:pt x="9702" y="8931"/>
                  </a:cubicBezTo>
                  <a:cubicBezTo>
                    <a:pt x="8908" y="9762"/>
                    <a:pt x="7932" y="11423"/>
                    <a:pt x="7444" y="12877"/>
                  </a:cubicBezTo>
                  <a:cubicBezTo>
                    <a:pt x="6956" y="14331"/>
                    <a:pt x="6956" y="15577"/>
                    <a:pt x="7139" y="16615"/>
                  </a:cubicBezTo>
                  <a:cubicBezTo>
                    <a:pt x="7322" y="17654"/>
                    <a:pt x="7688" y="18485"/>
                    <a:pt x="8420" y="18485"/>
                  </a:cubicBezTo>
                  <a:cubicBezTo>
                    <a:pt x="9153" y="18485"/>
                    <a:pt x="10251" y="17654"/>
                    <a:pt x="10861" y="16200"/>
                  </a:cubicBezTo>
                  <a:cubicBezTo>
                    <a:pt x="11471" y="14746"/>
                    <a:pt x="11593" y="12669"/>
                    <a:pt x="11410" y="10904"/>
                  </a:cubicBezTo>
                  <a:cubicBezTo>
                    <a:pt x="11227" y="9138"/>
                    <a:pt x="10739" y="7685"/>
                    <a:pt x="10800" y="7269"/>
                  </a:cubicBezTo>
                  <a:cubicBezTo>
                    <a:pt x="10861" y="6854"/>
                    <a:pt x="11471" y="7477"/>
                    <a:pt x="12142" y="8723"/>
                  </a:cubicBezTo>
                  <a:cubicBezTo>
                    <a:pt x="12814" y="9969"/>
                    <a:pt x="13546" y="11838"/>
                    <a:pt x="13973" y="13500"/>
                  </a:cubicBezTo>
                  <a:cubicBezTo>
                    <a:pt x="14400" y="15162"/>
                    <a:pt x="14522" y="16615"/>
                    <a:pt x="14522" y="18069"/>
                  </a:cubicBezTo>
                  <a:cubicBezTo>
                    <a:pt x="14522" y="19523"/>
                    <a:pt x="14400" y="20977"/>
                    <a:pt x="14156" y="21288"/>
                  </a:cubicBezTo>
                  <a:cubicBezTo>
                    <a:pt x="13912" y="21600"/>
                    <a:pt x="13546" y="20769"/>
                    <a:pt x="13485" y="18588"/>
                  </a:cubicBezTo>
                  <a:cubicBezTo>
                    <a:pt x="13424" y="16408"/>
                    <a:pt x="13668" y="12877"/>
                    <a:pt x="15071" y="9554"/>
                  </a:cubicBezTo>
                  <a:cubicBezTo>
                    <a:pt x="16475" y="6231"/>
                    <a:pt x="19037" y="31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576863" y="518351"/>
              <a:ext cx="226041" cy="18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16" fill="norm" stroke="1" extrusionOk="0">
                  <a:moveTo>
                    <a:pt x="7850" y="7677"/>
                  </a:moveTo>
                  <a:cubicBezTo>
                    <a:pt x="7850" y="6464"/>
                    <a:pt x="7850" y="5250"/>
                    <a:pt x="7550" y="3794"/>
                  </a:cubicBezTo>
                  <a:cubicBezTo>
                    <a:pt x="7250" y="2338"/>
                    <a:pt x="6650" y="639"/>
                    <a:pt x="5450" y="153"/>
                  </a:cubicBezTo>
                  <a:cubicBezTo>
                    <a:pt x="4250" y="-332"/>
                    <a:pt x="2450" y="396"/>
                    <a:pt x="1350" y="1488"/>
                  </a:cubicBezTo>
                  <a:cubicBezTo>
                    <a:pt x="250" y="2580"/>
                    <a:pt x="-150" y="4037"/>
                    <a:pt x="50" y="5129"/>
                  </a:cubicBezTo>
                  <a:cubicBezTo>
                    <a:pt x="250" y="6221"/>
                    <a:pt x="1050" y="6949"/>
                    <a:pt x="3050" y="8648"/>
                  </a:cubicBezTo>
                  <a:cubicBezTo>
                    <a:pt x="5050" y="10347"/>
                    <a:pt x="8250" y="13016"/>
                    <a:pt x="9850" y="14958"/>
                  </a:cubicBezTo>
                  <a:cubicBezTo>
                    <a:pt x="11450" y="16899"/>
                    <a:pt x="11450" y="18113"/>
                    <a:pt x="10950" y="19084"/>
                  </a:cubicBezTo>
                  <a:cubicBezTo>
                    <a:pt x="10450" y="20055"/>
                    <a:pt x="9450" y="20783"/>
                    <a:pt x="8450" y="21025"/>
                  </a:cubicBezTo>
                  <a:cubicBezTo>
                    <a:pt x="7450" y="21268"/>
                    <a:pt x="6450" y="21025"/>
                    <a:pt x="5850" y="20297"/>
                  </a:cubicBezTo>
                  <a:cubicBezTo>
                    <a:pt x="5250" y="19569"/>
                    <a:pt x="5050" y="18356"/>
                    <a:pt x="5850" y="16899"/>
                  </a:cubicBezTo>
                  <a:cubicBezTo>
                    <a:pt x="6650" y="15443"/>
                    <a:pt x="8450" y="13744"/>
                    <a:pt x="10350" y="12288"/>
                  </a:cubicBezTo>
                  <a:cubicBezTo>
                    <a:pt x="12250" y="10832"/>
                    <a:pt x="14250" y="9619"/>
                    <a:pt x="15950" y="8405"/>
                  </a:cubicBezTo>
                  <a:cubicBezTo>
                    <a:pt x="17650" y="7192"/>
                    <a:pt x="19050" y="5978"/>
                    <a:pt x="19050" y="6099"/>
                  </a:cubicBezTo>
                  <a:cubicBezTo>
                    <a:pt x="19050" y="6221"/>
                    <a:pt x="17650" y="7677"/>
                    <a:pt x="16650" y="9133"/>
                  </a:cubicBezTo>
                  <a:cubicBezTo>
                    <a:pt x="15650" y="10589"/>
                    <a:pt x="15050" y="12046"/>
                    <a:pt x="14750" y="13380"/>
                  </a:cubicBezTo>
                  <a:cubicBezTo>
                    <a:pt x="14450" y="14715"/>
                    <a:pt x="14450" y="15929"/>
                    <a:pt x="15250" y="16778"/>
                  </a:cubicBezTo>
                  <a:cubicBezTo>
                    <a:pt x="16050" y="17628"/>
                    <a:pt x="17650" y="18113"/>
                    <a:pt x="18950" y="17506"/>
                  </a:cubicBezTo>
                  <a:cubicBezTo>
                    <a:pt x="20250" y="16899"/>
                    <a:pt x="21250" y="15201"/>
                    <a:pt x="21350" y="13380"/>
                  </a:cubicBezTo>
                  <a:cubicBezTo>
                    <a:pt x="21450" y="11560"/>
                    <a:pt x="20650" y="9619"/>
                    <a:pt x="19850" y="7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863138" y="532578"/>
              <a:ext cx="381001" cy="14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1207"/>
                  </a:moveTo>
                  <a:cubicBezTo>
                    <a:pt x="240" y="6453"/>
                    <a:pt x="480" y="11698"/>
                    <a:pt x="540" y="15093"/>
                  </a:cubicBezTo>
                  <a:cubicBezTo>
                    <a:pt x="600" y="18487"/>
                    <a:pt x="480" y="20030"/>
                    <a:pt x="360" y="20030"/>
                  </a:cubicBezTo>
                  <a:cubicBezTo>
                    <a:pt x="240" y="20030"/>
                    <a:pt x="120" y="18487"/>
                    <a:pt x="240" y="16018"/>
                  </a:cubicBezTo>
                  <a:cubicBezTo>
                    <a:pt x="360" y="13550"/>
                    <a:pt x="720" y="10155"/>
                    <a:pt x="1140" y="7995"/>
                  </a:cubicBezTo>
                  <a:cubicBezTo>
                    <a:pt x="1560" y="5835"/>
                    <a:pt x="2040" y="4910"/>
                    <a:pt x="2400" y="5218"/>
                  </a:cubicBezTo>
                  <a:cubicBezTo>
                    <a:pt x="2760" y="5527"/>
                    <a:pt x="3000" y="7070"/>
                    <a:pt x="3180" y="9230"/>
                  </a:cubicBezTo>
                  <a:cubicBezTo>
                    <a:pt x="3360" y="11390"/>
                    <a:pt x="3480" y="14167"/>
                    <a:pt x="3720" y="14630"/>
                  </a:cubicBezTo>
                  <a:cubicBezTo>
                    <a:pt x="3960" y="15093"/>
                    <a:pt x="4320" y="13241"/>
                    <a:pt x="4680" y="11390"/>
                  </a:cubicBezTo>
                  <a:cubicBezTo>
                    <a:pt x="5040" y="9538"/>
                    <a:pt x="5400" y="7687"/>
                    <a:pt x="5820" y="6144"/>
                  </a:cubicBezTo>
                  <a:cubicBezTo>
                    <a:pt x="6240" y="4601"/>
                    <a:pt x="6720" y="3367"/>
                    <a:pt x="7020" y="3521"/>
                  </a:cubicBezTo>
                  <a:cubicBezTo>
                    <a:pt x="7320" y="3675"/>
                    <a:pt x="7440" y="5218"/>
                    <a:pt x="7560" y="6761"/>
                  </a:cubicBezTo>
                  <a:cubicBezTo>
                    <a:pt x="7680" y="8304"/>
                    <a:pt x="7800" y="9847"/>
                    <a:pt x="7980" y="11390"/>
                  </a:cubicBezTo>
                  <a:cubicBezTo>
                    <a:pt x="8160" y="12933"/>
                    <a:pt x="8400" y="14475"/>
                    <a:pt x="9000" y="14784"/>
                  </a:cubicBezTo>
                  <a:cubicBezTo>
                    <a:pt x="9600" y="15093"/>
                    <a:pt x="10560" y="14167"/>
                    <a:pt x="11280" y="12933"/>
                  </a:cubicBezTo>
                  <a:cubicBezTo>
                    <a:pt x="12000" y="11698"/>
                    <a:pt x="12480" y="10155"/>
                    <a:pt x="13020" y="8613"/>
                  </a:cubicBezTo>
                  <a:cubicBezTo>
                    <a:pt x="13560" y="7070"/>
                    <a:pt x="14160" y="5527"/>
                    <a:pt x="14460" y="3984"/>
                  </a:cubicBezTo>
                  <a:cubicBezTo>
                    <a:pt x="14760" y="2441"/>
                    <a:pt x="14760" y="898"/>
                    <a:pt x="14460" y="281"/>
                  </a:cubicBezTo>
                  <a:cubicBezTo>
                    <a:pt x="14160" y="-336"/>
                    <a:pt x="13560" y="-27"/>
                    <a:pt x="12900" y="2133"/>
                  </a:cubicBezTo>
                  <a:cubicBezTo>
                    <a:pt x="12240" y="4293"/>
                    <a:pt x="11520" y="8304"/>
                    <a:pt x="11160" y="11235"/>
                  </a:cubicBezTo>
                  <a:cubicBezTo>
                    <a:pt x="10800" y="14167"/>
                    <a:pt x="10800" y="16018"/>
                    <a:pt x="11760" y="17715"/>
                  </a:cubicBezTo>
                  <a:cubicBezTo>
                    <a:pt x="12720" y="19413"/>
                    <a:pt x="14640" y="20955"/>
                    <a:pt x="16440" y="21110"/>
                  </a:cubicBezTo>
                  <a:cubicBezTo>
                    <a:pt x="18240" y="21264"/>
                    <a:pt x="19920" y="20030"/>
                    <a:pt x="21600" y="18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9555288" y="572604"/>
              <a:ext cx="266701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86" y="16071"/>
                  </a:cubicBezTo>
                  <a:cubicBezTo>
                    <a:pt x="171" y="19800"/>
                    <a:pt x="343" y="21086"/>
                    <a:pt x="857" y="21343"/>
                  </a:cubicBezTo>
                  <a:cubicBezTo>
                    <a:pt x="1371" y="21600"/>
                    <a:pt x="2229" y="20829"/>
                    <a:pt x="3086" y="18900"/>
                  </a:cubicBezTo>
                  <a:cubicBezTo>
                    <a:pt x="3943" y="16971"/>
                    <a:pt x="4800" y="13886"/>
                    <a:pt x="5486" y="11314"/>
                  </a:cubicBezTo>
                  <a:cubicBezTo>
                    <a:pt x="6171" y="8743"/>
                    <a:pt x="6686" y="6686"/>
                    <a:pt x="6943" y="6300"/>
                  </a:cubicBezTo>
                  <a:cubicBezTo>
                    <a:pt x="7200" y="5914"/>
                    <a:pt x="7200" y="7200"/>
                    <a:pt x="7200" y="9129"/>
                  </a:cubicBezTo>
                  <a:cubicBezTo>
                    <a:pt x="7200" y="11057"/>
                    <a:pt x="7200" y="13629"/>
                    <a:pt x="7543" y="15300"/>
                  </a:cubicBezTo>
                  <a:cubicBezTo>
                    <a:pt x="7886" y="16971"/>
                    <a:pt x="8571" y="17743"/>
                    <a:pt x="9343" y="17871"/>
                  </a:cubicBezTo>
                  <a:cubicBezTo>
                    <a:pt x="10114" y="18000"/>
                    <a:pt x="10971" y="17486"/>
                    <a:pt x="11914" y="16200"/>
                  </a:cubicBezTo>
                  <a:cubicBezTo>
                    <a:pt x="12857" y="14914"/>
                    <a:pt x="13886" y="12857"/>
                    <a:pt x="14486" y="11057"/>
                  </a:cubicBezTo>
                  <a:cubicBezTo>
                    <a:pt x="15086" y="9257"/>
                    <a:pt x="15257" y="7714"/>
                    <a:pt x="15343" y="7586"/>
                  </a:cubicBezTo>
                  <a:cubicBezTo>
                    <a:pt x="15429" y="7457"/>
                    <a:pt x="15429" y="8743"/>
                    <a:pt x="15429" y="10029"/>
                  </a:cubicBezTo>
                  <a:cubicBezTo>
                    <a:pt x="15429" y="11314"/>
                    <a:pt x="15429" y="12600"/>
                    <a:pt x="15429" y="13886"/>
                  </a:cubicBezTo>
                  <a:cubicBezTo>
                    <a:pt x="15429" y="15171"/>
                    <a:pt x="15429" y="16457"/>
                    <a:pt x="15343" y="16457"/>
                  </a:cubicBezTo>
                  <a:cubicBezTo>
                    <a:pt x="15257" y="16457"/>
                    <a:pt x="15086" y="15171"/>
                    <a:pt x="15086" y="13886"/>
                  </a:cubicBezTo>
                  <a:cubicBezTo>
                    <a:pt x="15086" y="12600"/>
                    <a:pt x="15257" y="11314"/>
                    <a:pt x="15771" y="9514"/>
                  </a:cubicBezTo>
                  <a:cubicBezTo>
                    <a:pt x="16286" y="7714"/>
                    <a:pt x="17143" y="5400"/>
                    <a:pt x="17743" y="4886"/>
                  </a:cubicBezTo>
                  <a:cubicBezTo>
                    <a:pt x="18343" y="4371"/>
                    <a:pt x="18686" y="5657"/>
                    <a:pt x="18857" y="7714"/>
                  </a:cubicBezTo>
                  <a:cubicBezTo>
                    <a:pt x="19029" y="9771"/>
                    <a:pt x="19029" y="12600"/>
                    <a:pt x="19286" y="14657"/>
                  </a:cubicBezTo>
                  <a:cubicBezTo>
                    <a:pt x="19543" y="16714"/>
                    <a:pt x="20057" y="18000"/>
                    <a:pt x="20486" y="18514"/>
                  </a:cubicBezTo>
                  <a:cubicBezTo>
                    <a:pt x="20914" y="19029"/>
                    <a:pt x="21257" y="18771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882043" y="357701"/>
              <a:ext cx="117746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77" fill="norm" stroke="1" extrusionOk="0">
                  <a:moveTo>
                    <a:pt x="5256" y="1423"/>
                  </a:moveTo>
                  <a:cubicBezTo>
                    <a:pt x="6413" y="683"/>
                    <a:pt x="7570" y="-58"/>
                    <a:pt x="8149" y="4"/>
                  </a:cubicBezTo>
                  <a:cubicBezTo>
                    <a:pt x="8727" y="65"/>
                    <a:pt x="8727" y="929"/>
                    <a:pt x="8342" y="3151"/>
                  </a:cubicBezTo>
                  <a:cubicBezTo>
                    <a:pt x="7956" y="5373"/>
                    <a:pt x="7185" y="8952"/>
                    <a:pt x="6413" y="11853"/>
                  </a:cubicBezTo>
                  <a:cubicBezTo>
                    <a:pt x="5642" y="14753"/>
                    <a:pt x="4870" y="16975"/>
                    <a:pt x="3906" y="18395"/>
                  </a:cubicBezTo>
                  <a:cubicBezTo>
                    <a:pt x="2942" y="19814"/>
                    <a:pt x="1785" y="20431"/>
                    <a:pt x="1013" y="20369"/>
                  </a:cubicBezTo>
                  <a:cubicBezTo>
                    <a:pt x="242" y="20308"/>
                    <a:pt x="-144" y="19567"/>
                    <a:pt x="49" y="18395"/>
                  </a:cubicBezTo>
                  <a:cubicBezTo>
                    <a:pt x="242" y="17222"/>
                    <a:pt x="1013" y="15617"/>
                    <a:pt x="2170" y="14136"/>
                  </a:cubicBezTo>
                  <a:cubicBezTo>
                    <a:pt x="3327" y="12655"/>
                    <a:pt x="4870" y="11297"/>
                    <a:pt x="6606" y="10619"/>
                  </a:cubicBezTo>
                  <a:cubicBezTo>
                    <a:pt x="8342" y="9940"/>
                    <a:pt x="10270" y="9940"/>
                    <a:pt x="11427" y="10248"/>
                  </a:cubicBezTo>
                  <a:cubicBezTo>
                    <a:pt x="12585" y="10557"/>
                    <a:pt x="12970" y="11174"/>
                    <a:pt x="13163" y="11791"/>
                  </a:cubicBezTo>
                  <a:cubicBezTo>
                    <a:pt x="13356" y="12408"/>
                    <a:pt x="13356" y="13025"/>
                    <a:pt x="12585" y="13581"/>
                  </a:cubicBezTo>
                  <a:cubicBezTo>
                    <a:pt x="11813" y="14136"/>
                    <a:pt x="10270" y="14630"/>
                    <a:pt x="8535" y="15062"/>
                  </a:cubicBezTo>
                  <a:cubicBezTo>
                    <a:pt x="6799" y="15494"/>
                    <a:pt x="4870" y="15864"/>
                    <a:pt x="3906" y="16543"/>
                  </a:cubicBezTo>
                  <a:cubicBezTo>
                    <a:pt x="2942" y="17222"/>
                    <a:pt x="2942" y="18209"/>
                    <a:pt x="5063" y="19135"/>
                  </a:cubicBezTo>
                  <a:cubicBezTo>
                    <a:pt x="7185" y="20061"/>
                    <a:pt x="11427" y="20925"/>
                    <a:pt x="14513" y="21233"/>
                  </a:cubicBezTo>
                  <a:cubicBezTo>
                    <a:pt x="17599" y="21542"/>
                    <a:pt x="19527" y="21295"/>
                    <a:pt x="21456" y="2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0044238" y="566254"/>
              <a:ext cx="221243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50" fill="norm" stroke="1" extrusionOk="0">
                  <a:moveTo>
                    <a:pt x="0" y="0"/>
                  </a:moveTo>
                  <a:cubicBezTo>
                    <a:pt x="0" y="6125"/>
                    <a:pt x="0" y="12251"/>
                    <a:pt x="0" y="16119"/>
                  </a:cubicBezTo>
                  <a:cubicBezTo>
                    <a:pt x="0" y="19988"/>
                    <a:pt x="0" y="21600"/>
                    <a:pt x="103" y="21439"/>
                  </a:cubicBezTo>
                  <a:cubicBezTo>
                    <a:pt x="206" y="21278"/>
                    <a:pt x="411" y="19343"/>
                    <a:pt x="926" y="16442"/>
                  </a:cubicBezTo>
                  <a:cubicBezTo>
                    <a:pt x="1440" y="13540"/>
                    <a:pt x="2263" y="9672"/>
                    <a:pt x="3086" y="7254"/>
                  </a:cubicBezTo>
                  <a:cubicBezTo>
                    <a:pt x="3909" y="4836"/>
                    <a:pt x="4731" y="3869"/>
                    <a:pt x="5246" y="4191"/>
                  </a:cubicBezTo>
                  <a:cubicBezTo>
                    <a:pt x="5760" y="4513"/>
                    <a:pt x="5966" y="6125"/>
                    <a:pt x="6171" y="8543"/>
                  </a:cubicBezTo>
                  <a:cubicBezTo>
                    <a:pt x="6377" y="10961"/>
                    <a:pt x="6583" y="14185"/>
                    <a:pt x="7097" y="16281"/>
                  </a:cubicBezTo>
                  <a:cubicBezTo>
                    <a:pt x="7611" y="18376"/>
                    <a:pt x="8434" y="19343"/>
                    <a:pt x="9257" y="19182"/>
                  </a:cubicBezTo>
                  <a:cubicBezTo>
                    <a:pt x="10080" y="19021"/>
                    <a:pt x="10903" y="17731"/>
                    <a:pt x="11931" y="15475"/>
                  </a:cubicBezTo>
                  <a:cubicBezTo>
                    <a:pt x="12960" y="13218"/>
                    <a:pt x="14194" y="9994"/>
                    <a:pt x="15017" y="7576"/>
                  </a:cubicBezTo>
                  <a:cubicBezTo>
                    <a:pt x="15840" y="5158"/>
                    <a:pt x="16251" y="3546"/>
                    <a:pt x="16149" y="3385"/>
                  </a:cubicBezTo>
                  <a:cubicBezTo>
                    <a:pt x="16046" y="3224"/>
                    <a:pt x="15429" y="4513"/>
                    <a:pt x="14914" y="6770"/>
                  </a:cubicBezTo>
                  <a:cubicBezTo>
                    <a:pt x="14400" y="9027"/>
                    <a:pt x="13989" y="12251"/>
                    <a:pt x="13783" y="14669"/>
                  </a:cubicBezTo>
                  <a:cubicBezTo>
                    <a:pt x="13577" y="17087"/>
                    <a:pt x="13577" y="18699"/>
                    <a:pt x="14091" y="19666"/>
                  </a:cubicBezTo>
                  <a:cubicBezTo>
                    <a:pt x="14606" y="20633"/>
                    <a:pt x="15634" y="20955"/>
                    <a:pt x="16663" y="20472"/>
                  </a:cubicBezTo>
                  <a:cubicBezTo>
                    <a:pt x="17691" y="19988"/>
                    <a:pt x="18720" y="18699"/>
                    <a:pt x="19543" y="16442"/>
                  </a:cubicBezTo>
                  <a:cubicBezTo>
                    <a:pt x="20366" y="14185"/>
                    <a:pt x="20983" y="10961"/>
                    <a:pt x="21291" y="8543"/>
                  </a:cubicBezTo>
                  <a:cubicBezTo>
                    <a:pt x="21600" y="6125"/>
                    <a:pt x="21600" y="4513"/>
                    <a:pt x="21086" y="3385"/>
                  </a:cubicBezTo>
                  <a:cubicBezTo>
                    <a:pt x="20571" y="2257"/>
                    <a:pt x="19543" y="1612"/>
                    <a:pt x="18514" y="2740"/>
                  </a:cubicBezTo>
                  <a:cubicBezTo>
                    <a:pt x="17486" y="3869"/>
                    <a:pt x="16457" y="6770"/>
                    <a:pt x="15429" y="9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0292529" y="572332"/>
              <a:ext cx="160990" cy="14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27" fill="norm" stroke="1" extrusionOk="0">
                  <a:moveTo>
                    <a:pt x="1598" y="2857"/>
                  </a:moveTo>
                  <a:cubicBezTo>
                    <a:pt x="1598" y="1292"/>
                    <a:pt x="1598" y="-273"/>
                    <a:pt x="1318" y="40"/>
                  </a:cubicBezTo>
                  <a:cubicBezTo>
                    <a:pt x="1037" y="353"/>
                    <a:pt x="476" y="2544"/>
                    <a:pt x="196" y="5988"/>
                  </a:cubicBezTo>
                  <a:cubicBezTo>
                    <a:pt x="-85" y="9431"/>
                    <a:pt x="-85" y="14127"/>
                    <a:pt x="336" y="17101"/>
                  </a:cubicBezTo>
                  <a:cubicBezTo>
                    <a:pt x="757" y="20075"/>
                    <a:pt x="1598" y="21327"/>
                    <a:pt x="2440" y="21327"/>
                  </a:cubicBezTo>
                  <a:cubicBezTo>
                    <a:pt x="3281" y="21327"/>
                    <a:pt x="4123" y="20075"/>
                    <a:pt x="4824" y="18666"/>
                  </a:cubicBezTo>
                  <a:cubicBezTo>
                    <a:pt x="5525" y="17257"/>
                    <a:pt x="6086" y="15692"/>
                    <a:pt x="7209" y="15849"/>
                  </a:cubicBezTo>
                  <a:cubicBezTo>
                    <a:pt x="8331" y="16005"/>
                    <a:pt x="10014" y="17884"/>
                    <a:pt x="11416" y="18353"/>
                  </a:cubicBezTo>
                  <a:cubicBezTo>
                    <a:pt x="12819" y="18823"/>
                    <a:pt x="13941" y="17884"/>
                    <a:pt x="15484" y="15849"/>
                  </a:cubicBezTo>
                  <a:cubicBezTo>
                    <a:pt x="17027" y="13814"/>
                    <a:pt x="18990" y="10684"/>
                    <a:pt x="20112" y="8179"/>
                  </a:cubicBezTo>
                  <a:cubicBezTo>
                    <a:pt x="21234" y="5675"/>
                    <a:pt x="21515" y="3797"/>
                    <a:pt x="21234" y="2857"/>
                  </a:cubicBezTo>
                  <a:cubicBezTo>
                    <a:pt x="20954" y="1918"/>
                    <a:pt x="20112" y="1918"/>
                    <a:pt x="19271" y="1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0476038" y="540930"/>
              <a:ext cx="145056" cy="19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54" fill="norm" stroke="1" extrusionOk="0">
                  <a:moveTo>
                    <a:pt x="0" y="10673"/>
                  </a:moveTo>
                  <a:cubicBezTo>
                    <a:pt x="617" y="12097"/>
                    <a:pt x="1234" y="13521"/>
                    <a:pt x="1543" y="14945"/>
                  </a:cubicBezTo>
                  <a:cubicBezTo>
                    <a:pt x="1851" y="16369"/>
                    <a:pt x="1851" y="17794"/>
                    <a:pt x="2006" y="17912"/>
                  </a:cubicBezTo>
                  <a:cubicBezTo>
                    <a:pt x="2160" y="18031"/>
                    <a:pt x="2469" y="16844"/>
                    <a:pt x="3549" y="14114"/>
                  </a:cubicBezTo>
                  <a:cubicBezTo>
                    <a:pt x="4629" y="11385"/>
                    <a:pt x="6480" y="7112"/>
                    <a:pt x="7714" y="4383"/>
                  </a:cubicBezTo>
                  <a:cubicBezTo>
                    <a:pt x="8949" y="1653"/>
                    <a:pt x="9566" y="466"/>
                    <a:pt x="10646" y="110"/>
                  </a:cubicBezTo>
                  <a:cubicBezTo>
                    <a:pt x="11726" y="-246"/>
                    <a:pt x="13269" y="229"/>
                    <a:pt x="15274" y="2009"/>
                  </a:cubicBezTo>
                  <a:cubicBezTo>
                    <a:pt x="17280" y="3789"/>
                    <a:pt x="19749" y="6875"/>
                    <a:pt x="20674" y="10317"/>
                  </a:cubicBezTo>
                  <a:cubicBezTo>
                    <a:pt x="21600" y="13758"/>
                    <a:pt x="20983" y="17556"/>
                    <a:pt x="20366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1080876" y="448099"/>
              <a:ext cx="411163" cy="37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62" fill="norm" stroke="1" extrusionOk="0">
                  <a:moveTo>
                    <a:pt x="10219" y="3459"/>
                  </a:moveTo>
                  <a:cubicBezTo>
                    <a:pt x="10219" y="2859"/>
                    <a:pt x="10219" y="2259"/>
                    <a:pt x="10163" y="1659"/>
                  </a:cubicBezTo>
                  <a:cubicBezTo>
                    <a:pt x="10108" y="1059"/>
                    <a:pt x="9997" y="459"/>
                    <a:pt x="9665" y="159"/>
                  </a:cubicBezTo>
                  <a:cubicBezTo>
                    <a:pt x="9332" y="-141"/>
                    <a:pt x="8779" y="-141"/>
                    <a:pt x="7671" y="1299"/>
                  </a:cubicBezTo>
                  <a:cubicBezTo>
                    <a:pt x="6563" y="2739"/>
                    <a:pt x="4902" y="5619"/>
                    <a:pt x="3517" y="8679"/>
                  </a:cubicBezTo>
                  <a:cubicBezTo>
                    <a:pt x="2132" y="11739"/>
                    <a:pt x="1025" y="14979"/>
                    <a:pt x="471" y="17019"/>
                  </a:cubicBezTo>
                  <a:cubicBezTo>
                    <a:pt x="-83" y="19059"/>
                    <a:pt x="-83" y="19899"/>
                    <a:pt x="139" y="20499"/>
                  </a:cubicBezTo>
                  <a:cubicBezTo>
                    <a:pt x="360" y="21099"/>
                    <a:pt x="803" y="21459"/>
                    <a:pt x="1800" y="21339"/>
                  </a:cubicBezTo>
                  <a:cubicBezTo>
                    <a:pt x="2797" y="21219"/>
                    <a:pt x="4348" y="20619"/>
                    <a:pt x="6065" y="19179"/>
                  </a:cubicBezTo>
                  <a:cubicBezTo>
                    <a:pt x="7782" y="17739"/>
                    <a:pt x="9665" y="15459"/>
                    <a:pt x="10883" y="12879"/>
                  </a:cubicBezTo>
                  <a:cubicBezTo>
                    <a:pt x="12102" y="10299"/>
                    <a:pt x="12655" y="7419"/>
                    <a:pt x="12545" y="5439"/>
                  </a:cubicBezTo>
                  <a:cubicBezTo>
                    <a:pt x="12434" y="3459"/>
                    <a:pt x="11659" y="2379"/>
                    <a:pt x="10662" y="1839"/>
                  </a:cubicBezTo>
                  <a:cubicBezTo>
                    <a:pt x="9665" y="1299"/>
                    <a:pt x="8446" y="1299"/>
                    <a:pt x="7560" y="1419"/>
                  </a:cubicBezTo>
                  <a:cubicBezTo>
                    <a:pt x="6674" y="1539"/>
                    <a:pt x="6120" y="1779"/>
                    <a:pt x="5677" y="2199"/>
                  </a:cubicBezTo>
                  <a:cubicBezTo>
                    <a:pt x="5234" y="2619"/>
                    <a:pt x="4902" y="3219"/>
                    <a:pt x="4735" y="4059"/>
                  </a:cubicBezTo>
                  <a:cubicBezTo>
                    <a:pt x="4569" y="4899"/>
                    <a:pt x="4569" y="5979"/>
                    <a:pt x="5123" y="6819"/>
                  </a:cubicBezTo>
                  <a:cubicBezTo>
                    <a:pt x="5677" y="7659"/>
                    <a:pt x="6785" y="8259"/>
                    <a:pt x="9166" y="8379"/>
                  </a:cubicBezTo>
                  <a:cubicBezTo>
                    <a:pt x="11548" y="8499"/>
                    <a:pt x="15203" y="8139"/>
                    <a:pt x="17474" y="7779"/>
                  </a:cubicBezTo>
                  <a:cubicBezTo>
                    <a:pt x="19745" y="7419"/>
                    <a:pt x="20631" y="7059"/>
                    <a:pt x="21517" y="6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1051577" y="963394"/>
              <a:ext cx="519889" cy="8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71" fill="norm" stroke="1" extrusionOk="0">
                  <a:moveTo>
                    <a:pt x="1670" y="21271"/>
                  </a:moveTo>
                  <a:cubicBezTo>
                    <a:pt x="883" y="20744"/>
                    <a:pt x="96" y="20217"/>
                    <a:pt x="8" y="19427"/>
                  </a:cubicBezTo>
                  <a:cubicBezTo>
                    <a:pt x="-79" y="18637"/>
                    <a:pt x="533" y="17583"/>
                    <a:pt x="2588" y="14949"/>
                  </a:cubicBezTo>
                  <a:cubicBezTo>
                    <a:pt x="4643" y="12315"/>
                    <a:pt x="8141" y="8100"/>
                    <a:pt x="11333" y="5203"/>
                  </a:cubicBezTo>
                  <a:cubicBezTo>
                    <a:pt x="14525" y="2305"/>
                    <a:pt x="17411" y="725"/>
                    <a:pt x="19160" y="198"/>
                  </a:cubicBezTo>
                  <a:cubicBezTo>
                    <a:pt x="20909" y="-329"/>
                    <a:pt x="21521" y="198"/>
                    <a:pt x="21477" y="1778"/>
                  </a:cubicBezTo>
                  <a:cubicBezTo>
                    <a:pt x="21434" y="3359"/>
                    <a:pt x="20734" y="5993"/>
                    <a:pt x="20034" y="8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1123738" y="1029804"/>
              <a:ext cx="501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19" y="14400"/>
                  </a:cubicBezTo>
                  <a:cubicBezTo>
                    <a:pt x="638" y="12738"/>
                    <a:pt x="1276" y="12185"/>
                    <a:pt x="3144" y="10246"/>
                  </a:cubicBezTo>
                  <a:cubicBezTo>
                    <a:pt x="5013" y="8308"/>
                    <a:pt x="8111" y="4985"/>
                    <a:pt x="11392" y="3046"/>
                  </a:cubicBezTo>
                  <a:cubicBezTo>
                    <a:pt x="14673" y="1108"/>
                    <a:pt x="18137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04988" y="1334604"/>
              <a:ext cx="148421" cy="46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27" fill="norm" stroke="1" extrusionOk="0">
                  <a:moveTo>
                    <a:pt x="0" y="0"/>
                  </a:moveTo>
                  <a:cubicBezTo>
                    <a:pt x="608" y="4086"/>
                    <a:pt x="1217" y="8173"/>
                    <a:pt x="1521" y="11384"/>
                  </a:cubicBezTo>
                  <a:cubicBezTo>
                    <a:pt x="1825" y="14595"/>
                    <a:pt x="1825" y="16930"/>
                    <a:pt x="1825" y="18389"/>
                  </a:cubicBezTo>
                  <a:cubicBezTo>
                    <a:pt x="1825" y="19849"/>
                    <a:pt x="1825" y="20432"/>
                    <a:pt x="2130" y="20432"/>
                  </a:cubicBezTo>
                  <a:cubicBezTo>
                    <a:pt x="2434" y="20432"/>
                    <a:pt x="3042" y="19849"/>
                    <a:pt x="3803" y="18827"/>
                  </a:cubicBezTo>
                  <a:cubicBezTo>
                    <a:pt x="4563" y="17805"/>
                    <a:pt x="5476" y="16346"/>
                    <a:pt x="6541" y="15324"/>
                  </a:cubicBezTo>
                  <a:cubicBezTo>
                    <a:pt x="7606" y="14303"/>
                    <a:pt x="8823" y="13719"/>
                    <a:pt x="10192" y="13330"/>
                  </a:cubicBezTo>
                  <a:cubicBezTo>
                    <a:pt x="11561" y="12941"/>
                    <a:pt x="13082" y="12746"/>
                    <a:pt x="14603" y="12795"/>
                  </a:cubicBezTo>
                  <a:cubicBezTo>
                    <a:pt x="16124" y="12843"/>
                    <a:pt x="17645" y="13135"/>
                    <a:pt x="18710" y="13816"/>
                  </a:cubicBezTo>
                  <a:cubicBezTo>
                    <a:pt x="19775" y="14497"/>
                    <a:pt x="20383" y="15568"/>
                    <a:pt x="20839" y="16735"/>
                  </a:cubicBezTo>
                  <a:cubicBezTo>
                    <a:pt x="21296" y="17903"/>
                    <a:pt x="21600" y="19168"/>
                    <a:pt x="20992" y="19995"/>
                  </a:cubicBezTo>
                  <a:cubicBezTo>
                    <a:pt x="20383" y="20822"/>
                    <a:pt x="18862" y="21211"/>
                    <a:pt x="17037" y="21405"/>
                  </a:cubicBezTo>
                  <a:cubicBezTo>
                    <a:pt x="15211" y="21600"/>
                    <a:pt x="13082" y="21600"/>
                    <a:pt x="11256" y="21114"/>
                  </a:cubicBezTo>
                  <a:cubicBezTo>
                    <a:pt x="9431" y="20627"/>
                    <a:pt x="7910" y="19654"/>
                    <a:pt x="6389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058988" y="1633054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62892" y="1543023"/>
              <a:ext cx="27847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827" fill="norm" stroke="1" extrusionOk="0">
                  <a:moveTo>
                    <a:pt x="11040" y="20827"/>
                  </a:moveTo>
                  <a:cubicBezTo>
                    <a:pt x="4868" y="10858"/>
                    <a:pt x="-1303" y="889"/>
                    <a:pt x="240" y="58"/>
                  </a:cubicBezTo>
                  <a:cubicBezTo>
                    <a:pt x="1783" y="-773"/>
                    <a:pt x="11040" y="7535"/>
                    <a:pt x="20297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146365" y="1612373"/>
              <a:ext cx="223774" cy="13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645" fill="norm" stroke="1" extrusionOk="0">
                  <a:moveTo>
                    <a:pt x="11652" y="5084"/>
                  </a:moveTo>
                  <a:cubicBezTo>
                    <a:pt x="11047" y="3794"/>
                    <a:pt x="10441" y="2505"/>
                    <a:pt x="9230" y="1377"/>
                  </a:cubicBezTo>
                  <a:cubicBezTo>
                    <a:pt x="8019" y="248"/>
                    <a:pt x="6202" y="-719"/>
                    <a:pt x="4486" y="732"/>
                  </a:cubicBezTo>
                  <a:cubicBezTo>
                    <a:pt x="2770" y="2182"/>
                    <a:pt x="1155" y="6051"/>
                    <a:pt x="449" y="9597"/>
                  </a:cubicBezTo>
                  <a:cubicBezTo>
                    <a:pt x="-258" y="13144"/>
                    <a:pt x="-56" y="16368"/>
                    <a:pt x="549" y="18141"/>
                  </a:cubicBezTo>
                  <a:cubicBezTo>
                    <a:pt x="1155" y="19914"/>
                    <a:pt x="2164" y="20236"/>
                    <a:pt x="3578" y="18785"/>
                  </a:cubicBezTo>
                  <a:cubicBezTo>
                    <a:pt x="4991" y="17335"/>
                    <a:pt x="6807" y="14111"/>
                    <a:pt x="7918" y="11532"/>
                  </a:cubicBezTo>
                  <a:cubicBezTo>
                    <a:pt x="9028" y="8953"/>
                    <a:pt x="9432" y="7018"/>
                    <a:pt x="9936" y="5084"/>
                  </a:cubicBezTo>
                  <a:cubicBezTo>
                    <a:pt x="10441" y="3150"/>
                    <a:pt x="11047" y="1215"/>
                    <a:pt x="11551" y="1215"/>
                  </a:cubicBezTo>
                  <a:cubicBezTo>
                    <a:pt x="12056" y="1215"/>
                    <a:pt x="12460" y="3150"/>
                    <a:pt x="13065" y="6212"/>
                  </a:cubicBezTo>
                  <a:cubicBezTo>
                    <a:pt x="13671" y="9275"/>
                    <a:pt x="14478" y="13466"/>
                    <a:pt x="15286" y="16206"/>
                  </a:cubicBezTo>
                  <a:cubicBezTo>
                    <a:pt x="16093" y="18947"/>
                    <a:pt x="16901" y="20236"/>
                    <a:pt x="17910" y="20559"/>
                  </a:cubicBezTo>
                  <a:cubicBezTo>
                    <a:pt x="18920" y="20881"/>
                    <a:pt x="20131" y="20236"/>
                    <a:pt x="21342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389188" y="1541477"/>
              <a:ext cx="114301" cy="2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235"/>
                  </a:moveTo>
                  <a:cubicBezTo>
                    <a:pt x="16800" y="49"/>
                    <a:pt x="12000" y="-137"/>
                    <a:pt x="8600" y="142"/>
                  </a:cubicBezTo>
                  <a:cubicBezTo>
                    <a:pt x="5200" y="422"/>
                    <a:pt x="3200" y="1166"/>
                    <a:pt x="2400" y="2470"/>
                  </a:cubicBezTo>
                  <a:cubicBezTo>
                    <a:pt x="1600" y="3773"/>
                    <a:pt x="2000" y="5635"/>
                    <a:pt x="4200" y="7404"/>
                  </a:cubicBezTo>
                  <a:cubicBezTo>
                    <a:pt x="6400" y="9173"/>
                    <a:pt x="10400" y="10849"/>
                    <a:pt x="13000" y="12525"/>
                  </a:cubicBezTo>
                  <a:cubicBezTo>
                    <a:pt x="15600" y="14201"/>
                    <a:pt x="16800" y="15877"/>
                    <a:pt x="14400" y="17366"/>
                  </a:cubicBezTo>
                  <a:cubicBezTo>
                    <a:pt x="12000" y="18856"/>
                    <a:pt x="6000" y="20160"/>
                    <a:pt x="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648407" y="1437796"/>
              <a:ext cx="133199" cy="38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31" fill="norm" stroke="1" extrusionOk="0">
                  <a:moveTo>
                    <a:pt x="17393" y="5773"/>
                  </a:moveTo>
                  <a:cubicBezTo>
                    <a:pt x="18743" y="4625"/>
                    <a:pt x="20093" y="3476"/>
                    <a:pt x="20768" y="2442"/>
                  </a:cubicBezTo>
                  <a:cubicBezTo>
                    <a:pt x="21443" y="1408"/>
                    <a:pt x="21443" y="488"/>
                    <a:pt x="20431" y="144"/>
                  </a:cubicBezTo>
                  <a:cubicBezTo>
                    <a:pt x="19418" y="-201"/>
                    <a:pt x="17393" y="29"/>
                    <a:pt x="14356" y="1350"/>
                  </a:cubicBezTo>
                  <a:cubicBezTo>
                    <a:pt x="11318" y="2671"/>
                    <a:pt x="7268" y="5084"/>
                    <a:pt x="4399" y="8014"/>
                  </a:cubicBezTo>
                  <a:cubicBezTo>
                    <a:pt x="1530" y="10944"/>
                    <a:pt x="-157" y="14390"/>
                    <a:pt x="12" y="16803"/>
                  </a:cubicBezTo>
                  <a:cubicBezTo>
                    <a:pt x="180" y="19216"/>
                    <a:pt x="2205" y="20595"/>
                    <a:pt x="5918" y="20997"/>
                  </a:cubicBezTo>
                  <a:cubicBezTo>
                    <a:pt x="9631" y="21399"/>
                    <a:pt x="15031" y="20825"/>
                    <a:pt x="20431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905462" y="1475630"/>
              <a:ext cx="271127" cy="33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49" fill="norm" stroke="1" extrusionOk="0">
                  <a:moveTo>
                    <a:pt x="15420" y="5213"/>
                  </a:moveTo>
                  <a:cubicBezTo>
                    <a:pt x="14081" y="4262"/>
                    <a:pt x="12741" y="3311"/>
                    <a:pt x="11653" y="2768"/>
                  </a:cubicBezTo>
                  <a:cubicBezTo>
                    <a:pt x="10564" y="2224"/>
                    <a:pt x="9727" y="2089"/>
                    <a:pt x="8555" y="2836"/>
                  </a:cubicBezTo>
                  <a:cubicBezTo>
                    <a:pt x="7383" y="3583"/>
                    <a:pt x="5876" y="5213"/>
                    <a:pt x="4369" y="7998"/>
                  </a:cubicBezTo>
                  <a:cubicBezTo>
                    <a:pt x="2862" y="10783"/>
                    <a:pt x="1355" y="14723"/>
                    <a:pt x="601" y="17032"/>
                  </a:cubicBezTo>
                  <a:cubicBezTo>
                    <a:pt x="-152" y="19341"/>
                    <a:pt x="-152" y="20021"/>
                    <a:pt x="350" y="20564"/>
                  </a:cubicBezTo>
                  <a:cubicBezTo>
                    <a:pt x="853" y="21107"/>
                    <a:pt x="1857" y="21515"/>
                    <a:pt x="3783" y="21040"/>
                  </a:cubicBezTo>
                  <a:cubicBezTo>
                    <a:pt x="5708" y="20564"/>
                    <a:pt x="8555" y="19206"/>
                    <a:pt x="10815" y="16828"/>
                  </a:cubicBezTo>
                  <a:cubicBezTo>
                    <a:pt x="13076" y="14451"/>
                    <a:pt x="14750" y="11055"/>
                    <a:pt x="15253" y="8270"/>
                  </a:cubicBezTo>
                  <a:cubicBezTo>
                    <a:pt x="15755" y="5485"/>
                    <a:pt x="15085" y="3311"/>
                    <a:pt x="14415" y="2021"/>
                  </a:cubicBezTo>
                  <a:cubicBezTo>
                    <a:pt x="13746" y="730"/>
                    <a:pt x="13076" y="323"/>
                    <a:pt x="12239" y="119"/>
                  </a:cubicBezTo>
                  <a:cubicBezTo>
                    <a:pt x="11401" y="-85"/>
                    <a:pt x="10397" y="-85"/>
                    <a:pt x="9308" y="594"/>
                  </a:cubicBezTo>
                  <a:cubicBezTo>
                    <a:pt x="8220" y="1273"/>
                    <a:pt x="7048" y="2632"/>
                    <a:pt x="6295" y="3855"/>
                  </a:cubicBezTo>
                  <a:cubicBezTo>
                    <a:pt x="5541" y="5077"/>
                    <a:pt x="5206" y="6164"/>
                    <a:pt x="5206" y="7115"/>
                  </a:cubicBezTo>
                  <a:cubicBezTo>
                    <a:pt x="5206" y="8066"/>
                    <a:pt x="5541" y="8881"/>
                    <a:pt x="6127" y="9424"/>
                  </a:cubicBezTo>
                  <a:cubicBezTo>
                    <a:pt x="6713" y="9968"/>
                    <a:pt x="7550" y="10240"/>
                    <a:pt x="10146" y="9560"/>
                  </a:cubicBezTo>
                  <a:cubicBezTo>
                    <a:pt x="12741" y="8881"/>
                    <a:pt x="17095" y="7251"/>
                    <a:pt x="21448" y="5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046148" y="1335888"/>
              <a:ext cx="130441" cy="8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732" fill="norm" stroke="1" extrusionOk="0">
                  <a:moveTo>
                    <a:pt x="4746" y="4532"/>
                  </a:moveTo>
                  <a:cubicBezTo>
                    <a:pt x="3353" y="7232"/>
                    <a:pt x="1959" y="9932"/>
                    <a:pt x="1088" y="12632"/>
                  </a:cubicBezTo>
                  <a:cubicBezTo>
                    <a:pt x="217" y="15332"/>
                    <a:pt x="-131" y="18032"/>
                    <a:pt x="43" y="17762"/>
                  </a:cubicBezTo>
                  <a:cubicBezTo>
                    <a:pt x="217" y="17492"/>
                    <a:pt x="914" y="14252"/>
                    <a:pt x="1959" y="10472"/>
                  </a:cubicBezTo>
                  <a:cubicBezTo>
                    <a:pt x="3004" y="6692"/>
                    <a:pt x="4398" y="2372"/>
                    <a:pt x="5966" y="752"/>
                  </a:cubicBezTo>
                  <a:cubicBezTo>
                    <a:pt x="7534" y="-868"/>
                    <a:pt x="9275" y="212"/>
                    <a:pt x="11192" y="3182"/>
                  </a:cubicBezTo>
                  <a:cubicBezTo>
                    <a:pt x="13108" y="6152"/>
                    <a:pt x="15198" y="11012"/>
                    <a:pt x="16940" y="14252"/>
                  </a:cubicBezTo>
                  <a:cubicBezTo>
                    <a:pt x="18682" y="17492"/>
                    <a:pt x="20075" y="19112"/>
                    <a:pt x="21469" y="20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189288" y="1391754"/>
              <a:ext cx="12736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2542" y="0"/>
                  </a:moveTo>
                  <a:cubicBezTo>
                    <a:pt x="15677" y="3600"/>
                    <a:pt x="18813" y="7200"/>
                    <a:pt x="20206" y="10200"/>
                  </a:cubicBezTo>
                  <a:cubicBezTo>
                    <a:pt x="21600" y="13200"/>
                    <a:pt x="21252" y="15600"/>
                    <a:pt x="17594" y="17400"/>
                  </a:cubicBezTo>
                  <a:cubicBezTo>
                    <a:pt x="13935" y="19200"/>
                    <a:pt x="6968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735388" y="1626704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741738" y="1798154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390232" y="1462399"/>
              <a:ext cx="272257" cy="44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91" fill="norm" stroke="1" extrusionOk="0">
                  <a:moveTo>
                    <a:pt x="19025" y="1504"/>
                  </a:moveTo>
                  <a:cubicBezTo>
                    <a:pt x="18858" y="990"/>
                    <a:pt x="18690" y="475"/>
                    <a:pt x="18188" y="218"/>
                  </a:cubicBezTo>
                  <a:cubicBezTo>
                    <a:pt x="17686" y="-39"/>
                    <a:pt x="16849" y="-39"/>
                    <a:pt x="14672" y="64"/>
                  </a:cubicBezTo>
                  <a:cubicBezTo>
                    <a:pt x="12495" y="167"/>
                    <a:pt x="8979" y="372"/>
                    <a:pt x="6802" y="578"/>
                  </a:cubicBezTo>
                  <a:cubicBezTo>
                    <a:pt x="4625" y="784"/>
                    <a:pt x="3788" y="990"/>
                    <a:pt x="2951" y="1864"/>
                  </a:cubicBezTo>
                  <a:cubicBezTo>
                    <a:pt x="2114" y="2738"/>
                    <a:pt x="1277" y="4281"/>
                    <a:pt x="942" y="6750"/>
                  </a:cubicBezTo>
                  <a:cubicBezTo>
                    <a:pt x="607" y="9218"/>
                    <a:pt x="774" y="12612"/>
                    <a:pt x="690" y="14978"/>
                  </a:cubicBezTo>
                  <a:cubicBezTo>
                    <a:pt x="607" y="17344"/>
                    <a:pt x="272" y="18681"/>
                    <a:pt x="104" y="19607"/>
                  </a:cubicBezTo>
                  <a:cubicBezTo>
                    <a:pt x="-63" y="20532"/>
                    <a:pt x="-63" y="21047"/>
                    <a:pt x="356" y="21304"/>
                  </a:cubicBezTo>
                  <a:cubicBezTo>
                    <a:pt x="774" y="21561"/>
                    <a:pt x="1611" y="21561"/>
                    <a:pt x="4877" y="21252"/>
                  </a:cubicBezTo>
                  <a:cubicBezTo>
                    <a:pt x="8142" y="20944"/>
                    <a:pt x="13835" y="20327"/>
                    <a:pt x="17016" y="19864"/>
                  </a:cubicBezTo>
                  <a:cubicBezTo>
                    <a:pt x="20197" y="19401"/>
                    <a:pt x="20867" y="19092"/>
                    <a:pt x="21537" y="18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423518" y="1728304"/>
              <a:ext cx="18817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176" y="21600"/>
                  </a:moveTo>
                  <a:cubicBezTo>
                    <a:pt x="456" y="18400"/>
                    <a:pt x="-264" y="15200"/>
                    <a:pt x="96" y="13200"/>
                  </a:cubicBezTo>
                  <a:cubicBezTo>
                    <a:pt x="456" y="11200"/>
                    <a:pt x="1896" y="10400"/>
                    <a:pt x="5616" y="8400"/>
                  </a:cubicBezTo>
                  <a:cubicBezTo>
                    <a:pt x="9336" y="6400"/>
                    <a:pt x="15336" y="3200"/>
                    <a:pt x="213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749136" y="1418866"/>
              <a:ext cx="281653" cy="47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6" fill="norm" stroke="1" extrusionOk="0">
                  <a:moveTo>
                    <a:pt x="21449" y="1628"/>
                  </a:moveTo>
                  <a:cubicBezTo>
                    <a:pt x="19837" y="1060"/>
                    <a:pt x="18225" y="491"/>
                    <a:pt x="16452" y="207"/>
                  </a:cubicBezTo>
                  <a:cubicBezTo>
                    <a:pt x="14679" y="-77"/>
                    <a:pt x="12745" y="-77"/>
                    <a:pt x="10971" y="255"/>
                  </a:cubicBezTo>
                  <a:cubicBezTo>
                    <a:pt x="9198" y="586"/>
                    <a:pt x="7586" y="1249"/>
                    <a:pt x="6136" y="2576"/>
                  </a:cubicBezTo>
                  <a:cubicBezTo>
                    <a:pt x="4685" y="3902"/>
                    <a:pt x="3395" y="5891"/>
                    <a:pt x="2750" y="8023"/>
                  </a:cubicBezTo>
                  <a:cubicBezTo>
                    <a:pt x="2106" y="10155"/>
                    <a:pt x="2106" y="12428"/>
                    <a:pt x="1783" y="14418"/>
                  </a:cubicBezTo>
                  <a:cubicBezTo>
                    <a:pt x="1461" y="16407"/>
                    <a:pt x="816" y="18112"/>
                    <a:pt x="413" y="19249"/>
                  </a:cubicBezTo>
                  <a:cubicBezTo>
                    <a:pt x="10" y="20386"/>
                    <a:pt x="-151" y="20955"/>
                    <a:pt x="171" y="21239"/>
                  </a:cubicBezTo>
                  <a:cubicBezTo>
                    <a:pt x="494" y="21523"/>
                    <a:pt x="1300" y="21523"/>
                    <a:pt x="3556" y="21334"/>
                  </a:cubicBezTo>
                  <a:cubicBezTo>
                    <a:pt x="5813" y="21144"/>
                    <a:pt x="9521" y="20765"/>
                    <a:pt x="12664" y="20291"/>
                  </a:cubicBezTo>
                  <a:cubicBezTo>
                    <a:pt x="15807" y="19818"/>
                    <a:pt x="18386" y="19249"/>
                    <a:pt x="20965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064184" y="1522355"/>
              <a:ext cx="296805" cy="34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41" fill="norm" stroke="1" extrusionOk="0">
                  <a:moveTo>
                    <a:pt x="15854" y="4123"/>
                  </a:moveTo>
                  <a:cubicBezTo>
                    <a:pt x="15702" y="3069"/>
                    <a:pt x="15550" y="2015"/>
                    <a:pt x="15169" y="1291"/>
                  </a:cubicBezTo>
                  <a:cubicBezTo>
                    <a:pt x="14789" y="567"/>
                    <a:pt x="14181" y="171"/>
                    <a:pt x="13496" y="40"/>
                  </a:cubicBezTo>
                  <a:cubicBezTo>
                    <a:pt x="12812" y="-92"/>
                    <a:pt x="12051" y="40"/>
                    <a:pt x="10378" y="1488"/>
                  </a:cubicBezTo>
                  <a:cubicBezTo>
                    <a:pt x="8705" y="2937"/>
                    <a:pt x="6119" y="5703"/>
                    <a:pt x="4141" y="8469"/>
                  </a:cubicBezTo>
                  <a:cubicBezTo>
                    <a:pt x="2164" y="11235"/>
                    <a:pt x="795" y="14001"/>
                    <a:pt x="262" y="16042"/>
                  </a:cubicBezTo>
                  <a:cubicBezTo>
                    <a:pt x="-270" y="18084"/>
                    <a:pt x="34" y="19401"/>
                    <a:pt x="947" y="20257"/>
                  </a:cubicBezTo>
                  <a:cubicBezTo>
                    <a:pt x="1860" y="21113"/>
                    <a:pt x="3381" y="21508"/>
                    <a:pt x="5662" y="21047"/>
                  </a:cubicBezTo>
                  <a:cubicBezTo>
                    <a:pt x="7944" y="20586"/>
                    <a:pt x="10986" y="19269"/>
                    <a:pt x="13040" y="17228"/>
                  </a:cubicBezTo>
                  <a:cubicBezTo>
                    <a:pt x="15093" y="15186"/>
                    <a:pt x="16158" y="12420"/>
                    <a:pt x="16386" y="9984"/>
                  </a:cubicBezTo>
                  <a:cubicBezTo>
                    <a:pt x="16615" y="7547"/>
                    <a:pt x="16006" y="5440"/>
                    <a:pt x="14485" y="3991"/>
                  </a:cubicBezTo>
                  <a:cubicBezTo>
                    <a:pt x="12964" y="2542"/>
                    <a:pt x="10530" y="1752"/>
                    <a:pt x="8857" y="1423"/>
                  </a:cubicBezTo>
                  <a:cubicBezTo>
                    <a:pt x="7184" y="1093"/>
                    <a:pt x="6271" y="1225"/>
                    <a:pt x="5586" y="1620"/>
                  </a:cubicBezTo>
                  <a:cubicBezTo>
                    <a:pt x="4902" y="2015"/>
                    <a:pt x="4445" y="2674"/>
                    <a:pt x="4217" y="3398"/>
                  </a:cubicBezTo>
                  <a:cubicBezTo>
                    <a:pt x="3989" y="4123"/>
                    <a:pt x="3989" y="4913"/>
                    <a:pt x="4826" y="5703"/>
                  </a:cubicBezTo>
                  <a:cubicBezTo>
                    <a:pt x="5662" y="6493"/>
                    <a:pt x="7336" y="7284"/>
                    <a:pt x="10226" y="7152"/>
                  </a:cubicBezTo>
                  <a:cubicBezTo>
                    <a:pt x="13116" y="7020"/>
                    <a:pt x="17223" y="5967"/>
                    <a:pt x="21330" y="4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196946" y="1336975"/>
              <a:ext cx="170393" cy="16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90" fill="norm" stroke="1" extrusionOk="0">
                  <a:moveTo>
                    <a:pt x="7867" y="521"/>
                  </a:moveTo>
                  <a:cubicBezTo>
                    <a:pt x="6267" y="3844"/>
                    <a:pt x="4667" y="7167"/>
                    <a:pt x="3334" y="9659"/>
                  </a:cubicBezTo>
                  <a:cubicBezTo>
                    <a:pt x="2000" y="12152"/>
                    <a:pt x="934" y="13813"/>
                    <a:pt x="400" y="13675"/>
                  </a:cubicBezTo>
                  <a:cubicBezTo>
                    <a:pt x="-133" y="13536"/>
                    <a:pt x="-133" y="11598"/>
                    <a:pt x="400" y="9244"/>
                  </a:cubicBezTo>
                  <a:cubicBezTo>
                    <a:pt x="934" y="6890"/>
                    <a:pt x="2000" y="4121"/>
                    <a:pt x="3067" y="2321"/>
                  </a:cubicBezTo>
                  <a:cubicBezTo>
                    <a:pt x="4134" y="521"/>
                    <a:pt x="5200" y="-310"/>
                    <a:pt x="6934" y="105"/>
                  </a:cubicBezTo>
                  <a:cubicBezTo>
                    <a:pt x="8667" y="521"/>
                    <a:pt x="11067" y="2182"/>
                    <a:pt x="13600" y="5921"/>
                  </a:cubicBezTo>
                  <a:cubicBezTo>
                    <a:pt x="16134" y="9659"/>
                    <a:pt x="18800" y="15475"/>
                    <a:pt x="21467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475288" y="1463721"/>
              <a:ext cx="243788" cy="44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24" fill="norm" stroke="1" extrusionOk="0">
                  <a:moveTo>
                    <a:pt x="3352" y="1732"/>
                  </a:moveTo>
                  <a:cubicBezTo>
                    <a:pt x="2607" y="1223"/>
                    <a:pt x="1862" y="713"/>
                    <a:pt x="2234" y="458"/>
                  </a:cubicBezTo>
                  <a:cubicBezTo>
                    <a:pt x="2607" y="204"/>
                    <a:pt x="4097" y="204"/>
                    <a:pt x="6890" y="153"/>
                  </a:cubicBezTo>
                  <a:cubicBezTo>
                    <a:pt x="9683" y="102"/>
                    <a:pt x="13779" y="0"/>
                    <a:pt x="16386" y="0"/>
                  </a:cubicBezTo>
                  <a:cubicBezTo>
                    <a:pt x="18993" y="0"/>
                    <a:pt x="20110" y="102"/>
                    <a:pt x="20762" y="408"/>
                  </a:cubicBezTo>
                  <a:cubicBezTo>
                    <a:pt x="21414" y="713"/>
                    <a:pt x="21600" y="1223"/>
                    <a:pt x="21321" y="3108"/>
                  </a:cubicBezTo>
                  <a:cubicBezTo>
                    <a:pt x="21041" y="4992"/>
                    <a:pt x="20297" y="8253"/>
                    <a:pt x="19831" y="11055"/>
                  </a:cubicBezTo>
                  <a:cubicBezTo>
                    <a:pt x="19366" y="13857"/>
                    <a:pt x="19179" y="16200"/>
                    <a:pt x="19086" y="17881"/>
                  </a:cubicBezTo>
                  <a:cubicBezTo>
                    <a:pt x="18993" y="19562"/>
                    <a:pt x="18993" y="20581"/>
                    <a:pt x="18528" y="21091"/>
                  </a:cubicBezTo>
                  <a:cubicBezTo>
                    <a:pt x="18062" y="21600"/>
                    <a:pt x="17131" y="21600"/>
                    <a:pt x="14431" y="21396"/>
                  </a:cubicBezTo>
                  <a:cubicBezTo>
                    <a:pt x="11731" y="21192"/>
                    <a:pt x="7262" y="20785"/>
                    <a:pt x="4562" y="20734"/>
                  </a:cubicBezTo>
                  <a:cubicBezTo>
                    <a:pt x="1862" y="20683"/>
                    <a:pt x="931" y="20989"/>
                    <a:pt x="0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078538" y="1760054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21600"/>
                    <a:pt x="9042" y="21600"/>
                    <a:pt x="12642" y="18000"/>
                  </a:cubicBezTo>
                  <a:cubicBezTo>
                    <a:pt x="16242" y="14400"/>
                    <a:pt x="1892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511711" y="1509538"/>
              <a:ext cx="366928" cy="36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22" fill="norm" stroke="1" extrusionOk="0">
                  <a:moveTo>
                    <a:pt x="9974" y="4216"/>
                  </a:moveTo>
                  <a:cubicBezTo>
                    <a:pt x="9974" y="3603"/>
                    <a:pt x="9974" y="2989"/>
                    <a:pt x="9850" y="2376"/>
                  </a:cubicBezTo>
                  <a:cubicBezTo>
                    <a:pt x="9726" y="1762"/>
                    <a:pt x="9478" y="1148"/>
                    <a:pt x="9043" y="841"/>
                  </a:cubicBezTo>
                  <a:cubicBezTo>
                    <a:pt x="8609" y="535"/>
                    <a:pt x="7988" y="535"/>
                    <a:pt x="6871" y="1639"/>
                  </a:cubicBezTo>
                  <a:cubicBezTo>
                    <a:pt x="5753" y="2744"/>
                    <a:pt x="4140" y="4953"/>
                    <a:pt x="2898" y="7898"/>
                  </a:cubicBezTo>
                  <a:cubicBezTo>
                    <a:pt x="1657" y="10844"/>
                    <a:pt x="788" y="14526"/>
                    <a:pt x="353" y="16673"/>
                  </a:cubicBezTo>
                  <a:cubicBezTo>
                    <a:pt x="-81" y="18821"/>
                    <a:pt x="-81" y="19435"/>
                    <a:pt x="167" y="19987"/>
                  </a:cubicBezTo>
                  <a:cubicBezTo>
                    <a:pt x="416" y="20539"/>
                    <a:pt x="912" y="21030"/>
                    <a:pt x="1905" y="21276"/>
                  </a:cubicBezTo>
                  <a:cubicBezTo>
                    <a:pt x="2898" y="21521"/>
                    <a:pt x="4388" y="21521"/>
                    <a:pt x="6002" y="20785"/>
                  </a:cubicBezTo>
                  <a:cubicBezTo>
                    <a:pt x="7616" y="20048"/>
                    <a:pt x="9353" y="18576"/>
                    <a:pt x="10657" y="16244"/>
                  </a:cubicBezTo>
                  <a:cubicBezTo>
                    <a:pt x="11960" y="13912"/>
                    <a:pt x="12829" y="10721"/>
                    <a:pt x="12953" y="8021"/>
                  </a:cubicBezTo>
                  <a:cubicBezTo>
                    <a:pt x="13078" y="5321"/>
                    <a:pt x="12457" y="3112"/>
                    <a:pt x="11898" y="1823"/>
                  </a:cubicBezTo>
                  <a:cubicBezTo>
                    <a:pt x="11340" y="535"/>
                    <a:pt x="10843" y="166"/>
                    <a:pt x="9850" y="44"/>
                  </a:cubicBezTo>
                  <a:cubicBezTo>
                    <a:pt x="8857" y="-79"/>
                    <a:pt x="7367" y="44"/>
                    <a:pt x="6188" y="596"/>
                  </a:cubicBezTo>
                  <a:cubicBezTo>
                    <a:pt x="5009" y="1148"/>
                    <a:pt x="4140" y="2130"/>
                    <a:pt x="3457" y="3051"/>
                  </a:cubicBezTo>
                  <a:cubicBezTo>
                    <a:pt x="2774" y="3971"/>
                    <a:pt x="2278" y="4830"/>
                    <a:pt x="2029" y="5628"/>
                  </a:cubicBezTo>
                  <a:cubicBezTo>
                    <a:pt x="1781" y="6426"/>
                    <a:pt x="1781" y="7162"/>
                    <a:pt x="2091" y="7653"/>
                  </a:cubicBezTo>
                  <a:cubicBezTo>
                    <a:pt x="2402" y="8144"/>
                    <a:pt x="3022" y="8389"/>
                    <a:pt x="5071" y="8696"/>
                  </a:cubicBezTo>
                  <a:cubicBezTo>
                    <a:pt x="7119" y="9003"/>
                    <a:pt x="10595" y="9371"/>
                    <a:pt x="13574" y="9310"/>
                  </a:cubicBezTo>
                  <a:cubicBezTo>
                    <a:pt x="16553" y="9248"/>
                    <a:pt x="19036" y="8757"/>
                    <a:pt x="21519" y="8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809030" y="1271104"/>
              <a:ext cx="609609" cy="581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2019" y="0"/>
                  </a:moveTo>
                  <a:cubicBezTo>
                    <a:pt x="1645" y="8"/>
                    <a:pt x="1271" y="16"/>
                    <a:pt x="898" y="71"/>
                  </a:cubicBezTo>
                  <a:cubicBezTo>
                    <a:pt x="524" y="126"/>
                    <a:pt x="150" y="228"/>
                    <a:pt x="38" y="429"/>
                  </a:cubicBezTo>
                  <a:cubicBezTo>
                    <a:pt x="-74" y="630"/>
                    <a:pt x="75" y="929"/>
                    <a:pt x="337" y="1208"/>
                  </a:cubicBezTo>
                  <a:cubicBezTo>
                    <a:pt x="599" y="1487"/>
                    <a:pt x="972" y="1747"/>
                    <a:pt x="1383" y="2042"/>
                  </a:cubicBezTo>
                  <a:cubicBezTo>
                    <a:pt x="1795" y="2337"/>
                    <a:pt x="2243" y="2668"/>
                    <a:pt x="2617" y="2974"/>
                  </a:cubicBezTo>
                  <a:cubicBezTo>
                    <a:pt x="2990" y="3281"/>
                    <a:pt x="3289" y="3565"/>
                    <a:pt x="3551" y="3860"/>
                  </a:cubicBezTo>
                  <a:cubicBezTo>
                    <a:pt x="3813" y="4155"/>
                    <a:pt x="4037" y="4462"/>
                    <a:pt x="4298" y="4780"/>
                  </a:cubicBezTo>
                  <a:cubicBezTo>
                    <a:pt x="4560" y="5099"/>
                    <a:pt x="4859" y="5430"/>
                    <a:pt x="5083" y="5713"/>
                  </a:cubicBezTo>
                  <a:cubicBezTo>
                    <a:pt x="5307" y="5996"/>
                    <a:pt x="5457" y="6232"/>
                    <a:pt x="5644" y="6472"/>
                  </a:cubicBezTo>
                  <a:cubicBezTo>
                    <a:pt x="5830" y="6712"/>
                    <a:pt x="6055" y="6956"/>
                    <a:pt x="6316" y="7204"/>
                  </a:cubicBezTo>
                  <a:cubicBezTo>
                    <a:pt x="6578" y="7452"/>
                    <a:pt x="6877" y="7704"/>
                    <a:pt x="7251" y="7963"/>
                  </a:cubicBezTo>
                  <a:cubicBezTo>
                    <a:pt x="7624" y="8223"/>
                    <a:pt x="8073" y="8490"/>
                    <a:pt x="8484" y="8750"/>
                  </a:cubicBezTo>
                  <a:cubicBezTo>
                    <a:pt x="8895" y="9010"/>
                    <a:pt x="9269" y="9262"/>
                    <a:pt x="9680" y="9510"/>
                  </a:cubicBezTo>
                  <a:cubicBezTo>
                    <a:pt x="10091" y="9757"/>
                    <a:pt x="10539" y="10001"/>
                    <a:pt x="11025" y="10253"/>
                  </a:cubicBezTo>
                  <a:cubicBezTo>
                    <a:pt x="11511" y="10505"/>
                    <a:pt x="12034" y="10765"/>
                    <a:pt x="12520" y="11036"/>
                  </a:cubicBezTo>
                  <a:cubicBezTo>
                    <a:pt x="13006" y="11308"/>
                    <a:pt x="13454" y="11591"/>
                    <a:pt x="13865" y="11854"/>
                  </a:cubicBezTo>
                  <a:cubicBezTo>
                    <a:pt x="14276" y="12118"/>
                    <a:pt x="14650" y="12362"/>
                    <a:pt x="15024" y="12622"/>
                  </a:cubicBezTo>
                  <a:cubicBezTo>
                    <a:pt x="15397" y="12881"/>
                    <a:pt x="15771" y="13157"/>
                    <a:pt x="16070" y="13424"/>
                  </a:cubicBezTo>
                  <a:cubicBezTo>
                    <a:pt x="16369" y="13692"/>
                    <a:pt x="16593" y="13951"/>
                    <a:pt x="16817" y="14207"/>
                  </a:cubicBezTo>
                  <a:cubicBezTo>
                    <a:pt x="17042" y="14463"/>
                    <a:pt x="17266" y="14715"/>
                    <a:pt x="17415" y="14970"/>
                  </a:cubicBezTo>
                  <a:cubicBezTo>
                    <a:pt x="17565" y="15226"/>
                    <a:pt x="17639" y="15486"/>
                    <a:pt x="17714" y="15753"/>
                  </a:cubicBezTo>
                  <a:cubicBezTo>
                    <a:pt x="17789" y="16021"/>
                    <a:pt x="17864" y="16296"/>
                    <a:pt x="17901" y="16599"/>
                  </a:cubicBezTo>
                  <a:cubicBezTo>
                    <a:pt x="17938" y="16902"/>
                    <a:pt x="17938" y="17233"/>
                    <a:pt x="18013" y="17555"/>
                  </a:cubicBezTo>
                  <a:cubicBezTo>
                    <a:pt x="18088" y="17878"/>
                    <a:pt x="18237" y="18193"/>
                    <a:pt x="18462" y="18515"/>
                  </a:cubicBezTo>
                  <a:cubicBezTo>
                    <a:pt x="18686" y="18838"/>
                    <a:pt x="18985" y="19169"/>
                    <a:pt x="19359" y="19491"/>
                  </a:cubicBezTo>
                  <a:cubicBezTo>
                    <a:pt x="19732" y="19814"/>
                    <a:pt x="20181" y="20129"/>
                    <a:pt x="20517" y="20428"/>
                  </a:cubicBezTo>
                  <a:cubicBezTo>
                    <a:pt x="20853" y="20727"/>
                    <a:pt x="21078" y="21010"/>
                    <a:pt x="21227" y="21203"/>
                  </a:cubicBezTo>
                  <a:cubicBezTo>
                    <a:pt x="21377" y="21395"/>
                    <a:pt x="21451" y="21498"/>
                    <a:pt x="215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352980" y="1654221"/>
              <a:ext cx="174490" cy="67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17" fill="norm" stroke="1" extrusionOk="0">
                  <a:moveTo>
                    <a:pt x="1784" y="7604"/>
                  </a:moveTo>
                  <a:cubicBezTo>
                    <a:pt x="3309" y="8680"/>
                    <a:pt x="4833" y="9757"/>
                    <a:pt x="5723" y="11507"/>
                  </a:cubicBezTo>
                  <a:cubicBezTo>
                    <a:pt x="6612" y="13256"/>
                    <a:pt x="6866" y="15679"/>
                    <a:pt x="6866" y="17361"/>
                  </a:cubicBezTo>
                  <a:cubicBezTo>
                    <a:pt x="6866" y="19043"/>
                    <a:pt x="6612" y="19985"/>
                    <a:pt x="6485" y="20624"/>
                  </a:cubicBezTo>
                  <a:cubicBezTo>
                    <a:pt x="6358" y="21264"/>
                    <a:pt x="6358" y="21600"/>
                    <a:pt x="6104" y="21499"/>
                  </a:cubicBezTo>
                  <a:cubicBezTo>
                    <a:pt x="5850" y="21398"/>
                    <a:pt x="5342" y="20860"/>
                    <a:pt x="4325" y="19178"/>
                  </a:cubicBezTo>
                  <a:cubicBezTo>
                    <a:pt x="3309" y="17495"/>
                    <a:pt x="1784" y="14669"/>
                    <a:pt x="895" y="11978"/>
                  </a:cubicBezTo>
                  <a:cubicBezTo>
                    <a:pt x="5" y="9286"/>
                    <a:pt x="-249" y="6729"/>
                    <a:pt x="259" y="4845"/>
                  </a:cubicBezTo>
                  <a:cubicBezTo>
                    <a:pt x="767" y="2961"/>
                    <a:pt x="2038" y="1750"/>
                    <a:pt x="3182" y="1009"/>
                  </a:cubicBezTo>
                  <a:cubicBezTo>
                    <a:pt x="4325" y="269"/>
                    <a:pt x="5342" y="0"/>
                    <a:pt x="7120" y="0"/>
                  </a:cubicBezTo>
                  <a:cubicBezTo>
                    <a:pt x="8899" y="0"/>
                    <a:pt x="11440" y="269"/>
                    <a:pt x="13982" y="1009"/>
                  </a:cubicBezTo>
                  <a:cubicBezTo>
                    <a:pt x="16523" y="1750"/>
                    <a:pt x="19064" y="2961"/>
                    <a:pt x="20207" y="4138"/>
                  </a:cubicBezTo>
                  <a:cubicBezTo>
                    <a:pt x="21351" y="5316"/>
                    <a:pt x="21097" y="6460"/>
                    <a:pt x="19953" y="7335"/>
                  </a:cubicBezTo>
                  <a:cubicBezTo>
                    <a:pt x="18810" y="8209"/>
                    <a:pt x="16777" y="8815"/>
                    <a:pt x="14363" y="9118"/>
                  </a:cubicBezTo>
                  <a:cubicBezTo>
                    <a:pt x="11949" y="9421"/>
                    <a:pt x="9153" y="9421"/>
                    <a:pt x="6358" y="9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558338" y="1969604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545638" y="1956904"/>
              <a:ext cx="177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309"/>
                    <a:pt x="16457" y="2618"/>
                    <a:pt x="12986" y="5891"/>
                  </a:cubicBezTo>
                  <a:cubicBezTo>
                    <a:pt x="9514" y="9164"/>
                    <a:pt x="5143" y="14400"/>
                    <a:pt x="2829" y="17345"/>
                  </a:cubicBezTo>
                  <a:cubicBezTo>
                    <a:pt x="514" y="20291"/>
                    <a:pt x="257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412713" y="1463339"/>
              <a:ext cx="151976" cy="13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19" fill="norm" stroke="1" extrusionOk="0">
                  <a:moveTo>
                    <a:pt x="6240" y="13090"/>
                  </a:moveTo>
                  <a:cubicBezTo>
                    <a:pt x="4440" y="16176"/>
                    <a:pt x="2640" y="19262"/>
                    <a:pt x="1590" y="19948"/>
                  </a:cubicBezTo>
                  <a:cubicBezTo>
                    <a:pt x="540" y="20633"/>
                    <a:pt x="240" y="18919"/>
                    <a:pt x="90" y="15833"/>
                  </a:cubicBezTo>
                  <a:cubicBezTo>
                    <a:pt x="-60" y="12748"/>
                    <a:pt x="-60" y="8290"/>
                    <a:pt x="390" y="5205"/>
                  </a:cubicBezTo>
                  <a:cubicBezTo>
                    <a:pt x="840" y="2119"/>
                    <a:pt x="1740" y="405"/>
                    <a:pt x="3690" y="62"/>
                  </a:cubicBezTo>
                  <a:cubicBezTo>
                    <a:pt x="5640" y="-281"/>
                    <a:pt x="8640" y="748"/>
                    <a:pt x="11790" y="4519"/>
                  </a:cubicBezTo>
                  <a:cubicBezTo>
                    <a:pt x="14940" y="8290"/>
                    <a:pt x="18240" y="14805"/>
                    <a:pt x="21540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780037" y="1631704"/>
              <a:ext cx="121202" cy="39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04" fill="norm" stroke="1" extrusionOk="0">
                  <a:moveTo>
                    <a:pt x="21324" y="3886"/>
                  </a:moveTo>
                  <a:cubicBezTo>
                    <a:pt x="18345" y="2615"/>
                    <a:pt x="15365" y="1345"/>
                    <a:pt x="12945" y="652"/>
                  </a:cubicBezTo>
                  <a:cubicBezTo>
                    <a:pt x="10524" y="-41"/>
                    <a:pt x="8662" y="-157"/>
                    <a:pt x="7172" y="190"/>
                  </a:cubicBezTo>
                  <a:cubicBezTo>
                    <a:pt x="5683" y="536"/>
                    <a:pt x="4565" y="1345"/>
                    <a:pt x="3262" y="3482"/>
                  </a:cubicBezTo>
                  <a:cubicBezTo>
                    <a:pt x="1958" y="5618"/>
                    <a:pt x="469" y="9084"/>
                    <a:pt x="96" y="12145"/>
                  </a:cubicBezTo>
                  <a:cubicBezTo>
                    <a:pt x="-276" y="15206"/>
                    <a:pt x="469" y="17862"/>
                    <a:pt x="1586" y="19422"/>
                  </a:cubicBezTo>
                  <a:cubicBezTo>
                    <a:pt x="2703" y="20981"/>
                    <a:pt x="4193" y="21443"/>
                    <a:pt x="6986" y="21270"/>
                  </a:cubicBezTo>
                  <a:cubicBezTo>
                    <a:pt x="9779" y="21096"/>
                    <a:pt x="13876" y="20288"/>
                    <a:pt x="17972" y="19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872403" y="1741004"/>
              <a:ext cx="200286" cy="26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2" fill="norm" stroke="1" extrusionOk="0">
                  <a:moveTo>
                    <a:pt x="14011" y="0"/>
                  </a:moveTo>
                  <a:cubicBezTo>
                    <a:pt x="12647" y="5613"/>
                    <a:pt x="11282" y="11225"/>
                    <a:pt x="10146" y="14542"/>
                  </a:cubicBezTo>
                  <a:cubicBezTo>
                    <a:pt x="9009" y="17858"/>
                    <a:pt x="8099" y="18879"/>
                    <a:pt x="7190" y="19729"/>
                  </a:cubicBezTo>
                  <a:cubicBezTo>
                    <a:pt x="6280" y="20580"/>
                    <a:pt x="5371" y="21260"/>
                    <a:pt x="4348" y="21430"/>
                  </a:cubicBezTo>
                  <a:cubicBezTo>
                    <a:pt x="3325" y="21600"/>
                    <a:pt x="2188" y="21260"/>
                    <a:pt x="1392" y="20239"/>
                  </a:cubicBezTo>
                  <a:cubicBezTo>
                    <a:pt x="596" y="19219"/>
                    <a:pt x="141" y="17518"/>
                    <a:pt x="28" y="16243"/>
                  </a:cubicBezTo>
                  <a:cubicBezTo>
                    <a:pt x="-86" y="14967"/>
                    <a:pt x="141" y="14117"/>
                    <a:pt x="823" y="13606"/>
                  </a:cubicBezTo>
                  <a:cubicBezTo>
                    <a:pt x="1506" y="13096"/>
                    <a:pt x="2642" y="12926"/>
                    <a:pt x="6167" y="13691"/>
                  </a:cubicBezTo>
                  <a:cubicBezTo>
                    <a:pt x="9691" y="14457"/>
                    <a:pt x="15602" y="16157"/>
                    <a:pt x="21514" y="17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136188" y="1658454"/>
              <a:ext cx="6420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0" y="0"/>
                  </a:moveTo>
                  <a:cubicBezTo>
                    <a:pt x="7425" y="3661"/>
                    <a:pt x="14850" y="7322"/>
                    <a:pt x="18225" y="10434"/>
                  </a:cubicBezTo>
                  <a:cubicBezTo>
                    <a:pt x="21600" y="13546"/>
                    <a:pt x="20925" y="16108"/>
                    <a:pt x="17887" y="17878"/>
                  </a:cubicBezTo>
                  <a:cubicBezTo>
                    <a:pt x="14850" y="19647"/>
                    <a:pt x="9450" y="20624"/>
                    <a:pt x="4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364788" y="186165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351815" y="2007704"/>
              <a:ext cx="152674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825" fill="norm" stroke="1" extrusionOk="0">
                  <a:moveTo>
                    <a:pt x="2701" y="0"/>
                  </a:moveTo>
                  <a:cubicBezTo>
                    <a:pt x="1221" y="7200"/>
                    <a:pt x="-258" y="14400"/>
                    <a:pt x="38" y="18000"/>
                  </a:cubicBezTo>
                  <a:cubicBezTo>
                    <a:pt x="334" y="21600"/>
                    <a:pt x="2405" y="21600"/>
                    <a:pt x="6252" y="18900"/>
                  </a:cubicBezTo>
                  <a:cubicBezTo>
                    <a:pt x="10098" y="16200"/>
                    <a:pt x="15720" y="10800"/>
                    <a:pt x="21342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842744" y="1550504"/>
              <a:ext cx="284045" cy="33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2" fill="norm" stroke="1" extrusionOk="0">
                  <a:moveTo>
                    <a:pt x="15231" y="820"/>
                  </a:moveTo>
                  <a:cubicBezTo>
                    <a:pt x="16351" y="410"/>
                    <a:pt x="17471" y="0"/>
                    <a:pt x="17631" y="0"/>
                  </a:cubicBezTo>
                  <a:cubicBezTo>
                    <a:pt x="17791" y="0"/>
                    <a:pt x="16991" y="410"/>
                    <a:pt x="14431" y="1709"/>
                  </a:cubicBezTo>
                  <a:cubicBezTo>
                    <a:pt x="11871" y="3008"/>
                    <a:pt x="7551" y="5195"/>
                    <a:pt x="4991" y="6562"/>
                  </a:cubicBezTo>
                  <a:cubicBezTo>
                    <a:pt x="2431" y="7929"/>
                    <a:pt x="1631" y="8476"/>
                    <a:pt x="991" y="9091"/>
                  </a:cubicBezTo>
                  <a:cubicBezTo>
                    <a:pt x="351" y="9706"/>
                    <a:pt x="-129" y="10390"/>
                    <a:pt x="31" y="10800"/>
                  </a:cubicBezTo>
                  <a:cubicBezTo>
                    <a:pt x="191" y="11210"/>
                    <a:pt x="991" y="11347"/>
                    <a:pt x="2751" y="11415"/>
                  </a:cubicBezTo>
                  <a:cubicBezTo>
                    <a:pt x="4511" y="11484"/>
                    <a:pt x="7231" y="11484"/>
                    <a:pt x="8991" y="11484"/>
                  </a:cubicBezTo>
                  <a:cubicBezTo>
                    <a:pt x="10751" y="11484"/>
                    <a:pt x="11551" y="11484"/>
                    <a:pt x="12031" y="11825"/>
                  </a:cubicBezTo>
                  <a:cubicBezTo>
                    <a:pt x="12511" y="12167"/>
                    <a:pt x="12671" y="12851"/>
                    <a:pt x="11551" y="14013"/>
                  </a:cubicBezTo>
                  <a:cubicBezTo>
                    <a:pt x="10431" y="15175"/>
                    <a:pt x="8031" y="16815"/>
                    <a:pt x="6351" y="17909"/>
                  </a:cubicBezTo>
                  <a:cubicBezTo>
                    <a:pt x="4671" y="19003"/>
                    <a:pt x="3711" y="19549"/>
                    <a:pt x="2911" y="20096"/>
                  </a:cubicBezTo>
                  <a:cubicBezTo>
                    <a:pt x="2111" y="20643"/>
                    <a:pt x="1471" y="21190"/>
                    <a:pt x="1791" y="21395"/>
                  </a:cubicBezTo>
                  <a:cubicBezTo>
                    <a:pt x="2111" y="21600"/>
                    <a:pt x="3391" y="21463"/>
                    <a:pt x="6831" y="20780"/>
                  </a:cubicBezTo>
                  <a:cubicBezTo>
                    <a:pt x="10271" y="20096"/>
                    <a:pt x="15871" y="18866"/>
                    <a:pt x="21471" y="17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351931" y="1594954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69"/>
                    <a:pt x="-1585" y="10338"/>
                    <a:pt x="575" y="13938"/>
                  </a:cubicBezTo>
                  <a:cubicBezTo>
                    <a:pt x="2735" y="17538"/>
                    <a:pt x="11375" y="1956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214666" y="1586157"/>
              <a:ext cx="261373" cy="4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807" fill="norm" stroke="1" extrusionOk="0">
                  <a:moveTo>
                    <a:pt x="3194" y="20807"/>
                  </a:moveTo>
                  <a:cubicBezTo>
                    <a:pt x="1812" y="18929"/>
                    <a:pt x="429" y="17050"/>
                    <a:pt x="84" y="14703"/>
                  </a:cubicBezTo>
                  <a:cubicBezTo>
                    <a:pt x="-262" y="12355"/>
                    <a:pt x="429" y="9537"/>
                    <a:pt x="2848" y="6250"/>
                  </a:cubicBezTo>
                  <a:cubicBezTo>
                    <a:pt x="5268" y="2964"/>
                    <a:pt x="9415" y="-793"/>
                    <a:pt x="12784" y="146"/>
                  </a:cubicBezTo>
                  <a:cubicBezTo>
                    <a:pt x="16154" y="1085"/>
                    <a:pt x="18746" y="6720"/>
                    <a:pt x="21338" y="12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253788" y="1817204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0563292" y="1544018"/>
              <a:ext cx="160397" cy="28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982" fill="norm" stroke="1" extrusionOk="0">
                  <a:moveTo>
                    <a:pt x="20985" y="469"/>
                  </a:moveTo>
                  <a:cubicBezTo>
                    <a:pt x="17662" y="10"/>
                    <a:pt x="14339" y="-450"/>
                    <a:pt x="11016" y="852"/>
                  </a:cubicBezTo>
                  <a:cubicBezTo>
                    <a:pt x="7693" y="2154"/>
                    <a:pt x="4370" y="5218"/>
                    <a:pt x="2293" y="8512"/>
                  </a:cubicBezTo>
                  <a:cubicBezTo>
                    <a:pt x="216" y="11805"/>
                    <a:pt x="-615" y="15329"/>
                    <a:pt x="493" y="17550"/>
                  </a:cubicBezTo>
                  <a:cubicBezTo>
                    <a:pt x="1600" y="19771"/>
                    <a:pt x="4647" y="20690"/>
                    <a:pt x="7831" y="20920"/>
                  </a:cubicBezTo>
                  <a:cubicBezTo>
                    <a:pt x="11016" y="21150"/>
                    <a:pt x="14339" y="20690"/>
                    <a:pt x="17662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0729546" y="1575904"/>
              <a:ext cx="15924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624" y="0"/>
                  </a:moveTo>
                  <a:cubicBezTo>
                    <a:pt x="1487" y="568"/>
                    <a:pt x="350" y="1137"/>
                    <a:pt x="66" y="1989"/>
                  </a:cubicBezTo>
                  <a:cubicBezTo>
                    <a:pt x="-218" y="2842"/>
                    <a:pt x="350" y="3979"/>
                    <a:pt x="3050" y="6632"/>
                  </a:cubicBezTo>
                  <a:cubicBezTo>
                    <a:pt x="5750" y="9284"/>
                    <a:pt x="10582" y="13453"/>
                    <a:pt x="13993" y="16200"/>
                  </a:cubicBezTo>
                  <a:cubicBezTo>
                    <a:pt x="17403" y="18947"/>
                    <a:pt x="19393" y="20274"/>
                    <a:pt x="213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754306" y="1556854"/>
              <a:ext cx="166233" cy="25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23" fill="norm" stroke="1" extrusionOk="0">
                  <a:moveTo>
                    <a:pt x="21473" y="0"/>
                  </a:moveTo>
                  <a:cubicBezTo>
                    <a:pt x="19012" y="1394"/>
                    <a:pt x="16551" y="2787"/>
                    <a:pt x="13817" y="5313"/>
                  </a:cubicBezTo>
                  <a:cubicBezTo>
                    <a:pt x="11083" y="7839"/>
                    <a:pt x="8076" y="11497"/>
                    <a:pt x="6162" y="13674"/>
                  </a:cubicBezTo>
                  <a:cubicBezTo>
                    <a:pt x="4248" y="15852"/>
                    <a:pt x="3427" y="16548"/>
                    <a:pt x="2334" y="17681"/>
                  </a:cubicBezTo>
                  <a:cubicBezTo>
                    <a:pt x="1240" y="18813"/>
                    <a:pt x="-127" y="20381"/>
                    <a:pt x="10" y="20990"/>
                  </a:cubicBezTo>
                  <a:cubicBezTo>
                    <a:pt x="146" y="21600"/>
                    <a:pt x="1787" y="21252"/>
                    <a:pt x="3427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0912071" y="1760054"/>
              <a:ext cx="84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50"/>
                    <a:pt x="0" y="9900"/>
                    <a:pt x="0" y="13500"/>
                  </a:cubicBezTo>
                  <a:cubicBezTo>
                    <a:pt x="0" y="17100"/>
                    <a:pt x="1080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0939588" y="162670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1034838" y="1683854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1072938" y="1766404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1257066" y="1594954"/>
              <a:ext cx="215923" cy="23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4" fill="norm" stroke="1" extrusionOk="0">
                  <a:moveTo>
                    <a:pt x="20763" y="0"/>
                  </a:moveTo>
                  <a:cubicBezTo>
                    <a:pt x="19505" y="4516"/>
                    <a:pt x="18246" y="9033"/>
                    <a:pt x="16359" y="12567"/>
                  </a:cubicBezTo>
                  <a:cubicBezTo>
                    <a:pt x="14472" y="16102"/>
                    <a:pt x="11955" y="18655"/>
                    <a:pt x="9648" y="20029"/>
                  </a:cubicBezTo>
                  <a:cubicBezTo>
                    <a:pt x="7342" y="21404"/>
                    <a:pt x="5244" y="21600"/>
                    <a:pt x="3776" y="21305"/>
                  </a:cubicBezTo>
                  <a:cubicBezTo>
                    <a:pt x="2309" y="21011"/>
                    <a:pt x="1470" y="20225"/>
                    <a:pt x="841" y="18949"/>
                  </a:cubicBezTo>
                  <a:cubicBezTo>
                    <a:pt x="211" y="17673"/>
                    <a:pt x="-208" y="15905"/>
                    <a:pt x="107" y="14924"/>
                  </a:cubicBezTo>
                  <a:cubicBezTo>
                    <a:pt x="421" y="13942"/>
                    <a:pt x="1470" y="13745"/>
                    <a:pt x="4510" y="14629"/>
                  </a:cubicBezTo>
                  <a:cubicBezTo>
                    <a:pt x="7551" y="15513"/>
                    <a:pt x="12584" y="17476"/>
                    <a:pt x="15730" y="18556"/>
                  </a:cubicBezTo>
                  <a:cubicBezTo>
                    <a:pt x="18875" y="19636"/>
                    <a:pt x="20134" y="19833"/>
                    <a:pt x="21392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1561888" y="1518754"/>
              <a:ext cx="9260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14087" y="0"/>
                  </a:moveTo>
                  <a:cubicBezTo>
                    <a:pt x="15965" y="2634"/>
                    <a:pt x="17843" y="5268"/>
                    <a:pt x="19252" y="8034"/>
                  </a:cubicBezTo>
                  <a:cubicBezTo>
                    <a:pt x="20661" y="10800"/>
                    <a:pt x="21600" y="13698"/>
                    <a:pt x="18313" y="15980"/>
                  </a:cubicBezTo>
                  <a:cubicBezTo>
                    <a:pt x="15026" y="18263"/>
                    <a:pt x="7513" y="199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0107738" y="2027019"/>
              <a:ext cx="1117601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1432" y="17591"/>
                    <a:pt x="2864" y="13663"/>
                    <a:pt x="4398" y="10391"/>
                  </a:cubicBezTo>
                  <a:cubicBezTo>
                    <a:pt x="5932" y="7118"/>
                    <a:pt x="7568" y="4500"/>
                    <a:pt x="9164" y="2863"/>
                  </a:cubicBezTo>
                  <a:cubicBezTo>
                    <a:pt x="10759" y="1227"/>
                    <a:pt x="12314" y="573"/>
                    <a:pt x="13889" y="245"/>
                  </a:cubicBezTo>
                  <a:cubicBezTo>
                    <a:pt x="15464" y="-82"/>
                    <a:pt x="17059" y="-82"/>
                    <a:pt x="18327" y="245"/>
                  </a:cubicBezTo>
                  <a:cubicBezTo>
                    <a:pt x="19595" y="573"/>
                    <a:pt x="20536" y="1227"/>
                    <a:pt x="21027" y="2536"/>
                  </a:cubicBezTo>
                  <a:cubicBezTo>
                    <a:pt x="21518" y="3845"/>
                    <a:pt x="21559" y="5809"/>
                    <a:pt x="21600" y="7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0532611" y="2224555"/>
              <a:ext cx="159328" cy="18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8" fill="norm" stroke="1" extrusionOk="0">
                  <a:moveTo>
                    <a:pt x="2635" y="2122"/>
                  </a:moveTo>
                  <a:cubicBezTo>
                    <a:pt x="1498" y="2867"/>
                    <a:pt x="361" y="3612"/>
                    <a:pt x="77" y="5598"/>
                  </a:cubicBezTo>
                  <a:cubicBezTo>
                    <a:pt x="-207" y="7585"/>
                    <a:pt x="361" y="10812"/>
                    <a:pt x="646" y="13171"/>
                  </a:cubicBezTo>
                  <a:cubicBezTo>
                    <a:pt x="930" y="15529"/>
                    <a:pt x="930" y="17019"/>
                    <a:pt x="930" y="17019"/>
                  </a:cubicBezTo>
                  <a:cubicBezTo>
                    <a:pt x="930" y="17019"/>
                    <a:pt x="930" y="15529"/>
                    <a:pt x="1782" y="12798"/>
                  </a:cubicBezTo>
                  <a:cubicBezTo>
                    <a:pt x="2635" y="10067"/>
                    <a:pt x="4340" y="6095"/>
                    <a:pt x="5761" y="3612"/>
                  </a:cubicBezTo>
                  <a:cubicBezTo>
                    <a:pt x="7182" y="1129"/>
                    <a:pt x="8319" y="136"/>
                    <a:pt x="9456" y="12"/>
                  </a:cubicBezTo>
                  <a:cubicBezTo>
                    <a:pt x="10593" y="-112"/>
                    <a:pt x="11730" y="633"/>
                    <a:pt x="13719" y="4357"/>
                  </a:cubicBezTo>
                  <a:cubicBezTo>
                    <a:pt x="15709" y="8081"/>
                    <a:pt x="18551" y="14785"/>
                    <a:pt x="21393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577388" y="2909053"/>
              <a:ext cx="152401" cy="25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50" fill="norm" stroke="1" extrusionOk="0">
                  <a:moveTo>
                    <a:pt x="0" y="10121"/>
                  </a:moveTo>
                  <a:cubicBezTo>
                    <a:pt x="1775" y="10298"/>
                    <a:pt x="3551" y="10475"/>
                    <a:pt x="6066" y="9236"/>
                  </a:cubicBezTo>
                  <a:cubicBezTo>
                    <a:pt x="8581" y="7996"/>
                    <a:pt x="11836" y="5341"/>
                    <a:pt x="13463" y="3570"/>
                  </a:cubicBezTo>
                  <a:cubicBezTo>
                    <a:pt x="15090" y="1800"/>
                    <a:pt x="15090" y="914"/>
                    <a:pt x="14351" y="383"/>
                  </a:cubicBezTo>
                  <a:cubicBezTo>
                    <a:pt x="13611" y="-148"/>
                    <a:pt x="12131" y="-325"/>
                    <a:pt x="9764" y="1180"/>
                  </a:cubicBezTo>
                  <a:cubicBezTo>
                    <a:pt x="7397" y="2685"/>
                    <a:pt x="4142" y="5872"/>
                    <a:pt x="2219" y="9147"/>
                  </a:cubicBezTo>
                  <a:cubicBezTo>
                    <a:pt x="296" y="12423"/>
                    <a:pt x="-296" y="15786"/>
                    <a:pt x="888" y="18000"/>
                  </a:cubicBezTo>
                  <a:cubicBezTo>
                    <a:pt x="2071" y="20213"/>
                    <a:pt x="5030" y="21275"/>
                    <a:pt x="8729" y="21009"/>
                  </a:cubicBezTo>
                  <a:cubicBezTo>
                    <a:pt x="12427" y="20744"/>
                    <a:pt x="16866" y="19150"/>
                    <a:pt x="21304" y="17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8793288" y="2947504"/>
              <a:ext cx="177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1920"/>
                    <a:pt x="3086" y="3840"/>
                    <a:pt x="3729" y="6480"/>
                  </a:cubicBezTo>
                  <a:cubicBezTo>
                    <a:pt x="4371" y="9120"/>
                    <a:pt x="4114" y="12480"/>
                    <a:pt x="3600" y="14640"/>
                  </a:cubicBezTo>
                  <a:cubicBezTo>
                    <a:pt x="3086" y="16800"/>
                    <a:pt x="2314" y="17760"/>
                    <a:pt x="1800" y="17640"/>
                  </a:cubicBezTo>
                  <a:cubicBezTo>
                    <a:pt x="1286" y="17520"/>
                    <a:pt x="1029" y="16320"/>
                    <a:pt x="1286" y="13920"/>
                  </a:cubicBezTo>
                  <a:cubicBezTo>
                    <a:pt x="1543" y="11520"/>
                    <a:pt x="2314" y="7920"/>
                    <a:pt x="3343" y="5760"/>
                  </a:cubicBezTo>
                  <a:cubicBezTo>
                    <a:pt x="4371" y="3600"/>
                    <a:pt x="5657" y="2880"/>
                    <a:pt x="6686" y="3240"/>
                  </a:cubicBezTo>
                  <a:cubicBezTo>
                    <a:pt x="7714" y="3600"/>
                    <a:pt x="8486" y="5040"/>
                    <a:pt x="9129" y="6960"/>
                  </a:cubicBezTo>
                  <a:cubicBezTo>
                    <a:pt x="9771" y="8880"/>
                    <a:pt x="10286" y="11280"/>
                    <a:pt x="10543" y="13080"/>
                  </a:cubicBezTo>
                  <a:cubicBezTo>
                    <a:pt x="10800" y="14880"/>
                    <a:pt x="10800" y="16080"/>
                    <a:pt x="10800" y="16080"/>
                  </a:cubicBezTo>
                  <a:cubicBezTo>
                    <a:pt x="10800" y="16080"/>
                    <a:pt x="10800" y="14880"/>
                    <a:pt x="11057" y="12840"/>
                  </a:cubicBezTo>
                  <a:cubicBezTo>
                    <a:pt x="11314" y="10800"/>
                    <a:pt x="11829" y="7920"/>
                    <a:pt x="12471" y="6000"/>
                  </a:cubicBezTo>
                  <a:cubicBezTo>
                    <a:pt x="13114" y="4080"/>
                    <a:pt x="13886" y="3120"/>
                    <a:pt x="14914" y="2520"/>
                  </a:cubicBezTo>
                  <a:cubicBezTo>
                    <a:pt x="15943" y="1920"/>
                    <a:pt x="17229" y="1680"/>
                    <a:pt x="18257" y="2280"/>
                  </a:cubicBezTo>
                  <a:cubicBezTo>
                    <a:pt x="19286" y="2880"/>
                    <a:pt x="20057" y="4320"/>
                    <a:pt x="20571" y="7680"/>
                  </a:cubicBezTo>
                  <a:cubicBezTo>
                    <a:pt x="21086" y="11040"/>
                    <a:pt x="21343" y="163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021888" y="2934265"/>
              <a:ext cx="75258" cy="38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93" fill="norm" stroke="1" extrusionOk="0">
                  <a:moveTo>
                    <a:pt x="3600" y="2482"/>
                  </a:moveTo>
                  <a:cubicBezTo>
                    <a:pt x="4800" y="5751"/>
                    <a:pt x="6000" y="9020"/>
                    <a:pt x="6900" y="11997"/>
                  </a:cubicBezTo>
                  <a:cubicBezTo>
                    <a:pt x="7800" y="14975"/>
                    <a:pt x="8400" y="17660"/>
                    <a:pt x="8700" y="19295"/>
                  </a:cubicBezTo>
                  <a:cubicBezTo>
                    <a:pt x="9000" y="20929"/>
                    <a:pt x="9000" y="21513"/>
                    <a:pt x="8400" y="21221"/>
                  </a:cubicBezTo>
                  <a:cubicBezTo>
                    <a:pt x="7800" y="20929"/>
                    <a:pt x="6600" y="19762"/>
                    <a:pt x="5700" y="17193"/>
                  </a:cubicBezTo>
                  <a:cubicBezTo>
                    <a:pt x="4800" y="14624"/>
                    <a:pt x="4200" y="10655"/>
                    <a:pt x="3600" y="7969"/>
                  </a:cubicBezTo>
                  <a:cubicBezTo>
                    <a:pt x="3000" y="5284"/>
                    <a:pt x="2400" y="3883"/>
                    <a:pt x="2100" y="2832"/>
                  </a:cubicBezTo>
                  <a:cubicBezTo>
                    <a:pt x="1800" y="1781"/>
                    <a:pt x="1800" y="1081"/>
                    <a:pt x="3300" y="614"/>
                  </a:cubicBezTo>
                  <a:cubicBezTo>
                    <a:pt x="4800" y="147"/>
                    <a:pt x="7800" y="-87"/>
                    <a:pt x="10500" y="30"/>
                  </a:cubicBezTo>
                  <a:cubicBezTo>
                    <a:pt x="13200" y="147"/>
                    <a:pt x="15600" y="614"/>
                    <a:pt x="17700" y="1839"/>
                  </a:cubicBezTo>
                  <a:cubicBezTo>
                    <a:pt x="19800" y="3065"/>
                    <a:pt x="21600" y="5050"/>
                    <a:pt x="21300" y="6568"/>
                  </a:cubicBezTo>
                  <a:cubicBezTo>
                    <a:pt x="21000" y="8086"/>
                    <a:pt x="18600" y="9137"/>
                    <a:pt x="15600" y="9837"/>
                  </a:cubicBezTo>
                  <a:cubicBezTo>
                    <a:pt x="12600" y="10538"/>
                    <a:pt x="9000" y="10888"/>
                    <a:pt x="6300" y="10655"/>
                  </a:cubicBezTo>
                  <a:cubicBezTo>
                    <a:pt x="3600" y="10421"/>
                    <a:pt x="1800" y="9604"/>
                    <a:pt x="0" y="8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180638" y="294750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9155238" y="289035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218738" y="2907858"/>
              <a:ext cx="114301" cy="1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70"/>
                  </a:moveTo>
                  <a:cubicBezTo>
                    <a:pt x="2400" y="-63"/>
                    <a:pt x="4800" y="-295"/>
                    <a:pt x="8000" y="1215"/>
                  </a:cubicBezTo>
                  <a:cubicBezTo>
                    <a:pt x="11200" y="2724"/>
                    <a:pt x="15200" y="5976"/>
                    <a:pt x="17200" y="9228"/>
                  </a:cubicBezTo>
                  <a:cubicBezTo>
                    <a:pt x="19200" y="12479"/>
                    <a:pt x="19200" y="15731"/>
                    <a:pt x="18600" y="17937"/>
                  </a:cubicBezTo>
                  <a:cubicBezTo>
                    <a:pt x="18000" y="20144"/>
                    <a:pt x="16800" y="21305"/>
                    <a:pt x="15800" y="21189"/>
                  </a:cubicBezTo>
                  <a:cubicBezTo>
                    <a:pt x="14800" y="21073"/>
                    <a:pt x="14000" y="19679"/>
                    <a:pt x="15000" y="16195"/>
                  </a:cubicBezTo>
                  <a:cubicBezTo>
                    <a:pt x="16000" y="12711"/>
                    <a:pt x="18800" y="7137"/>
                    <a:pt x="21600" y="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9377488" y="2903054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38"/>
                    <a:pt x="7200" y="11077"/>
                    <a:pt x="10800" y="14677"/>
                  </a:cubicBezTo>
                  <a:cubicBezTo>
                    <a:pt x="14400" y="18277"/>
                    <a:pt x="1800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9418944" y="2856488"/>
              <a:ext cx="15695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0800"/>
                    <a:pt x="-1582" y="0"/>
                    <a:pt x="1118" y="0"/>
                  </a:cubicBezTo>
                  <a:cubicBezTo>
                    <a:pt x="3818" y="0"/>
                    <a:pt x="11918" y="108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9452233" y="2712705"/>
              <a:ext cx="312606" cy="3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4" fill="norm" stroke="1" extrusionOk="0">
                  <a:moveTo>
                    <a:pt x="5754" y="13726"/>
                  </a:moveTo>
                  <a:cubicBezTo>
                    <a:pt x="5174" y="13374"/>
                    <a:pt x="4594" y="13022"/>
                    <a:pt x="3652" y="13022"/>
                  </a:cubicBezTo>
                  <a:cubicBezTo>
                    <a:pt x="2709" y="13022"/>
                    <a:pt x="1405" y="13374"/>
                    <a:pt x="680" y="14196"/>
                  </a:cubicBezTo>
                  <a:cubicBezTo>
                    <a:pt x="-45" y="15017"/>
                    <a:pt x="-190" y="16309"/>
                    <a:pt x="245" y="17483"/>
                  </a:cubicBezTo>
                  <a:cubicBezTo>
                    <a:pt x="680" y="18657"/>
                    <a:pt x="1695" y="19713"/>
                    <a:pt x="3289" y="19831"/>
                  </a:cubicBezTo>
                  <a:cubicBezTo>
                    <a:pt x="4884" y="19948"/>
                    <a:pt x="7058" y="19126"/>
                    <a:pt x="8580" y="18363"/>
                  </a:cubicBezTo>
                  <a:cubicBezTo>
                    <a:pt x="10103" y="17600"/>
                    <a:pt x="10972" y="16896"/>
                    <a:pt x="11480" y="16250"/>
                  </a:cubicBezTo>
                  <a:cubicBezTo>
                    <a:pt x="11987" y="15604"/>
                    <a:pt x="12132" y="15017"/>
                    <a:pt x="11842" y="14724"/>
                  </a:cubicBezTo>
                  <a:cubicBezTo>
                    <a:pt x="11552" y="14431"/>
                    <a:pt x="10827" y="14431"/>
                    <a:pt x="10103" y="14548"/>
                  </a:cubicBezTo>
                  <a:cubicBezTo>
                    <a:pt x="9378" y="14665"/>
                    <a:pt x="8653" y="14900"/>
                    <a:pt x="8001" y="15194"/>
                  </a:cubicBezTo>
                  <a:cubicBezTo>
                    <a:pt x="7348" y="15487"/>
                    <a:pt x="6768" y="15839"/>
                    <a:pt x="6623" y="16309"/>
                  </a:cubicBezTo>
                  <a:cubicBezTo>
                    <a:pt x="6478" y="16778"/>
                    <a:pt x="6768" y="17365"/>
                    <a:pt x="7276" y="17717"/>
                  </a:cubicBezTo>
                  <a:cubicBezTo>
                    <a:pt x="7783" y="18070"/>
                    <a:pt x="8508" y="18187"/>
                    <a:pt x="9233" y="17952"/>
                  </a:cubicBezTo>
                  <a:cubicBezTo>
                    <a:pt x="9958" y="17717"/>
                    <a:pt x="10682" y="17131"/>
                    <a:pt x="11117" y="17131"/>
                  </a:cubicBezTo>
                  <a:cubicBezTo>
                    <a:pt x="11552" y="17131"/>
                    <a:pt x="11697" y="17717"/>
                    <a:pt x="12205" y="17952"/>
                  </a:cubicBezTo>
                  <a:cubicBezTo>
                    <a:pt x="12712" y="18187"/>
                    <a:pt x="13582" y="18070"/>
                    <a:pt x="14524" y="17307"/>
                  </a:cubicBezTo>
                  <a:cubicBezTo>
                    <a:pt x="15466" y="16544"/>
                    <a:pt x="16481" y="15135"/>
                    <a:pt x="17496" y="12670"/>
                  </a:cubicBezTo>
                  <a:cubicBezTo>
                    <a:pt x="18511" y="10204"/>
                    <a:pt x="19525" y="6683"/>
                    <a:pt x="20033" y="4628"/>
                  </a:cubicBezTo>
                  <a:cubicBezTo>
                    <a:pt x="20540" y="2574"/>
                    <a:pt x="20540" y="1987"/>
                    <a:pt x="20468" y="1400"/>
                  </a:cubicBezTo>
                  <a:cubicBezTo>
                    <a:pt x="20395" y="813"/>
                    <a:pt x="20250" y="226"/>
                    <a:pt x="19815" y="50"/>
                  </a:cubicBezTo>
                  <a:cubicBezTo>
                    <a:pt x="19380" y="-126"/>
                    <a:pt x="18656" y="109"/>
                    <a:pt x="17568" y="1576"/>
                  </a:cubicBezTo>
                  <a:cubicBezTo>
                    <a:pt x="16481" y="3044"/>
                    <a:pt x="15031" y="5744"/>
                    <a:pt x="14669" y="8737"/>
                  </a:cubicBezTo>
                  <a:cubicBezTo>
                    <a:pt x="14307" y="11731"/>
                    <a:pt x="15031" y="15017"/>
                    <a:pt x="16336" y="17189"/>
                  </a:cubicBezTo>
                  <a:cubicBezTo>
                    <a:pt x="17641" y="19361"/>
                    <a:pt x="19525" y="20417"/>
                    <a:pt x="2141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0228917" y="2707221"/>
              <a:ext cx="90816" cy="39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06" fill="norm" stroke="1" extrusionOk="0">
                  <a:moveTo>
                    <a:pt x="2822" y="20408"/>
                  </a:moveTo>
                  <a:cubicBezTo>
                    <a:pt x="1841" y="20977"/>
                    <a:pt x="859" y="21545"/>
                    <a:pt x="368" y="21374"/>
                  </a:cubicBezTo>
                  <a:cubicBezTo>
                    <a:pt x="-123" y="21204"/>
                    <a:pt x="-123" y="20294"/>
                    <a:pt x="368" y="17737"/>
                  </a:cubicBezTo>
                  <a:cubicBezTo>
                    <a:pt x="859" y="15179"/>
                    <a:pt x="1841" y="10972"/>
                    <a:pt x="2822" y="8073"/>
                  </a:cubicBezTo>
                  <a:cubicBezTo>
                    <a:pt x="3804" y="5174"/>
                    <a:pt x="4786" y="3583"/>
                    <a:pt x="6013" y="2276"/>
                  </a:cubicBezTo>
                  <a:cubicBezTo>
                    <a:pt x="7241" y="968"/>
                    <a:pt x="8713" y="-55"/>
                    <a:pt x="10677" y="2"/>
                  </a:cubicBezTo>
                  <a:cubicBezTo>
                    <a:pt x="12641" y="59"/>
                    <a:pt x="15095" y="1196"/>
                    <a:pt x="17304" y="3071"/>
                  </a:cubicBezTo>
                  <a:cubicBezTo>
                    <a:pt x="19513" y="4947"/>
                    <a:pt x="21477" y="7562"/>
                    <a:pt x="20986" y="9551"/>
                  </a:cubicBezTo>
                  <a:cubicBezTo>
                    <a:pt x="20495" y="11541"/>
                    <a:pt x="17550" y="12905"/>
                    <a:pt x="14850" y="13644"/>
                  </a:cubicBezTo>
                  <a:cubicBezTo>
                    <a:pt x="12150" y="14383"/>
                    <a:pt x="9695" y="14497"/>
                    <a:pt x="8222" y="14269"/>
                  </a:cubicBezTo>
                  <a:cubicBezTo>
                    <a:pt x="6750" y="14042"/>
                    <a:pt x="6259" y="13473"/>
                    <a:pt x="8468" y="12280"/>
                  </a:cubicBezTo>
                  <a:cubicBezTo>
                    <a:pt x="10677" y="11086"/>
                    <a:pt x="15586" y="9267"/>
                    <a:pt x="20495" y="7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0355388" y="2767588"/>
              <a:ext cx="222251" cy="27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3655"/>
                  </a:moveTo>
                  <a:cubicBezTo>
                    <a:pt x="1029" y="3489"/>
                    <a:pt x="2057" y="3323"/>
                    <a:pt x="2777" y="3738"/>
                  </a:cubicBezTo>
                  <a:cubicBezTo>
                    <a:pt x="3497" y="4154"/>
                    <a:pt x="3909" y="5151"/>
                    <a:pt x="4217" y="7809"/>
                  </a:cubicBezTo>
                  <a:cubicBezTo>
                    <a:pt x="4526" y="10468"/>
                    <a:pt x="4731" y="14788"/>
                    <a:pt x="4834" y="17529"/>
                  </a:cubicBezTo>
                  <a:cubicBezTo>
                    <a:pt x="4937" y="20271"/>
                    <a:pt x="4937" y="21434"/>
                    <a:pt x="4834" y="21517"/>
                  </a:cubicBezTo>
                  <a:cubicBezTo>
                    <a:pt x="4731" y="21600"/>
                    <a:pt x="4526" y="20603"/>
                    <a:pt x="4423" y="17114"/>
                  </a:cubicBezTo>
                  <a:cubicBezTo>
                    <a:pt x="4320" y="13625"/>
                    <a:pt x="4320" y="7643"/>
                    <a:pt x="4629" y="4237"/>
                  </a:cubicBezTo>
                  <a:cubicBezTo>
                    <a:pt x="4937" y="831"/>
                    <a:pt x="5554" y="0"/>
                    <a:pt x="6274" y="0"/>
                  </a:cubicBezTo>
                  <a:cubicBezTo>
                    <a:pt x="6994" y="0"/>
                    <a:pt x="7817" y="831"/>
                    <a:pt x="8434" y="1911"/>
                  </a:cubicBezTo>
                  <a:cubicBezTo>
                    <a:pt x="9051" y="2991"/>
                    <a:pt x="9463" y="4320"/>
                    <a:pt x="9977" y="5317"/>
                  </a:cubicBezTo>
                  <a:cubicBezTo>
                    <a:pt x="10491" y="6314"/>
                    <a:pt x="11109" y="6978"/>
                    <a:pt x="12651" y="6314"/>
                  </a:cubicBezTo>
                  <a:cubicBezTo>
                    <a:pt x="14194" y="5649"/>
                    <a:pt x="16663" y="3655"/>
                    <a:pt x="18103" y="2243"/>
                  </a:cubicBezTo>
                  <a:cubicBezTo>
                    <a:pt x="19543" y="831"/>
                    <a:pt x="19954" y="0"/>
                    <a:pt x="20160" y="249"/>
                  </a:cubicBezTo>
                  <a:cubicBezTo>
                    <a:pt x="20366" y="498"/>
                    <a:pt x="20366" y="1828"/>
                    <a:pt x="20366" y="4652"/>
                  </a:cubicBezTo>
                  <a:cubicBezTo>
                    <a:pt x="20366" y="7477"/>
                    <a:pt x="20366" y="11797"/>
                    <a:pt x="20571" y="14705"/>
                  </a:cubicBezTo>
                  <a:cubicBezTo>
                    <a:pt x="20777" y="17612"/>
                    <a:pt x="21189" y="19108"/>
                    <a:pt x="21600" y="20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0708310" y="2776054"/>
              <a:ext cx="2172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127"/>
                    <a:pt x="4448" y="4255"/>
                    <a:pt x="1502" y="7855"/>
                  </a:cubicBezTo>
                  <a:cubicBezTo>
                    <a:pt x="-1443" y="11455"/>
                    <a:pt x="521" y="16527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0677121" y="2743741"/>
              <a:ext cx="211668" cy="8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2160" y="21231"/>
                  </a:moveTo>
                  <a:cubicBezTo>
                    <a:pt x="1080" y="17715"/>
                    <a:pt x="0" y="14198"/>
                    <a:pt x="0" y="11436"/>
                  </a:cubicBezTo>
                  <a:cubicBezTo>
                    <a:pt x="0" y="8673"/>
                    <a:pt x="1080" y="6664"/>
                    <a:pt x="4320" y="4654"/>
                  </a:cubicBezTo>
                  <a:cubicBezTo>
                    <a:pt x="7560" y="2645"/>
                    <a:pt x="12960" y="636"/>
                    <a:pt x="16200" y="133"/>
                  </a:cubicBezTo>
                  <a:cubicBezTo>
                    <a:pt x="19440" y="-369"/>
                    <a:pt x="20520" y="636"/>
                    <a:pt x="21600" y="1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0749088" y="2877654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9269538" y="3644650"/>
              <a:ext cx="222251" cy="16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13133"/>
                  </a:moveTo>
                  <a:cubicBezTo>
                    <a:pt x="1234" y="13403"/>
                    <a:pt x="2469" y="13673"/>
                    <a:pt x="4217" y="12458"/>
                  </a:cubicBezTo>
                  <a:cubicBezTo>
                    <a:pt x="5966" y="11243"/>
                    <a:pt x="8229" y="8543"/>
                    <a:pt x="9566" y="6248"/>
                  </a:cubicBezTo>
                  <a:cubicBezTo>
                    <a:pt x="10903" y="3953"/>
                    <a:pt x="11314" y="2063"/>
                    <a:pt x="11006" y="983"/>
                  </a:cubicBezTo>
                  <a:cubicBezTo>
                    <a:pt x="10697" y="-97"/>
                    <a:pt x="9669" y="-367"/>
                    <a:pt x="8434" y="578"/>
                  </a:cubicBezTo>
                  <a:cubicBezTo>
                    <a:pt x="7200" y="1523"/>
                    <a:pt x="5760" y="3683"/>
                    <a:pt x="4834" y="6653"/>
                  </a:cubicBezTo>
                  <a:cubicBezTo>
                    <a:pt x="3909" y="9623"/>
                    <a:pt x="3497" y="13403"/>
                    <a:pt x="4011" y="16238"/>
                  </a:cubicBezTo>
                  <a:cubicBezTo>
                    <a:pt x="4526" y="19073"/>
                    <a:pt x="5966" y="20963"/>
                    <a:pt x="9051" y="21098"/>
                  </a:cubicBezTo>
                  <a:cubicBezTo>
                    <a:pt x="12137" y="21233"/>
                    <a:pt x="16869" y="19613"/>
                    <a:pt x="21600" y="17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9559745" y="3487689"/>
              <a:ext cx="86451" cy="32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0871" fill="norm" stroke="1" extrusionOk="0">
                  <a:moveTo>
                    <a:pt x="450" y="4073"/>
                  </a:moveTo>
                  <a:cubicBezTo>
                    <a:pt x="1454" y="7627"/>
                    <a:pt x="2459" y="11182"/>
                    <a:pt x="3464" y="13848"/>
                  </a:cubicBezTo>
                  <a:cubicBezTo>
                    <a:pt x="4468" y="16513"/>
                    <a:pt x="5473" y="18291"/>
                    <a:pt x="6226" y="19521"/>
                  </a:cubicBezTo>
                  <a:cubicBezTo>
                    <a:pt x="6980" y="20751"/>
                    <a:pt x="7482" y="21435"/>
                    <a:pt x="6980" y="20273"/>
                  </a:cubicBezTo>
                  <a:cubicBezTo>
                    <a:pt x="6478" y="19111"/>
                    <a:pt x="4971" y="16103"/>
                    <a:pt x="4468" y="12822"/>
                  </a:cubicBezTo>
                  <a:cubicBezTo>
                    <a:pt x="3966" y="9541"/>
                    <a:pt x="4468" y="5987"/>
                    <a:pt x="4971" y="3868"/>
                  </a:cubicBezTo>
                  <a:cubicBezTo>
                    <a:pt x="5473" y="1749"/>
                    <a:pt x="5975" y="1065"/>
                    <a:pt x="7482" y="587"/>
                  </a:cubicBezTo>
                  <a:cubicBezTo>
                    <a:pt x="8989" y="108"/>
                    <a:pt x="11501" y="-165"/>
                    <a:pt x="13761" y="108"/>
                  </a:cubicBezTo>
                  <a:cubicBezTo>
                    <a:pt x="16022" y="382"/>
                    <a:pt x="18031" y="1202"/>
                    <a:pt x="19287" y="2774"/>
                  </a:cubicBezTo>
                  <a:cubicBezTo>
                    <a:pt x="20543" y="4346"/>
                    <a:pt x="21045" y="6670"/>
                    <a:pt x="19789" y="8243"/>
                  </a:cubicBezTo>
                  <a:cubicBezTo>
                    <a:pt x="18533" y="9815"/>
                    <a:pt x="15519" y="10635"/>
                    <a:pt x="11752" y="11182"/>
                  </a:cubicBezTo>
                  <a:cubicBezTo>
                    <a:pt x="7985" y="11729"/>
                    <a:pt x="3464" y="12002"/>
                    <a:pt x="1454" y="11797"/>
                  </a:cubicBezTo>
                  <a:cubicBezTo>
                    <a:pt x="-555" y="11592"/>
                    <a:pt x="-53" y="10908"/>
                    <a:pt x="450" y="10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9720388" y="3525086"/>
              <a:ext cx="247651" cy="30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5345"/>
                  </a:moveTo>
                  <a:cubicBezTo>
                    <a:pt x="554" y="9044"/>
                    <a:pt x="1108" y="12742"/>
                    <a:pt x="1385" y="15183"/>
                  </a:cubicBezTo>
                  <a:cubicBezTo>
                    <a:pt x="1662" y="17624"/>
                    <a:pt x="1662" y="18808"/>
                    <a:pt x="1569" y="19770"/>
                  </a:cubicBezTo>
                  <a:cubicBezTo>
                    <a:pt x="1477" y="20731"/>
                    <a:pt x="1292" y="21471"/>
                    <a:pt x="1200" y="21471"/>
                  </a:cubicBezTo>
                  <a:cubicBezTo>
                    <a:pt x="1108" y="21471"/>
                    <a:pt x="1108" y="20731"/>
                    <a:pt x="1292" y="17403"/>
                  </a:cubicBezTo>
                  <a:cubicBezTo>
                    <a:pt x="1477" y="14074"/>
                    <a:pt x="1846" y="8156"/>
                    <a:pt x="2308" y="4679"/>
                  </a:cubicBezTo>
                  <a:cubicBezTo>
                    <a:pt x="2769" y="1203"/>
                    <a:pt x="3323" y="167"/>
                    <a:pt x="3785" y="19"/>
                  </a:cubicBezTo>
                  <a:cubicBezTo>
                    <a:pt x="4246" y="-129"/>
                    <a:pt x="4615" y="611"/>
                    <a:pt x="5077" y="1794"/>
                  </a:cubicBezTo>
                  <a:cubicBezTo>
                    <a:pt x="5538" y="2978"/>
                    <a:pt x="6092" y="4605"/>
                    <a:pt x="6554" y="5789"/>
                  </a:cubicBezTo>
                  <a:cubicBezTo>
                    <a:pt x="7015" y="6972"/>
                    <a:pt x="7385" y="7712"/>
                    <a:pt x="8031" y="8156"/>
                  </a:cubicBezTo>
                  <a:cubicBezTo>
                    <a:pt x="8677" y="8600"/>
                    <a:pt x="9600" y="8748"/>
                    <a:pt x="10338" y="8378"/>
                  </a:cubicBezTo>
                  <a:cubicBezTo>
                    <a:pt x="11077" y="8008"/>
                    <a:pt x="11631" y="7120"/>
                    <a:pt x="12277" y="6085"/>
                  </a:cubicBezTo>
                  <a:cubicBezTo>
                    <a:pt x="12923" y="5049"/>
                    <a:pt x="13662" y="3866"/>
                    <a:pt x="14308" y="2904"/>
                  </a:cubicBezTo>
                  <a:cubicBezTo>
                    <a:pt x="14954" y="1942"/>
                    <a:pt x="15508" y="1203"/>
                    <a:pt x="16246" y="759"/>
                  </a:cubicBezTo>
                  <a:cubicBezTo>
                    <a:pt x="16985" y="315"/>
                    <a:pt x="17908" y="167"/>
                    <a:pt x="18554" y="611"/>
                  </a:cubicBezTo>
                  <a:cubicBezTo>
                    <a:pt x="19200" y="1055"/>
                    <a:pt x="19569" y="2090"/>
                    <a:pt x="19938" y="4605"/>
                  </a:cubicBezTo>
                  <a:cubicBezTo>
                    <a:pt x="20308" y="7120"/>
                    <a:pt x="20677" y="11115"/>
                    <a:pt x="20954" y="13482"/>
                  </a:cubicBezTo>
                  <a:cubicBezTo>
                    <a:pt x="21231" y="15849"/>
                    <a:pt x="21415" y="16589"/>
                    <a:pt x="21600" y="17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0067088" y="3563454"/>
              <a:ext cx="27951" cy="27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521" fill="norm" stroke="1" extrusionOk="0">
                  <a:moveTo>
                    <a:pt x="15744" y="0"/>
                  </a:moveTo>
                  <a:cubicBezTo>
                    <a:pt x="9573" y="2782"/>
                    <a:pt x="3402" y="5564"/>
                    <a:pt x="1087" y="8673"/>
                  </a:cubicBezTo>
                  <a:cubicBezTo>
                    <a:pt x="-1227" y="11782"/>
                    <a:pt x="316" y="15218"/>
                    <a:pt x="4173" y="17673"/>
                  </a:cubicBezTo>
                  <a:cubicBezTo>
                    <a:pt x="8030" y="20127"/>
                    <a:pt x="14202" y="21600"/>
                    <a:pt x="17287" y="21518"/>
                  </a:cubicBezTo>
                  <a:cubicBezTo>
                    <a:pt x="20373" y="21436"/>
                    <a:pt x="20373" y="19800"/>
                    <a:pt x="20373" y="18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0060844" y="3525354"/>
              <a:ext cx="1738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300" y="21600"/>
                  </a:moveTo>
                  <a:cubicBezTo>
                    <a:pt x="40" y="16560"/>
                    <a:pt x="-220" y="11520"/>
                    <a:pt x="300" y="8280"/>
                  </a:cubicBezTo>
                  <a:cubicBezTo>
                    <a:pt x="821" y="5040"/>
                    <a:pt x="2122" y="3600"/>
                    <a:pt x="5766" y="2520"/>
                  </a:cubicBezTo>
                  <a:cubicBezTo>
                    <a:pt x="9409" y="1440"/>
                    <a:pt x="15394" y="720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0082823" y="3696804"/>
              <a:ext cx="177316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873" fill="norm" stroke="1" extrusionOk="0">
                  <a:moveTo>
                    <a:pt x="2229" y="7200"/>
                  </a:moveTo>
                  <a:cubicBezTo>
                    <a:pt x="959" y="12000"/>
                    <a:pt x="-312" y="16800"/>
                    <a:pt x="69" y="19200"/>
                  </a:cubicBezTo>
                  <a:cubicBezTo>
                    <a:pt x="450" y="21600"/>
                    <a:pt x="2483" y="21600"/>
                    <a:pt x="6295" y="18000"/>
                  </a:cubicBezTo>
                  <a:cubicBezTo>
                    <a:pt x="10107" y="14400"/>
                    <a:pt x="15697" y="7200"/>
                    <a:pt x="212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394327" y="4466162"/>
              <a:ext cx="251917" cy="50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22" fill="norm" stroke="1" extrusionOk="0">
                  <a:moveTo>
                    <a:pt x="20794" y="1313"/>
                  </a:moveTo>
                  <a:cubicBezTo>
                    <a:pt x="21151" y="861"/>
                    <a:pt x="21508" y="409"/>
                    <a:pt x="20972" y="183"/>
                  </a:cubicBezTo>
                  <a:cubicBezTo>
                    <a:pt x="20437" y="-43"/>
                    <a:pt x="19009" y="-43"/>
                    <a:pt x="16867" y="93"/>
                  </a:cubicBezTo>
                  <a:cubicBezTo>
                    <a:pt x="14725" y="228"/>
                    <a:pt x="11868" y="499"/>
                    <a:pt x="9548" y="1358"/>
                  </a:cubicBezTo>
                  <a:cubicBezTo>
                    <a:pt x="7227" y="2216"/>
                    <a:pt x="5442" y="3662"/>
                    <a:pt x="4192" y="5967"/>
                  </a:cubicBezTo>
                  <a:cubicBezTo>
                    <a:pt x="2943" y="8272"/>
                    <a:pt x="2229" y="11435"/>
                    <a:pt x="1604" y="13875"/>
                  </a:cubicBezTo>
                  <a:cubicBezTo>
                    <a:pt x="979" y="16315"/>
                    <a:pt x="444" y="18032"/>
                    <a:pt x="176" y="19162"/>
                  </a:cubicBezTo>
                  <a:cubicBezTo>
                    <a:pt x="-92" y="20292"/>
                    <a:pt x="-92" y="20834"/>
                    <a:pt x="444" y="21150"/>
                  </a:cubicBezTo>
                  <a:cubicBezTo>
                    <a:pt x="979" y="21467"/>
                    <a:pt x="2050" y="21557"/>
                    <a:pt x="4282" y="21150"/>
                  </a:cubicBezTo>
                  <a:cubicBezTo>
                    <a:pt x="6513" y="20744"/>
                    <a:pt x="9905" y="19840"/>
                    <a:pt x="12404" y="19162"/>
                  </a:cubicBezTo>
                  <a:cubicBezTo>
                    <a:pt x="14903" y="18484"/>
                    <a:pt x="16510" y="18032"/>
                    <a:pt x="18116" y="17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418638" y="4706454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696147" y="4425835"/>
              <a:ext cx="338442" cy="57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5" fill="norm" stroke="1" extrusionOk="0">
                  <a:moveTo>
                    <a:pt x="21452" y="1469"/>
                  </a:moveTo>
                  <a:cubicBezTo>
                    <a:pt x="21452" y="1074"/>
                    <a:pt x="21452" y="678"/>
                    <a:pt x="21050" y="401"/>
                  </a:cubicBezTo>
                  <a:cubicBezTo>
                    <a:pt x="20647" y="124"/>
                    <a:pt x="19842" y="-34"/>
                    <a:pt x="18433" y="6"/>
                  </a:cubicBezTo>
                  <a:cubicBezTo>
                    <a:pt x="17025" y="45"/>
                    <a:pt x="15012" y="282"/>
                    <a:pt x="13000" y="915"/>
                  </a:cubicBezTo>
                  <a:cubicBezTo>
                    <a:pt x="10987" y="1548"/>
                    <a:pt x="8975" y="2577"/>
                    <a:pt x="7499" y="4041"/>
                  </a:cubicBezTo>
                  <a:cubicBezTo>
                    <a:pt x="6023" y="5504"/>
                    <a:pt x="5084" y="7403"/>
                    <a:pt x="4145" y="9658"/>
                  </a:cubicBezTo>
                  <a:cubicBezTo>
                    <a:pt x="3206" y="11913"/>
                    <a:pt x="2267" y="14524"/>
                    <a:pt x="1596" y="16304"/>
                  </a:cubicBezTo>
                  <a:cubicBezTo>
                    <a:pt x="925" y="18085"/>
                    <a:pt x="523" y="19034"/>
                    <a:pt x="254" y="19786"/>
                  </a:cubicBezTo>
                  <a:cubicBezTo>
                    <a:pt x="-14" y="20537"/>
                    <a:pt x="-148" y="21091"/>
                    <a:pt x="254" y="21329"/>
                  </a:cubicBezTo>
                  <a:cubicBezTo>
                    <a:pt x="657" y="21566"/>
                    <a:pt x="1596" y="21487"/>
                    <a:pt x="4011" y="21131"/>
                  </a:cubicBezTo>
                  <a:cubicBezTo>
                    <a:pt x="6426" y="20775"/>
                    <a:pt x="10317" y="20142"/>
                    <a:pt x="14207" y="19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956271" y="4618924"/>
              <a:ext cx="241153" cy="57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48" fill="norm" stroke="1" extrusionOk="0">
                  <a:moveTo>
                    <a:pt x="6890" y="5948"/>
                  </a:moveTo>
                  <a:cubicBezTo>
                    <a:pt x="6517" y="5548"/>
                    <a:pt x="6145" y="5148"/>
                    <a:pt x="5866" y="5188"/>
                  </a:cubicBezTo>
                  <a:cubicBezTo>
                    <a:pt x="5586" y="5228"/>
                    <a:pt x="5400" y="5708"/>
                    <a:pt x="5493" y="7188"/>
                  </a:cubicBezTo>
                  <a:cubicBezTo>
                    <a:pt x="5586" y="8668"/>
                    <a:pt x="5959" y="11148"/>
                    <a:pt x="6052" y="13548"/>
                  </a:cubicBezTo>
                  <a:cubicBezTo>
                    <a:pt x="6145" y="15948"/>
                    <a:pt x="5959" y="18268"/>
                    <a:pt x="5772" y="19668"/>
                  </a:cubicBezTo>
                  <a:cubicBezTo>
                    <a:pt x="5586" y="21068"/>
                    <a:pt x="5400" y="21548"/>
                    <a:pt x="5121" y="21548"/>
                  </a:cubicBezTo>
                  <a:cubicBezTo>
                    <a:pt x="4841" y="21548"/>
                    <a:pt x="4469" y="21068"/>
                    <a:pt x="4283" y="19308"/>
                  </a:cubicBezTo>
                  <a:cubicBezTo>
                    <a:pt x="4097" y="17548"/>
                    <a:pt x="4097" y="14508"/>
                    <a:pt x="4562" y="11788"/>
                  </a:cubicBezTo>
                  <a:cubicBezTo>
                    <a:pt x="5028" y="9068"/>
                    <a:pt x="5959" y="6668"/>
                    <a:pt x="7076" y="4868"/>
                  </a:cubicBezTo>
                  <a:cubicBezTo>
                    <a:pt x="8193" y="3068"/>
                    <a:pt x="9497" y="1868"/>
                    <a:pt x="10521" y="1148"/>
                  </a:cubicBezTo>
                  <a:cubicBezTo>
                    <a:pt x="11545" y="428"/>
                    <a:pt x="12290" y="188"/>
                    <a:pt x="13314" y="68"/>
                  </a:cubicBezTo>
                  <a:cubicBezTo>
                    <a:pt x="14338" y="-52"/>
                    <a:pt x="15641" y="-52"/>
                    <a:pt x="16945" y="388"/>
                  </a:cubicBezTo>
                  <a:cubicBezTo>
                    <a:pt x="18248" y="828"/>
                    <a:pt x="19552" y="1708"/>
                    <a:pt x="20390" y="2748"/>
                  </a:cubicBezTo>
                  <a:cubicBezTo>
                    <a:pt x="21228" y="3788"/>
                    <a:pt x="21600" y="4988"/>
                    <a:pt x="20669" y="6068"/>
                  </a:cubicBezTo>
                  <a:cubicBezTo>
                    <a:pt x="19738" y="7148"/>
                    <a:pt x="17503" y="8108"/>
                    <a:pt x="14152" y="8748"/>
                  </a:cubicBezTo>
                  <a:cubicBezTo>
                    <a:pt x="10800" y="9388"/>
                    <a:pt x="6331" y="9708"/>
                    <a:pt x="3631" y="9828"/>
                  </a:cubicBezTo>
                  <a:cubicBezTo>
                    <a:pt x="931" y="9948"/>
                    <a:pt x="0" y="9868"/>
                    <a:pt x="0" y="9748"/>
                  </a:cubicBezTo>
                  <a:cubicBezTo>
                    <a:pt x="0" y="9628"/>
                    <a:pt x="931" y="9468"/>
                    <a:pt x="1955" y="9348"/>
                  </a:cubicBezTo>
                  <a:cubicBezTo>
                    <a:pt x="2979" y="9228"/>
                    <a:pt x="4097" y="9148"/>
                    <a:pt x="5214" y="9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206038" y="4884254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457"/>
                    <a:pt x="10080" y="8914"/>
                    <a:pt x="13680" y="12514"/>
                  </a:cubicBezTo>
                  <a:cubicBezTo>
                    <a:pt x="17280" y="16114"/>
                    <a:pt x="19440" y="188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167938" y="4903304"/>
              <a:ext cx="158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560" y="2057"/>
                  </a:cubicBezTo>
                  <a:cubicBezTo>
                    <a:pt x="14400" y="4114"/>
                    <a:pt x="11520" y="8229"/>
                    <a:pt x="8640" y="11829"/>
                  </a:cubicBezTo>
                  <a:cubicBezTo>
                    <a:pt x="5760" y="15429"/>
                    <a:pt x="288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077817" y="4436491"/>
              <a:ext cx="159972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61" fill="norm" stroke="1" extrusionOk="0">
                  <a:moveTo>
                    <a:pt x="8691" y="11422"/>
                  </a:moveTo>
                  <a:cubicBezTo>
                    <a:pt x="7269" y="11726"/>
                    <a:pt x="5848" y="12030"/>
                    <a:pt x="4569" y="13095"/>
                  </a:cubicBezTo>
                  <a:cubicBezTo>
                    <a:pt x="3291" y="14160"/>
                    <a:pt x="2154" y="15985"/>
                    <a:pt x="1301" y="17658"/>
                  </a:cubicBezTo>
                  <a:cubicBezTo>
                    <a:pt x="448" y="19331"/>
                    <a:pt x="-120" y="20853"/>
                    <a:pt x="22" y="20396"/>
                  </a:cubicBezTo>
                  <a:cubicBezTo>
                    <a:pt x="164" y="19940"/>
                    <a:pt x="1017" y="17506"/>
                    <a:pt x="2722" y="14160"/>
                  </a:cubicBezTo>
                  <a:cubicBezTo>
                    <a:pt x="4427" y="10813"/>
                    <a:pt x="6985" y="6554"/>
                    <a:pt x="9259" y="3816"/>
                  </a:cubicBezTo>
                  <a:cubicBezTo>
                    <a:pt x="11533" y="1078"/>
                    <a:pt x="13522" y="-139"/>
                    <a:pt x="14943" y="13"/>
                  </a:cubicBezTo>
                  <a:cubicBezTo>
                    <a:pt x="16364" y="165"/>
                    <a:pt x="17217" y="1686"/>
                    <a:pt x="18212" y="5489"/>
                  </a:cubicBezTo>
                  <a:cubicBezTo>
                    <a:pt x="19206" y="9292"/>
                    <a:pt x="20343" y="15376"/>
                    <a:pt x="2148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350372" y="4647499"/>
              <a:ext cx="160467" cy="2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5" fill="norm" stroke="1" extrusionOk="0">
                  <a:moveTo>
                    <a:pt x="21266" y="137"/>
                  </a:moveTo>
                  <a:cubicBezTo>
                    <a:pt x="18461" y="-24"/>
                    <a:pt x="15656" y="-185"/>
                    <a:pt x="12850" y="540"/>
                  </a:cubicBezTo>
                  <a:cubicBezTo>
                    <a:pt x="10045" y="1266"/>
                    <a:pt x="7240" y="2878"/>
                    <a:pt x="4856" y="5537"/>
                  </a:cubicBezTo>
                  <a:cubicBezTo>
                    <a:pt x="2471" y="8197"/>
                    <a:pt x="508" y="11905"/>
                    <a:pt x="87" y="14645"/>
                  </a:cubicBezTo>
                  <a:cubicBezTo>
                    <a:pt x="-334" y="17385"/>
                    <a:pt x="788" y="19158"/>
                    <a:pt x="3032" y="20125"/>
                  </a:cubicBezTo>
                  <a:cubicBezTo>
                    <a:pt x="5276" y="21093"/>
                    <a:pt x="8643" y="21254"/>
                    <a:pt x="12009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518196" y="4700104"/>
              <a:ext cx="20854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20405" y="0"/>
                    <a:pt x="19314" y="0"/>
                    <a:pt x="17896" y="2000"/>
                  </a:cubicBezTo>
                  <a:cubicBezTo>
                    <a:pt x="16478" y="4000"/>
                    <a:pt x="14732" y="8000"/>
                    <a:pt x="13205" y="11200"/>
                  </a:cubicBezTo>
                  <a:cubicBezTo>
                    <a:pt x="11678" y="14400"/>
                    <a:pt x="10369" y="16800"/>
                    <a:pt x="9060" y="18100"/>
                  </a:cubicBezTo>
                  <a:cubicBezTo>
                    <a:pt x="7751" y="19400"/>
                    <a:pt x="6441" y="19600"/>
                    <a:pt x="5241" y="19500"/>
                  </a:cubicBezTo>
                  <a:cubicBezTo>
                    <a:pt x="4041" y="19400"/>
                    <a:pt x="2951" y="19000"/>
                    <a:pt x="2078" y="18200"/>
                  </a:cubicBezTo>
                  <a:cubicBezTo>
                    <a:pt x="1205" y="17400"/>
                    <a:pt x="551" y="16200"/>
                    <a:pt x="223" y="14700"/>
                  </a:cubicBezTo>
                  <a:cubicBezTo>
                    <a:pt x="-104" y="13200"/>
                    <a:pt x="-104" y="11400"/>
                    <a:pt x="441" y="10400"/>
                  </a:cubicBezTo>
                  <a:cubicBezTo>
                    <a:pt x="987" y="9400"/>
                    <a:pt x="2078" y="9200"/>
                    <a:pt x="4151" y="10000"/>
                  </a:cubicBezTo>
                  <a:cubicBezTo>
                    <a:pt x="6223" y="10800"/>
                    <a:pt x="9278" y="12600"/>
                    <a:pt x="12114" y="14700"/>
                  </a:cubicBezTo>
                  <a:cubicBezTo>
                    <a:pt x="14951" y="16800"/>
                    <a:pt x="17569" y="19200"/>
                    <a:pt x="201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796588" y="4700104"/>
              <a:ext cx="4957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3500" y="0"/>
                  </a:moveTo>
                  <a:cubicBezTo>
                    <a:pt x="16200" y="3668"/>
                    <a:pt x="18900" y="7336"/>
                    <a:pt x="20250" y="10325"/>
                  </a:cubicBezTo>
                  <a:cubicBezTo>
                    <a:pt x="21600" y="13313"/>
                    <a:pt x="21600" y="15623"/>
                    <a:pt x="18000" y="17389"/>
                  </a:cubicBezTo>
                  <a:cubicBezTo>
                    <a:pt x="14400" y="19155"/>
                    <a:pt x="7200" y="203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853738" y="4525760"/>
              <a:ext cx="234224" cy="54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11" fill="norm" stroke="1" extrusionOk="0">
                  <a:moveTo>
                    <a:pt x="0" y="1628"/>
                  </a:moveTo>
                  <a:cubicBezTo>
                    <a:pt x="2724" y="1124"/>
                    <a:pt x="5449" y="619"/>
                    <a:pt x="8659" y="325"/>
                  </a:cubicBezTo>
                  <a:cubicBezTo>
                    <a:pt x="11870" y="31"/>
                    <a:pt x="15568" y="-53"/>
                    <a:pt x="17805" y="31"/>
                  </a:cubicBezTo>
                  <a:cubicBezTo>
                    <a:pt x="20043" y="115"/>
                    <a:pt x="20822" y="367"/>
                    <a:pt x="21211" y="914"/>
                  </a:cubicBezTo>
                  <a:cubicBezTo>
                    <a:pt x="21600" y="1460"/>
                    <a:pt x="21600" y="2300"/>
                    <a:pt x="21405" y="4401"/>
                  </a:cubicBezTo>
                  <a:cubicBezTo>
                    <a:pt x="21211" y="6503"/>
                    <a:pt x="20822" y="9865"/>
                    <a:pt x="20432" y="12638"/>
                  </a:cubicBezTo>
                  <a:cubicBezTo>
                    <a:pt x="20043" y="15412"/>
                    <a:pt x="19654" y="17597"/>
                    <a:pt x="18681" y="18984"/>
                  </a:cubicBezTo>
                  <a:cubicBezTo>
                    <a:pt x="17708" y="20370"/>
                    <a:pt x="16151" y="20959"/>
                    <a:pt x="14789" y="21253"/>
                  </a:cubicBezTo>
                  <a:cubicBezTo>
                    <a:pt x="13427" y="21547"/>
                    <a:pt x="12259" y="21547"/>
                    <a:pt x="10995" y="21463"/>
                  </a:cubicBezTo>
                  <a:cubicBezTo>
                    <a:pt x="9730" y="21379"/>
                    <a:pt x="8368" y="21211"/>
                    <a:pt x="8173" y="20580"/>
                  </a:cubicBezTo>
                  <a:cubicBezTo>
                    <a:pt x="7978" y="19950"/>
                    <a:pt x="8951" y="18858"/>
                    <a:pt x="9924" y="17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0342688" y="4856177"/>
              <a:ext cx="1651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2769" y="521"/>
                    <a:pt x="5538" y="-1443"/>
                    <a:pt x="9138" y="1502"/>
                  </a:cubicBezTo>
                  <a:cubicBezTo>
                    <a:pt x="12738" y="4448"/>
                    <a:pt x="17169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0327871" y="4998554"/>
              <a:ext cx="205318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2227" y="16200"/>
                  </a:moveTo>
                  <a:cubicBezTo>
                    <a:pt x="1113" y="16200"/>
                    <a:pt x="0" y="16200"/>
                    <a:pt x="0" y="17550"/>
                  </a:cubicBezTo>
                  <a:cubicBezTo>
                    <a:pt x="0" y="18900"/>
                    <a:pt x="1113" y="21600"/>
                    <a:pt x="4899" y="18900"/>
                  </a:cubicBezTo>
                  <a:cubicBezTo>
                    <a:pt x="8685" y="16200"/>
                    <a:pt x="15142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0724158" y="4616673"/>
              <a:ext cx="230753" cy="6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96" fill="norm" stroke="1" extrusionOk="0">
                  <a:moveTo>
                    <a:pt x="7986" y="8667"/>
                  </a:moveTo>
                  <a:cubicBezTo>
                    <a:pt x="6266" y="9452"/>
                    <a:pt x="4546" y="10238"/>
                    <a:pt x="3590" y="11645"/>
                  </a:cubicBezTo>
                  <a:cubicBezTo>
                    <a:pt x="2634" y="13052"/>
                    <a:pt x="2443" y="15081"/>
                    <a:pt x="2061" y="16718"/>
                  </a:cubicBezTo>
                  <a:cubicBezTo>
                    <a:pt x="1678" y="18354"/>
                    <a:pt x="1105" y="19598"/>
                    <a:pt x="723" y="20383"/>
                  </a:cubicBezTo>
                  <a:cubicBezTo>
                    <a:pt x="340" y="21169"/>
                    <a:pt x="149" y="21496"/>
                    <a:pt x="54" y="21496"/>
                  </a:cubicBezTo>
                  <a:cubicBezTo>
                    <a:pt x="-42" y="21496"/>
                    <a:pt x="-42" y="21169"/>
                    <a:pt x="340" y="19794"/>
                  </a:cubicBezTo>
                  <a:cubicBezTo>
                    <a:pt x="723" y="18420"/>
                    <a:pt x="1487" y="15998"/>
                    <a:pt x="2539" y="13478"/>
                  </a:cubicBezTo>
                  <a:cubicBezTo>
                    <a:pt x="3590" y="10958"/>
                    <a:pt x="4928" y="8340"/>
                    <a:pt x="6170" y="6343"/>
                  </a:cubicBezTo>
                  <a:cubicBezTo>
                    <a:pt x="7413" y="4347"/>
                    <a:pt x="8560" y="2972"/>
                    <a:pt x="9516" y="2023"/>
                  </a:cubicBezTo>
                  <a:cubicBezTo>
                    <a:pt x="10471" y="1074"/>
                    <a:pt x="11236" y="551"/>
                    <a:pt x="12096" y="256"/>
                  </a:cubicBezTo>
                  <a:cubicBezTo>
                    <a:pt x="12956" y="-39"/>
                    <a:pt x="13912" y="-104"/>
                    <a:pt x="15250" y="191"/>
                  </a:cubicBezTo>
                  <a:cubicBezTo>
                    <a:pt x="16588" y="485"/>
                    <a:pt x="18308" y="1140"/>
                    <a:pt x="19551" y="2351"/>
                  </a:cubicBezTo>
                  <a:cubicBezTo>
                    <a:pt x="20793" y="3561"/>
                    <a:pt x="21558" y="5329"/>
                    <a:pt x="19838" y="6703"/>
                  </a:cubicBezTo>
                  <a:cubicBezTo>
                    <a:pt x="18117" y="8078"/>
                    <a:pt x="13912" y="9060"/>
                    <a:pt x="10471" y="9616"/>
                  </a:cubicBezTo>
                  <a:cubicBezTo>
                    <a:pt x="7031" y="10172"/>
                    <a:pt x="4354" y="10303"/>
                    <a:pt x="1678" y="10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0895138" y="4928704"/>
              <a:ext cx="107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2880"/>
                    <a:pt x="7624" y="5760"/>
                    <a:pt x="10588" y="9154"/>
                  </a:cubicBezTo>
                  <a:cubicBezTo>
                    <a:pt x="13553" y="12549"/>
                    <a:pt x="15671" y="16457"/>
                    <a:pt x="17365" y="18617"/>
                  </a:cubicBezTo>
                  <a:cubicBezTo>
                    <a:pt x="19059" y="20777"/>
                    <a:pt x="20329" y="21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888788" y="4992204"/>
              <a:ext cx="158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4200"/>
                    <a:pt x="9504" y="8400"/>
                    <a:pt x="5904" y="12000"/>
                  </a:cubicBezTo>
                  <a:cubicBezTo>
                    <a:pt x="2304" y="15600"/>
                    <a:pt x="1152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1076129" y="4721653"/>
              <a:ext cx="187310" cy="32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37" fill="norm" stroke="1" extrusionOk="0">
                  <a:moveTo>
                    <a:pt x="21238" y="2329"/>
                  </a:moveTo>
                  <a:cubicBezTo>
                    <a:pt x="21238" y="1499"/>
                    <a:pt x="21238" y="668"/>
                    <a:pt x="20638" y="252"/>
                  </a:cubicBezTo>
                  <a:cubicBezTo>
                    <a:pt x="20038" y="-163"/>
                    <a:pt x="18838" y="-163"/>
                    <a:pt x="16318" y="1014"/>
                  </a:cubicBezTo>
                  <a:cubicBezTo>
                    <a:pt x="13798" y="2191"/>
                    <a:pt x="9958" y="4545"/>
                    <a:pt x="6958" y="7452"/>
                  </a:cubicBezTo>
                  <a:cubicBezTo>
                    <a:pt x="3958" y="10360"/>
                    <a:pt x="1798" y="13822"/>
                    <a:pt x="718" y="15899"/>
                  </a:cubicBezTo>
                  <a:cubicBezTo>
                    <a:pt x="-362" y="17975"/>
                    <a:pt x="-362" y="18668"/>
                    <a:pt x="1678" y="19360"/>
                  </a:cubicBezTo>
                  <a:cubicBezTo>
                    <a:pt x="3718" y="20052"/>
                    <a:pt x="7798" y="20745"/>
                    <a:pt x="11878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1207014" y="4807471"/>
              <a:ext cx="227875" cy="22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61" fill="norm" stroke="1" extrusionOk="0">
                  <a:moveTo>
                    <a:pt x="21531" y="1232"/>
                  </a:moveTo>
                  <a:cubicBezTo>
                    <a:pt x="20931" y="446"/>
                    <a:pt x="20331" y="-339"/>
                    <a:pt x="19531" y="152"/>
                  </a:cubicBezTo>
                  <a:cubicBezTo>
                    <a:pt x="18731" y="643"/>
                    <a:pt x="17731" y="2410"/>
                    <a:pt x="15531" y="5650"/>
                  </a:cubicBezTo>
                  <a:cubicBezTo>
                    <a:pt x="13331" y="8890"/>
                    <a:pt x="9931" y="13603"/>
                    <a:pt x="7831" y="16352"/>
                  </a:cubicBezTo>
                  <a:cubicBezTo>
                    <a:pt x="5731" y="19101"/>
                    <a:pt x="4931" y="19886"/>
                    <a:pt x="4031" y="20377"/>
                  </a:cubicBezTo>
                  <a:cubicBezTo>
                    <a:pt x="3131" y="20868"/>
                    <a:pt x="2131" y="21065"/>
                    <a:pt x="1431" y="20476"/>
                  </a:cubicBezTo>
                  <a:cubicBezTo>
                    <a:pt x="731" y="19886"/>
                    <a:pt x="331" y="18512"/>
                    <a:pt x="131" y="17334"/>
                  </a:cubicBezTo>
                  <a:cubicBezTo>
                    <a:pt x="-69" y="16156"/>
                    <a:pt x="-69" y="15174"/>
                    <a:pt x="331" y="13996"/>
                  </a:cubicBezTo>
                  <a:cubicBezTo>
                    <a:pt x="731" y="12817"/>
                    <a:pt x="1531" y="11443"/>
                    <a:pt x="2431" y="10756"/>
                  </a:cubicBezTo>
                  <a:cubicBezTo>
                    <a:pt x="3331" y="10068"/>
                    <a:pt x="4331" y="10068"/>
                    <a:pt x="6331" y="11443"/>
                  </a:cubicBezTo>
                  <a:cubicBezTo>
                    <a:pt x="8331" y="12817"/>
                    <a:pt x="11331" y="15566"/>
                    <a:pt x="13631" y="17432"/>
                  </a:cubicBezTo>
                  <a:cubicBezTo>
                    <a:pt x="15931" y="19297"/>
                    <a:pt x="17531" y="20279"/>
                    <a:pt x="19131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1428538" y="4820754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29" y="3796"/>
                    <a:pt x="18857" y="7593"/>
                    <a:pt x="15257" y="11193"/>
                  </a:cubicBezTo>
                  <a:cubicBezTo>
                    <a:pt x="11657" y="14793"/>
                    <a:pt x="5829" y="181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408738" y="2067760"/>
              <a:ext cx="438151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2922" y="14977"/>
                    <a:pt x="5843" y="9086"/>
                    <a:pt x="9130" y="5159"/>
                  </a:cubicBezTo>
                  <a:cubicBezTo>
                    <a:pt x="12417" y="1232"/>
                    <a:pt x="16070" y="-732"/>
                    <a:pt x="18209" y="250"/>
                  </a:cubicBezTo>
                  <a:cubicBezTo>
                    <a:pt x="20348" y="1232"/>
                    <a:pt x="20974" y="5159"/>
                    <a:pt x="21600" y="9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462623" y="2137598"/>
              <a:ext cx="428716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0879" fill="norm" stroke="1" extrusionOk="0">
                  <a:moveTo>
                    <a:pt x="802" y="20879"/>
                  </a:moveTo>
                  <a:cubicBezTo>
                    <a:pt x="377" y="14988"/>
                    <a:pt x="-49" y="9097"/>
                    <a:pt x="4" y="7134"/>
                  </a:cubicBezTo>
                  <a:cubicBezTo>
                    <a:pt x="57" y="5170"/>
                    <a:pt x="589" y="7134"/>
                    <a:pt x="2664" y="6152"/>
                  </a:cubicBezTo>
                  <a:cubicBezTo>
                    <a:pt x="4739" y="5170"/>
                    <a:pt x="8357" y="1243"/>
                    <a:pt x="11762" y="261"/>
                  </a:cubicBezTo>
                  <a:cubicBezTo>
                    <a:pt x="15167" y="-721"/>
                    <a:pt x="18359" y="1243"/>
                    <a:pt x="21551" y="3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37539" y="2715451"/>
              <a:ext cx="262650" cy="37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53" fill="norm" stroke="1" extrusionOk="0">
                  <a:moveTo>
                    <a:pt x="3298" y="3076"/>
                  </a:moveTo>
                  <a:cubicBezTo>
                    <a:pt x="2780" y="3556"/>
                    <a:pt x="2261" y="4036"/>
                    <a:pt x="1656" y="3976"/>
                  </a:cubicBezTo>
                  <a:cubicBezTo>
                    <a:pt x="1052" y="3916"/>
                    <a:pt x="360" y="3316"/>
                    <a:pt x="101" y="2656"/>
                  </a:cubicBezTo>
                  <a:cubicBezTo>
                    <a:pt x="-158" y="1996"/>
                    <a:pt x="15" y="1276"/>
                    <a:pt x="1397" y="736"/>
                  </a:cubicBezTo>
                  <a:cubicBezTo>
                    <a:pt x="2780" y="196"/>
                    <a:pt x="5372" y="-164"/>
                    <a:pt x="7359" y="76"/>
                  </a:cubicBezTo>
                  <a:cubicBezTo>
                    <a:pt x="9346" y="316"/>
                    <a:pt x="10728" y="1156"/>
                    <a:pt x="11333" y="2836"/>
                  </a:cubicBezTo>
                  <a:cubicBezTo>
                    <a:pt x="11938" y="4516"/>
                    <a:pt x="11765" y="7036"/>
                    <a:pt x="10469" y="9616"/>
                  </a:cubicBezTo>
                  <a:cubicBezTo>
                    <a:pt x="9173" y="12196"/>
                    <a:pt x="6754" y="14836"/>
                    <a:pt x="5199" y="16336"/>
                  </a:cubicBezTo>
                  <a:cubicBezTo>
                    <a:pt x="3644" y="17836"/>
                    <a:pt x="2952" y="18196"/>
                    <a:pt x="2175" y="18856"/>
                  </a:cubicBezTo>
                  <a:cubicBezTo>
                    <a:pt x="1397" y="19516"/>
                    <a:pt x="533" y="20476"/>
                    <a:pt x="533" y="20956"/>
                  </a:cubicBezTo>
                  <a:cubicBezTo>
                    <a:pt x="533" y="21436"/>
                    <a:pt x="1397" y="21436"/>
                    <a:pt x="4594" y="21196"/>
                  </a:cubicBezTo>
                  <a:cubicBezTo>
                    <a:pt x="7791" y="20956"/>
                    <a:pt x="13320" y="20476"/>
                    <a:pt x="16517" y="20116"/>
                  </a:cubicBezTo>
                  <a:cubicBezTo>
                    <a:pt x="19714" y="19756"/>
                    <a:pt x="20578" y="19516"/>
                    <a:pt x="21442" y="19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20838" y="3011004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911192" y="2762744"/>
              <a:ext cx="135097" cy="30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168" fill="norm" stroke="1" extrusionOk="0">
                  <a:moveTo>
                    <a:pt x="20888" y="8534"/>
                  </a:moveTo>
                  <a:cubicBezTo>
                    <a:pt x="20888" y="6448"/>
                    <a:pt x="20888" y="4363"/>
                    <a:pt x="20888" y="2948"/>
                  </a:cubicBezTo>
                  <a:cubicBezTo>
                    <a:pt x="20888" y="1533"/>
                    <a:pt x="20888" y="788"/>
                    <a:pt x="19906" y="341"/>
                  </a:cubicBezTo>
                  <a:cubicBezTo>
                    <a:pt x="18924" y="-106"/>
                    <a:pt x="16961" y="-255"/>
                    <a:pt x="13361" y="788"/>
                  </a:cubicBezTo>
                  <a:cubicBezTo>
                    <a:pt x="9761" y="1831"/>
                    <a:pt x="4524" y="4065"/>
                    <a:pt x="1906" y="5704"/>
                  </a:cubicBezTo>
                  <a:cubicBezTo>
                    <a:pt x="-712" y="7342"/>
                    <a:pt x="-712" y="8385"/>
                    <a:pt x="2397" y="9800"/>
                  </a:cubicBezTo>
                  <a:cubicBezTo>
                    <a:pt x="5506" y="11215"/>
                    <a:pt x="11724" y="13003"/>
                    <a:pt x="15324" y="14567"/>
                  </a:cubicBezTo>
                  <a:cubicBezTo>
                    <a:pt x="18924" y="16131"/>
                    <a:pt x="19906" y="17472"/>
                    <a:pt x="19579" y="18664"/>
                  </a:cubicBezTo>
                  <a:cubicBezTo>
                    <a:pt x="19252" y="19855"/>
                    <a:pt x="17615" y="20898"/>
                    <a:pt x="15324" y="21122"/>
                  </a:cubicBezTo>
                  <a:cubicBezTo>
                    <a:pt x="13033" y="21345"/>
                    <a:pt x="10088" y="20749"/>
                    <a:pt x="8943" y="19632"/>
                  </a:cubicBezTo>
                  <a:cubicBezTo>
                    <a:pt x="7797" y="18515"/>
                    <a:pt x="8452" y="16876"/>
                    <a:pt x="9761" y="15833"/>
                  </a:cubicBezTo>
                  <a:cubicBezTo>
                    <a:pt x="11070" y="14791"/>
                    <a:pt x="13033" y="14344"/>
                    <a:pt x="14997" y="13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211652" y="2606500"/>
              <a:ext cx="133087" cy="47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69" fill="norm" stroke="1" extrusionOk="0">
                  <a:moveTo>
                    <a:pt x="986" y="1650"/>
                  </a:moveTo>
                  <a:cubicBezTo>
                    <a:pt x="643" y="878"/>
                    <a:pt x="300" y="107"/>
                    <a:pt x="128" y="10"/>
                  </a:cubicBezTo>
                  <a:cubicBezTo>
                    <a:pt x="-43" y="-86"/>
                    <a:pt x="-43" y="493"/>
                    <a:pt x="128" y="2518"/>
                  </a:cubicBezTo>
                  <a:cubicBezTo>
                    <a:pt x="300" y="4543"/>
                    <a:pt x="643" y="8014"/>
                    <a:pt x="814" y="11244"/>
                  </a:cubicBezTo>
                  <a:cubicBezTo>
                    <a:pt x="986" y="14475"/>
                    <a:pt x="986" y="17464"/>
                    <a:pt x="1157" y="19200"/>
                  </a:cubicBezTo>
                  <a:cubicBezTo>
                    <a:pt x="1328" y="20935"/>
                    <a:pt x="1671" y="21418"/>
                    <a:pt x="2700" y="21466"/>
                  </a:cubicBezTo>
                  <a:cubicBezTo>
                    <a:pt x="3728" y="21514"/>
                    <a:pt x="5443" y="21128"/>
                    <a:pt x="8700" y="19730"/>
                  </a:cubicBezTo>
                  <a:cubicBezTo>
                    <a:pt x="11957" y="18332"/>
                    <a:pt x="16757" y="15921"/>
                    <a:pt x="21557" y="13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171171" y="2820504"/>
              <a:ext cx="2180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130" y="21600"/>
                  </a:moveTo>
                  <a:cubicBezTo>
                    <a:pt x="5872" y="21600"/>
                    <a:pt x="4614" y="21600"/>
                    <a:pt x="3146" y="21600"/>
                  </a:cubicBezTo>
                  <a:cubicBezTo>
                    <a:pt x="1678" y="21600"/>
                    <a:pt x="0" y="21600"/>
                    <a:pt x="0" y="19800"/>
                  </a:cubicBezTo>
                  <a:cubicBezTo>
                    <a:pt x="0" y="18000"/>
                    <a:pt x="1678" y="14400"/>
                    <a:pt x="5557" y="10800"/>
                  </a:cubicBezTo>
                  <a:cubicBezTo>
                    <a:pt x="9437" y="7200"/>
                    <a:pt x="1551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334972" y="2838987"/>
              <a:ext cx="352667" cy="18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80" fill="norm" stroke="1" extrusionOk="0">
                  <a:moveTo>
                    <a:pt x="7581" y="2978"/>
                  </a:moveTo>
                  <a:cubicBezTo>
                    <a:pt x="7064" y="2007"/>
                    <a:pt x="6546" y="1036"/>
                    <a:pt x="5964" y="429"/>
                  </a:cubicBezTo>
                  <a:cubicBezTo>
                    <a:pt x="5382" y="-177"/>
                    <a:pt x="4736" y="-420"/>
                    <a:pt x="3766" y="1643"/>
                  </a:cubicBezTo>
                  <a:cubicBezTo>
                    <a:pt x="2796" y="3706"/>
                    <a:pt x="1502" y="8074"/>
                    <a:pt x="791" y="10865"/>
                  </a:cubicBezTo>
                  <a:cubicBezTo>
                    <a:pt x="79" y="13656"/>
                    <a:pt x="-50" y="14870"/>
                    <a:pt x="15" y="16083"/>
                  </a:cubicBezTo>
                  <a:cubicBezTo>
                    <a:pt x="79" y="17297"/>
                    <a:pt x="338" y="18510"/>
                    <a:pt x="791" y="18996"/>
                  </a:cubicBezTo>
                  <a:cubicBezTo>
                    <a:pt x="1243" y="19481"/>
                    <a:pt x="1890" y="19238"/>
                    <a:pt x="2731" y="17418"/>
                  </a:cubicBezTo>
                  <a:cubicBezTo>
                    <a:pt x="3572" y="15598"/>
                    <a:pt x="4606" y="12200"/>
                    <a:pt x="5124" y="9895"/>
                  </a:cubicBezTo>
                  <a:cubicBezTo>
                    <a:pt x="5641" y="7589"/>
                    <a:pt x="5641" y="6376"/>
                    <a:pt x="5641" y="6376"/>
                  </a:cubicBezTo>
                  <a:cubicBezTo>
                    <a:pt x="5641" y="6376"/>
                    <a:pt x="5641" y="7589"/>
                    <a:pt x="5770" y="9531"/>
                  </a:cubicBezTo>
                  <a:cubicBezTo>
                    <a:pt x="5900" y="11472"/>
                    <a:pt x="6158" y="14142"/>
                    <a:pt x="6546" y="16083"/>
                  </a:cubicBezTo>
                  <a:cubicBezTo>
                    <a:pt x="6934" y="18025"/>
                    <a:pt x="7452" y="19238"/>
                    <a:pt x="8034" y="19967"/>
                  </a:cubicBezTo>
                  <a:cubicBezTo>
                    <a:pt x="8616" y="20695"/>
                    <a:pt x="9263" y="20937"/>
                    <a:pt x="9974" y="19360"/>
                  </a:cubicBezTo>
                  <a:cubicBezTo>
                    <a:pt x="10685" y="17782"/>
                    <a:pt x="11461" y="14384"/>
                    <a:pt x="11914" y="11958"/>
                  </a:cubicBezTo>
                  <a:cubicBezTo>
                    <a:pt x="12367" y="9531"/>
                    <a:pt x="12496" y="8074"/>
                    <a:pt x="12561" y="7953"/>
                  </a:cubicBezTo>
                  <a:cubicBezTo>
                    <a:pt x="12625" y="7832"/>
                    <a:pt x="12625" y="9045"/>
                    <a:pt x="12755" y="11351"/>
                  </a:cubicBezTo>
                  <a:cubicBezTo>
                    <a:pt x="12884" y="13656"/>
                    <a:pt x="13143" y="17054"/>
                    <a:pt x="13337" y="18146"/>
                  </a:cubicBezTo>
                  <a:cubicBezTo>
                    <a:pt x="13531" y="19238"/>
                    <a:pt x="13660" y="18025"/>
                    <a:pt x="14113" y="15113"/>
                  </a:cubicBezTo>
                  <a:cubicBezTo>
                    <a:pt x="14566" y="12200"/>
                    <a:pt x="15342" y="7589"/>
                    <a:pt x="16053" y="5041"/>
                  </a:cubicBezTo>
                  <a:cubicBezTo>
                    <a:pt x="16764" y="2492"/>
                    <a:pt x="17411" y="2007"/>
                    <a:pt x="17864" y="2492"/>
                  </a:cubicBezTo>
                  <a:cubicBezTo>
                    <a:pt x="18316" y="2978"/>
                    <a:pt x="18575" y="4434"/>
                    <a:pt x="18834" y="7225"/>
                  </a:cubicBezTo>
                  <a:cubicBezTo>
                    <a:pt x="19093" y="10016"/>
                    <a:pt x="19351" y="14142"/>
                    <a:pt x="19804" y="16690"/>
                  </a:cubicBezTo>
                  <a:cubicBezTo>
                    <a:pt x="20257" y="19238"/>
                    <a:pt x="20903" y="20209"/>
                    <a:pt x="21550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703777" y="2598254"/>
              <a:ext cx="117212" cy="43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80" fill="norm" stroke="1" extrusionOk="0">
                  <a:moveTo>
                    <a:pt x="13259" y="17616"/>
                  </a:moveTo>
                  <a:cubicBezTo>
                    <a:pt x="14802" y="17196"/>
                    <a:pt x="16345" y="16777"/>
                    <a:pt x="17309" y="16305"/>
                  </a:cubicBezTo>
                  <a:cubicBezTo>
                    <a:pt x="18273" y="15833"/>
                    <a:pt x="18659" y="15309"/>
                    <a:pt x="18659" y="14784"/>
                  </a:cubicBezTo>
                  <a:cubicBezTo>
                    <a:pt x="18659" y="14260"/>
                    <a:pt x="18273" y="13736"/>
                    <a:pt x="15573" y="13841"/>
                  </a:cubicBezTo>
                  <a:cubicBezTo>
                    <a:pt x="12873" y="13946"/>
                    <a:pt x="7859" y="14680"/>
                    <a:pt x="4773" y="15833"/>
                  </a:cubicBezTo>
                  <a:cubicBezTo>
                    <a:pt x="1688" y="16986"/>
                    <a:pt x="530" y="18559"/>
                    <a:pt x="145" y="19608"/>
                  </a:cubicBezTo>
                  <a:cubicBezTo>
                    <a:pt x="-241" y="20656"/>
                    <a:pt x="145" y="21181"/>
                    <a:pt x="1302" y="21390"/>
                  </a:cubicBezTo>
                  <a:cubicBezTo>
                    <a:pt x="2459" y="21600"/>
                    <a:pt x="4388" y="21495"/>
                    <a:pt x="7088" y="20499"/>
                  </a:cubicBezTo>
                  <a:cubicBezTo>
                    <a:pt x="9788" y="19503"/>
                    <a:pt x="13259" y="17616"/>
                    <a:pt x="15766" y="14889"/>
                  </a:cubicBezTo>
                  <a:cubicBezTo>
                    <a:pt x="18273" y="12163"/>
                    <a:pt x="19816" y="8598"/>
                    <a:pt x="20588" y="6186"/>
                  </a:cubicBezTo>
                  <a:cubicBezTo>
                    <a:pt x="21359" y="3775"/>
                    <a:pt x="21359" y="2517"/>
                    <a:pt x="21359" y="1573"/>
                  </a:cubicBezTo>
                  <a:cubicBezTo>
                    <a:pt x="21359" y="629"/>
                    <a:pt x="21359" y="0"/>
                    <a:pt x="20588" y="0"/>
                  </a:cubicBezTo>
                  <a:cubicBezTo>
                    <a:pt x="19816" y="0"/>
                    <a:pt x="18273" y="629"/>
                    <a:pt x="16538" y="2359"/>
                  </a:cubicBezTo>
                  <a:cubicBezTo>
                    <a:pt x="14802" y="4089"/>
                    <a:pt x="12873" y="6920"/>
                    <a:pt x="12488" y="9542"/>
                  </a:cubicBezTo>
                  <a:cubicBezTo>
                    <a:pt x="12102" y="12163"/>
                    <a:pt x="13259" y="14575"/>
                    <a:pt x="14995" y="16043"/>
                  </a:cubicBezTo>
                  <a:cubicBezTo>
                    <a:pt x="16730" y="17511"/>
                    <a:pt x="19045" y="18035"/>
                    <a:pt x="21359" y="18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866015" y="2849014"/>
              <a:ext cx="170874" cy="16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858" fill="norm" stroke="1" extrusionOk="0">
                  <a:moveTo>
                    <a:pt x="17527" y="6893"/>
                  </a:moveTo>
                  <a:cubicBezTo>
                    <a:pt x="15127" y="4463"/>
                    <a:pt x="12727" y="2033"/>
                    <a:pt x="10860" y="818"/>
                  </a:cubicBezTo>
                  <a:cubicBezTo>
                    <a:pt x="8994" y="-397"/>
                    <a:pt x="7660" y="-397"/>
                    <a:pt x="5927" y="1763"/>
                  </a:cubicBezTo>
                  <a:cubicBezTo>
                    <a:pt x="4194" y="3923"/>
                    <a:pt x="2060" y="8243"/>
                    <a:pt x="994" y="11078"/>
                  </a:cubicBezTo>
                  <a:cubicBezTo>
                    <a:pt x="-73" y="13913"/>
                    <a:pt x="-73" y="15263"/>
                    <a:pt x="60" y="16613"/>
                  </a:cubicBezTo>
                  <a:cubicBezTo>
                    <a:pt x="194" y="17963"/>
                    <a:pt x="460" y="19313"/>
                    <a:pt x="1260" y="20123"/>
                  </a:cubicBezTo>
                  <a:cubicBezTo>
                    <a:pt x="2060" y="20933"/>
                    <a:pt x="3394" y="21203"/>
                    <a:pt x="4994" y="20258"/>
                  </a:cubicBezTo>
                  <a:cubicBezTo>
                    <a:pt x="6594" y="19313"/>
                    <a:pt x="8460" y="17153"/>
                    <a:pt x="9660" y="15398"/>
                  </a:cubicBezTo>
                  <a:cubicBezTo>
                    <a:pt x="10860" y="13643"/>
                    <a:pt x="11394" y="12293"/>
                    <a:pt x="12060" y="12158"/>
                  </a:cubicBezTo>
                  <a:cubicBezTo>
                    <a:pt x="12727" y="12023"/>
                    <a:pt x="13527" y="13103"/>
                    <a:pt x="15127" y="13778"/>
                  </a:cubicBezTo>
                  <a:cubicBezTo>
                    <a:pt x="16727" y="14453"/>
                    <a:pt x="19127" y="14723"/>
                    <a:pt x="21527" y="14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032654" y="2833204"/>
              <a:ext cx="162985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244" y="6612"/>
                  </a:moveTo>
                  <a:cubicBezTo>
                    <a:pt x="1122" y="5510"/>
                    <a:pt x="0" y="4408"/>
                    <a:pt x="0" y="4188"/>
                  </a:cubicBezTo>
                  <a:cubicBezTo>
                    <a:pt x="0" y="3967"/>
                    <a:pt x="1122" y="4629"/>
                    <a:pt x="2945" y="6722"/>
                  </a:cubicBezTo>
                  <a:cubicBezTo>
                    <a:pt x="4769" y="8816"/>
                    <a:pt x="7294" y="12343"/>
                    <a:pt x="8416" y="14767"/>
                  </a:cubicBezTo>
                  <a:cubicBezTo>
                    <a:pt x="9538" y="17192"/>
                    <a:pt x="9257" y="18514"/>
                    <a:pt x="8696" y="19616"/>
                  </a:cubicBezTo>
                  <a:cubicBezTo>
                    <a:pt x="8135" y="20718"/>
                    <a:pt x="7294" y="21600"/>
                    <a:pt x="6732" y="21490"/>
                  </a:cubicBezTo>
                  <a:cubicBezTo>
                    <a:pt x="6171" y="21380"/>
                    <a:pt x="5891" y="20278"/>
                    <a:pt x="7294" y="17082"/>
                  </a:cubicBezTo>
                  <a:cubicBezTo>
                    <a:pt x="8696" y="13886"/>
                    <a:pt x="11782" y="8596"/>
                    <a:pt x="14447" y="5400"/>
                  </a:cubicBezTo>
                  <a:cubicBezTo>
                    <a:pt x="17112" y="2204"/>
                    <a:pt x="19356" y="11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203876" y="2631002"/>
              <a:ext cx="175913" cy="40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05" fill="norm" stroke="1" extrusionOk="0">
                  <a:moveTo>
                    <a:pt x="3628" y="12974"/>
                  </a:moveTo>
                  <a:cubicBezTo>
                    <a:pt x="3114" y="13531"/>
                    <a:pt x="2600" y="14087"/>
                    <a:pt x="2728" y="14588"/>
                  </a:cubicBezTo>
                  <a:cubicBezTo>
                    <a:pt x="2857" y="15089"/>
                    <a:pt x="3628" y="15535"/>
                    <a:pt x="4657" y="15702"/>
                  </a:cubicBezTo>
                  <a:cubicBezTo>
                    <a:pt x="5685" y="15869"/>
                    <a:pt x="6971" y="15757"/>
                    <a:pt x="8128" y="15535"/>
                  </a:cubicBezTo>
                  <a:cubicBezTo>
                    <a:pt x="9285" y="15312"/>
                    <a:pt x="10314" y="14978"/>
                    <a:pt x="11214" y="14588"/>
                  </a:cubicBezTo>
                  <a:cubicBezTo>
                    <a:pt x="12114" y="14199"/>
                    <a:pt x="12885" y="13753"/>
                    <a:pt x="13014" y="13141"/>
                  </a:cubicBezTo>
                  <a:cubicBezTo>
                    <a:pt x="13142" y="12528"/>
                    <a:pt x="12628" y="11749"/>
                    <a:pt x="11728" y="11415"/>
                  </a:cubicBezTo>
                  <a:cubicBezTo>
                    <a:pt x="10828" y="11081"/>
                    <a:pt x="9542" y="11192"/>
                    <a:pt x="7485" y="12640"/>
                  </a:cubicBezTo>
                  <a:cubicBezTo>
                    <a:pt x="5428" y="14087"/>
                    <a:pt x="2600" y="16871"/>
                    <a:pt x="1185" y="18541"/>
                  </a:cubicBezTo>
                  <a:cubicBezTo>
                    <a:pt x="-229" y="20211"/>
                    <a:pt x="-229" y="20768"/>
                    <a:pt x="414" y="21102"/>
                  </a:cubicBezTo>
                  <a:cubicBezTo>
                    <a:pt x="1057" y="21436"/>
                    <a:pt x="2342" y="21547"/>
                    <a:pt x="3885" y="21157"/>
                  </a:cubicBezTo>
                  <a:cubicBezTo>
                    <a:pt x="5428" y="20768"/>
                    <a:pt x="7228" y="19877"/>
                    <a:pt x="9671" y="17539"/>
                  </a:cubicBezTo>
                  <a:cubicBezTo>
                    <a:pt x="12114" y="15201"/>
                    <a:pt x="15200" y="11415"/>
                    <a:pt x="17000" y="8520"/>
                  </a:cubicBezTo>
                  <a:cubicBezTo>
                    <a:pt x="18800" y="5625"/>
                    <a:pt x="19314" y="3621"/>
                    <a:pt x="18928" y="2229"/>
                  </a:cubicBezTo>
                  <a:cubicBezTo>
                    <a:pt x="18542" y="838"/>
                    <a:pt x="17257" y="58"/>
                    <a:pt x="16228" y="3"/>
                  </a:cubicBezTo>
                  <a:cubicBezTo>
                    <a:pt x="15200" y="-53"/>
                    <a:pt x="14428" y="615"/>
                    <a:pt x="13914" y="2898"/>
                  </a:cubicBezTo>
                  <a:cubicBezTo>
                    <a:pt x="13400" y="5180"/>
                    <a:pt x="13142" y="9077"/>
                    <a:pt x="13785" y="11916"/>
                  </a:cubicBezTo>
                  <a:cubicBezTo>
                    <a:pt x="14428" y="14755"/>
                    <a:pt x="15971" y="16537"/>
                    <a:pt x="17385" y="17539"/>
                  </a:cubicBezTo>
                  <a:cubicBezTo>
                    <a:pt x="18800" y="18541"/>
                    <a:pt x="20085" y="18763"/>
                    <a:pt x="21371" y="1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893007" y="2873321"/>
              <a:ext cx="166232" cy="13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401" fill="norm" stroke="1" extrusionOk="0">
                  <a:moveTo>
                    <a:pt x="3427" y="16135"/>
                  </a:moveTo>
                  <a:cubicBezTo>
                    <a:pt x="5068" y="12589"/>
                    <a:pt x="6708" y="9042"/>
                    <a:pt x="7392" y="6302"/>
                  </a:cubicBezTo>
                  <a:cubicBezTo>
                    <a:pt x="8076" y="3562"/>
                    <a:pt x="7802" y="1627"/>
                    <a:pt x="6982" y="660"/>
                  </a:cubicBezTo>
                  <a:cubicBezTo>
                    <a:pt x="6162" y="-307"/>
                    <a:pt x="4795" y="-307"/>
                    <a:pt x="3291" y="1305"/>
                  </a:cubicBezTo>
                  <a:cubicBezTo>
                    <a:pt x="1787" y="2917"/>
                    <a:pt x="146" y="6141"/>
                    <a:pt x="10" y="10009"/>
                  </a:cubicBezTo>
                  <a:cubicBezTo>
                    <a:pt x="-127" y="13878"/>
                    <a:pt x="1240" y="18392"/>
                    <a:pt x="4248" y="19842"/>
                  </a:cubicBezTo>
                  <a:cubicBezTo>
                    <a:pt x="7255" y="21293"/>
                    <a:pt x="11903" y="19681"/>
                    <a:pt x="15048" y="17747"/>
                  </a:cubicBezTo>
                  <a:cubicBezTo>
                    <a:pt x="18192" y="15812"/>
                    <a:pt x="19832" y="13556"/>
                    <a:pt x="21473" y="1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071938" y="2833204"/>
              <a:ext cx="446764" cy="19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13" fill="norm" stroke="1" extrusionOk="0">
                  <a:moveTo>
                    <a:pt x="0" y="0"/>
                  </a:moveTo>
                  <a:cubicBezTo>
                    <a:pt x="611" y="1858"/>
                    <a:pt x="1223" y="3716"/>
                    <a:pt x="1732" y="6503"/>
                  </a:cubicBezTo>
                  <a:cubicBezTo>
                    <a:pt x="2242" y="9290"/>
                    <a:pt x="2649" y="13006"/>
                    <a:pt x="2751" y="15445"/>
                  </a:cubicBezTo>
                  <a:cubicBezTo>
                    <a:pt x="2853" y="17884"/>
                    <a:pt x="2649" y="19045"/>
                    <a:pt x="2343" y="19974"/>
                  </a:cubicBezTo>
                  <a:cubicBezTo>
                    <a:pt x="2038" y="20903"/>
                    <a:pt x="1630" y="21600"/>
                    <a:pt x="1375" y="21368"/>
                  </a:cubicBezTo>
                  <a:cubicBezTo>
                    <a:pt x="1121" y="21135"/>
                    <a:pt x="1019" y="19974"/>
                    <a:pt x="1223" y="17419"/>
                  </a:cubicBezTo>
                  <a:cubicBezTo>
                    <a:pt x="1426" y="14865"/>
                    <a:pt x="1936" y="10916"/>
                    <a:pt x="2649" y="8361"/>
                  </a:cubicBezTo>
                  <a:cubicBezTo>
                    <a:pt x="3362" y="5806"/>
                    <a:pt x="4279" y="4645"/>
                    <a:pt x="4891" y="3600"/>
                  </a:cubicBezTo>
                  <a:cubicBezTo>
                    <a:pt x="5502" y="2555"/>
                    <a:pt x="5808" y="1626"/>
                    <a:pt x="6215" y="1045"/>
                  </a:cubicBezTo>
                  <a:cubicBezTo>
                    <a:pt x="6623" y="465"/>
                    <a:pt x="7132" y="232"/>
                    <a:pt x="7896" y="1045"/>
                  </a:cubicBezTo>
                  <a:cubicBezTo>
                    <a:pt x="8660" y="1858"/>
                    <a:pt x="9679" y="3716"/>
                    <a:pt x="10342" y="5923"/>
                  </a:cubicBezTo>
                  <a:cubicBezTo>
                    <a:pt x="11004" y="8129"/>
                    <a:pt x="11309" y="10684"/>
                    <a:pt x="11462" y="12542"/>
                  </a:cubicBezTo>
                  <a:cubicBezTo>
                    <a:pt x="11615" y="14400"/>
                    <a:pt x="11615" y="15561"/>
                    <a:pt x="11411" y="16723"/>
                  </a:cubicBezTo>
                  <a:cubicBezTo>
                    <a:pt x="11208" y="17884"/>
                    <a:pt x="10800" y="19045"/>
                    <a:pt x="10443" y="18929"/>
                  </a:cubicBezTo>
                  <a:cubicBezTo>
                    <a:pt x="10087" y="18813"/>
                    <a:pt x="9781" y="17419"/>
                    <a:pt x="9730" y="14981"/>
                  </a:cubicBezTo>
                  <a:cubicBezTo>
                    <a:pt x="9679" y="12542"/>
                    <a:pt x="9883" y="9058"/>
                    <a:pt x="10392" y="6503"/>
                  </a:cubicBezTo>
                  <a:cubicBezTo>
                    <a:pt x="10902" y="3948"/>
                    <a:pt x="11717" y="2323"/>
                    <a:pt x="12889" y="1626"/>
                  </a:cubicBezTo>
                  <a:cubicBezTo>
                    <a:pt x="14060" y="929"/>
                    <a:pt x="15589" y="1161"/>
                    <a:pt x="16709" y="1277"/>
                  </a:cubicBezTo>
                  <a:cubicBezTo>
                    <a:pt x="17830" y="1394"/>
                    <a:pt x="18543" y="1394"/>
                    <a:pt x="18747" y="1974"/>
                  </a:cubicBezTo>
                  <a:cubicBezTo>
                    <a:pt x="18951" y="2555"/>
                    <a:pt x="18645" y="3716"/>
                    <a:pt x="18340" y="5226"/>
                  </a:cubicBezTo>
                  <a:cubicBezTo>
                    <a:pt x="18034" y="6735"/>
                    <a:pt x="17728" y="8594"/>
                    <a:pt x="17525" y="10335"/>
                  </a:cubicBezTo>
                  <a:cubicBezTo>
                    <a:pt x="17321" y="12077"/>
                    <a:pt x="17219" y="13703"/>
                    <a:pt x="17372" y="14865"/>
                  </a:cubicBezTo>
                  <a:cubicBezTo>
                    <a:pt x="17525" y="16026"/>
                    <a:pt x="17932" y="16723"/>
                    <a:pt x="18391" y="16955"/>
                  </a:cubicBezTo>
                  <a:cubicBezTo>
                    <a:pt x="18849" y="17187"/>
                    <a:pt x="19358" y="16955"/>
                    <a:pt x="19919" y="15445"/>
                  </a:cubicBezTo>
                  <a:cubicBezTo>
                    <a:pt x="20479" y="13935"/>
                    <a:pt x="21091" y="11148"/>
                    <a:pt x="21345" y="8942"/>
                  </a:cubicBezTo>
                  <a:cubicBezTo>
                    <a:pt x="21600" y="6735"/>
                    <a:pt x="21498" y="5110"/>
                    <a:pt x="21396" y="3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522788" y="2782404"/>
              <a:ext cx="234951" cy="23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6881"/>
                  </a:moveTo>
                  <a:cubicBezTo>
                    <a:pt x="389" y="5543"/>
                    <a:pt x="778" y="4205"/>
                    <a:pt x="1557" y="3632"/>
                  </a:cubicBezTo>
                  <a:cubicBezTo>
                    <a:pt x="2335" y="3058"/>
                    <a:pt x="3503" y="3250"/>
                    <a:pt x="5157" y="4874"/>
                  </a:cubicBezTo>
                  <a:cubicBezTo>
                    <a:pt x="6811" y="6499"/>
                    <a:pt x="8951" y="9558"/>
                    <a:pt x="9924" y="12329"/>
                  </a:cubicBezTo>
                  <a:cubicBezTo>
                    <a:pt x="10897" y="15101"/>
                    <a:pt x="10703" y="17586"/>
                    <a:pt x="10216" y="19211"/>
                  </a:cubicBezTo>
                  <a:cubicBezTo>
                    <a:pt x="9730" y="20835"/>
                    <a:pt x="8951" y="21600"/>
                    <a:pt x="8465" y="21504"/>
                  </a:cubicBezTo>
                  <a:cubicBezTo>
                    <a:pt x="7978" y="21409"/>
                    <a:pt x="7784" y="20453"/>
                    <a:pt x="8270" y="17873"/>
                  </a:cubicBezTo>
                  <a:cubicBezTo>
                    <a:pt x="8757" y="15292"/>
                    <a:pt x="9924" y="11087"/>
                    <a:pt x="12259" y="7837"/>
                  </a:cubicBezTo>
                  <a:cubicBezTo>
                    <a:pt x="14595" y="4588"/>
                    <a:pt x="18097" y="22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53916" y="3790578"/>
              <a:ext cx="118212" cy="27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1150" fill="norm" stroke="1" extrusionOk="0">
                  <a:moveTo>
                    <a:pt x="15710" y="4985"/>
                  </a:moveTo>
                  <a:cubicBezTo>
                    <a:pt x="15710" y="4173"/>
                    <a:pt x="15710" y="3361"/>
                    <a:pt x="15350" y="2468"/>
                  </a:cubicBezTo>
                  <a:cubicBezTo>
                    <a:pt x="14990" y="1574"/>
                    <a:pt x="14270" y="600"/>
                    <a:pt x="12110" y="194"/>
                  </a:cubicBezTo>
                  <a:cubicBezTo>
                    <a:pt x="9950" y="-212"/>
                    <a:pt x="6350" y="-50"/>
                    <a:pt x="3650" y="1331"/>
                  </a:cubicBezTo>
                  <a:cubicBezTo>
                    <a:pt x="950" y="2711"/>
                    <a:pt x="-850" y="5310"/>
                    <a:pt x="410" y="7421"/>
                  </a:cubicBezTo>
                  <a:cubicBezTo>
                    <a:pt x="1670" y="9532"/>
                    <a:pt x="5990" y="11156"/>
                    <a:pt x="9770" y="12780"/>
                  </a:cubicBezTo>
                  <a:cubicBezTo>
                    <a:pt x="13550" y="14405"/>
                    <a:pt x="16790" y="16029"/>
                    <a:pt x="18590" y="17247"/>
                  </a:cubicBezTo>
                  <a:cubicBezTo>
                    <a:pt x="20390" y="18465"/>
                    <a:pt x="20750" y="19277"/>
                    <a:pt x="18770" y="20008"/>
                  </a:cubicBezTo>
                  <a:cubicBezTo>
                    <a:pt x="16790" y="20738"/>
                    <a:pt x="12470" y="21388"/>
                    <a:pt x="9050" y="21063"/>
                  </a:cubicBezTo>
                  <a:cubicBezTo>
                    <a:pt x="5630" y="20738"/>
                    <a:pt x="3110" y="19439"/>
                    <a:pt x="2390" y="18140"/>
                  </a:cubicBezTo>
                  <a:cubicBezTo>
                    <a:pt x="1670" y="16841"/>
                    <a:pt x="2750" y="15541"/>
                    <a:pt x="3830" y="14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63632" y="3822281"/>
              <a:ext cx="206507" cy="23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58" fill="norm" stroke="1" extrusionOk="0">
                  <a:moveTo>
                    <a:pt x="5577" y="9481"/>
                  </a:moveTo>
                  <a:cubicBezTo>
                    <a:pt x="4486" y="9481"/>
                    <a:pt x="3395" y="9481"/>
                    <a:pt x="3395" y="9578"/>
                  </a:cubicBezTo>
                  <a:cubicBezTo>
                    <a:pt x="3395" y="9675"/>
                    <a:pt x="4486" y="9870"/>
                    <a:pt x="6341" y="9286"/>
                  </a:cubicBezTo>
                  <a:cubicBezTo>
                    <a:pt x="8195" y="8702"/>
                    <a:pt x="10813" y="7340"/>
                    <a:pt x="12122" y="6173"/>
                  </a:cubicBezTo>
                  <a:cubicBezTo>
                    <a:pt x="13431" y="5005"/>
                    <a:pt x="13431" y="4032"/>
                    <a:pt x="13431" y="3059"/>
                  </a:cubicBezTo>
                  <a:cubicBezTo>
                    <a:pt x="13431" y="2086"/>
                    <a:pt x="13431" y="1113"/>
                    <a:pt x="12886" y="529"/>
                  </a:cubicBezTo>
                  <a:cubicBezTo>
                    <a:pt x="12341" y="-54"/>
                    <a:pt x="11250" y="-249"/>
                    <a:pt x="9613" y="432"/>
                  </a:cubicBezTo>
                  <a:cubicBezTo>
                    <a:pt x="7977" y="1113"/>
                    <a:pt x="5795" y="2670"/>
                    <a:pt x="3941" y="5881"/>
                  </a:cubicBezTo>
                  <a:cubicBezTo>
                    <a:pt x="2086" y="9092"/>
                    <a:pt x="559" y="13956"/>
                    <a:pt x="122" y="16875"/>
                  </a:cubicBezTo>
                  <a:cubicBezTo>
                    <a:pt x="-314" y="19794"/>
                    <a:pt x="341" y="20767"/>
                    <a:pt x="3286" y="21059"/>
                  </a:cubicBezTo>
                  <a:cubicBezTo>
                    <a:pt x="6231" y="21351"/>
                    <a:pt x="11468" y="20962"/>
                    <a:pt x="14850" y="20378"/>
                  </a:cubicBezTo>
                  <a:cubicBezTo>
                    <a:pt x="18231" y="19794"/>
                    <a:pt x="19759" y="19016"/>
                    <a:pt x="21286" y="18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480065" y="3666964"/>
              <a:ext cx="182174" cy="44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71" fill="norm" stroke="1" extrusionOk="0">
                  <a:moveTo>
                    <a:pt x="21368" y="2331"/>
                  </a:moveTo>
                  <a:cubicBezTo>
                    <a:pt x="21120" y="1423"/>
                    <a:pt x="20871" y="515"/>
                    <a:pt x="20002" y="161"/>
                  </a:cubicBezTo>
                  <a:cubicBezTo>
                    <a:pt x="19134" y="-192"/>
                    <a:pt x="17644" y="10"/>
                    <a:pt x="15037" y="1019"/>
                  </a:cubicBezTo>
                  <a:cubicBezTo>
                    <a:pt x="12430" y="2029"/>
                    <a:pt x="8706" y="3845"/>
                    <a:pt x="5975" y="6520"/>
                  </a:cubicBezTo>
                  <a:cubicBezTo>
                    <a:pt x="3244" y="9195"/>
                    <a:pt x="1506" y="12728"/>
                    <a:pt x="637" y="15049"/>
                  </a:cubicBezTo>
                  <a:cubicBezTo>
                    <a:pt x="-232" y="17371"/>
                    <a:pt x="-232" y="18481"/>
                    <a:pt x="761" y="19389"/>
                  </a:cubicBezTo>
                  <a:cubicBezTo>
                    <a:pt x="1754" y="20298"/>
                    <a:pt x="3740" y="21004"/>
                    <a:pt x="6844" y="21206"/>
                  </a:cubicBezTo>
                  <a:cubicBezTo>
                    <a:pt x="9947" y="21408"/>
                    <a:pt x="14168" y="21105"/>
                    <a:pt x="18389" y="20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742709" y="3778640"/>
              <a:ext cx="256080" cy="33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68" fill="norm" stroke="1" extrusionOk="0">
                  <a:moveTo>
                    <a:pt x="17171" y="1655"/>
                  </a:moveTo>
                  <a:cubicBezTo>
                    <a:pt x="16463" y="1119"/>
                    <a:pt x="15754" y="582"/>
                    <a:pt x="14869" y="247"/>
                  </a:cubicBezTo>
                  <a:cubicBezTo>
                    <a:pt x="13984" y="-89"/>
                    <a:pt x="12922" y="-223"/>
                    <a:pt x="11151" y="783"/>
                  </a:cubicBezTo>
                  <a:cubicBezTo>
                    <a:pt x="9381" y="1789"/>
                    <a:pt x="6902" y="3936"/>
                    <a:pt x="4954" y="6351"/>
                  </a:cubicBezTo>
                  <a:cubicBezTo>
                    <a:pt x="3007" y="8766"/>
                    <a:pt x="1590" y="11449"/>
                    <a:pt x="794" y="13730"/>
                  </a:cubicBezTo>
                  <a:cubicBezTo>
                    <a:pt x="-3" y="16011"/>
                    <a:pt x="-180" y="17889"/>
                    <a:pt x="174" y="19163"/>
                  </a:cubicBezTo>
                  <a:cubicBezTo>
                    <a:pt x="528" y="20438"/>
                    <a:pt x="1413" y="21109"/>
                    <a:pt x="3007" y="21243"/>
                  </a:cubicBezTo>
                  <a:cubicBezTo>
                    <a:pt x="4600" y="21377"/>
                    <a:pt x="6902" y="20975"/>
                    <a:pt x="9646" y="19901"/>
                  </a:cubicBezTo>
                  <a:cubicBezTo>
                    <a:pt x="12390" y="18828"/>
                    <a:pt x="15577" y="17084"/>
                    <a:pt x="17436" y="14401"/>
                  </a:cubicBezTo>
                  <a:cubicBezTo>
                    <a:pt x="19295" y="11717"/>
                    <a:pt x="19827" y="8095"/>
                    <a:pt x="19650" y="5680"/>
                  </a:cubicBezTo>
                  <a:cubicBezTo>
                    <a:pt x="19472" y="3265"/>
                    <a:pt x="18587" y="2058"/>
                    <a:pt x="17082" y="1387"/>
                  </a:cubicBezTo>
                  <a:cubicBezTo>
                    <a:pt x="15577" y="716"/>
                    <a:pt x="13453" y="582"/>
                    <a:pt x="11505" y="1052"/>
                  </a:cubicBezTo>
                  <a:cubicBezTo>
                    <a:pt x="9558" y="1521"/>
                    <a:pt x="7787" y="2594"/>
                    <a:pt x="6636" y="3466"/>
                  </a:cubicBezTo>
                  <a:cubicBezTo>
                    <a:pt x="5486" y="4338"/>
                    <a:pt x="4954" y="5009"/>
                    <a:pt x="4689" y="5814"/>
                  </a:cubicBezTo>
                  <a:cubicBezTo>
                    <a:pt x="4423" y="6619"/>
                    <a:pt x="4423" y="7558"/>
                    <a:pt x="4866" y="8095"/>
                  </a:cubicBezTo>
                  <a:cubicBezTo>
                    <a:pt x="5309" y="8632"/>
                    <a:pt x="6194" y="8766"/>
                    <a:pt x="8672" y="8497"/>
                  </a:cubicBezTo>
                  <a:cubicBezTo>
                    <a:pt x="11151" y="8229"/>
                    <a:pt x="15223" y="7558"/>
                    <a:pt x="17613" y="7022"/>
                  </a:cubicBezTo>
                  <a:cubicBezTo>
                    <a:pt x="20004" y="6485"/>
                    <a:pt x="20712" y="6083"/>
                    <a:pt x="21420" y="5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866350" y="3545353"/>
              <a:ext cx="138789" cy="16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65" fill="norm" stroke="1" extrusionOk="0">
                  <a:moveTo>
                    <a:pt x="3786" y="10540"/>
                  </a:moveTo>
                  <a:cubicBezTo>
                    <a:pt x="3459" y="11907"/>
                    <a:pt x="3132" y="13274"/>
                    <a:pt x="2477" y="15325"/>
                  </a:cubicBezTo>
                  <a:cubicBezTo>
                    <a:pt x="1823" y="17376"/>
                    <a:pt x="841" y="20110"/>
                    <a:pt x="350" y="20793"/>
                  </a:cubicBezTo>
                  <a:cubicBezTo>
                    <a:pt x="-141" y="21477"/>
                    <a:pt x="-141" y="20110"/>
                    <a:pt x="514" y="16692"/>
                  </a:cubicBezTo>
                  <a:cubicBezTo>
                    <a:pt x="1168" y="13274"/>
                    <a:pt x="2477" y="7806"/>
                    <a:pt x="3786" y="4525"/>
                  </a:cubicBezTo>
                  <a:cubicBezTo>
                    <a:pt x="5095" y="1244"/>
                    <a:pt x="6404" y="150"/>
                    <a:pt x="7714" y="14"/>
                  </a:cubicBezTo>
                  <a:cubicBezTo>
                    <a:pt x="9023" y="-123"/>
                    <a:pt x="10332" y="697"/>
                    <a:pt x="12623" y="4115"/>
                  </a:cubicBezTo>
                  <a:cubicBezTo>
                    <a:pt x="14914" y="7533"/>
                    <a:pt x="18186" y="13548"/>
                    <a:pt x="21459" y="19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074988" y="3538054"/>
              <a:ext cx="124173" cy="50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27" fill="norm" stroke="1" extrusionOk="0">
                  <a:moveTo>
                    <a:pt x="9720" y="0"/>
                  </a:moveTo>
                  <a:cubicBezTo>
                    <a:pt x="10800" y="1613"/>
                    <a:pt x="11880" y="3227"/>
                    <a:pt x="13860" y="5288"/>
                  </a:cubicBezTo>
                  <a:cubicBezTo>
                    <a:pt x="15840" y="7349"/>
                    <a:pt x="18720" y="9859"/>
                    <a:pt x="20160" y="12100"/>
                  </a:cubicBezTo>
                  <a:cubicBezTo>
                    <a:pt x="21600" y="14340"/>
                    <a:pt x="21600" y="16312"/>
                    <a:pt x="18900" y="17880"/>
                  </a:cubicBezTo>
                  <a:cubicBezTo>
                    <a:pt x="16200" y="19449"/>
                    <a:pt x="10800" y="20614"/>
                    <a:pt x="7200" y="21107"/>
                  </a:cubicBezTo>
                  <a:cubicBezTo>
                    <a:pt x="3600" y="21600"/>
                    <a:pt x="1800" y="21421"/>
                    <a:pt x="0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557588" y="3877519"/>
              <a:ext cx="2095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5874"/>
                  </a:moveTo>
                  <a:cubicBezTo>
                    <a:pt x="5891" y="3333"/>
                    <a:pt x="11782" y="792"/>
                    <a:pt x="15273" y="156"/>
                  </a:cubicBezTo>
                  <a:cubicBezTo>
                    <a:pt x="18764" y="-479"/>
                    <a:pt x="19855" y="792"/>
                    <a:pt x="20509" y="4603"/>
                  </a:cubicBezTo>
                  <a:cubicBezTo>
                    <a:pt x="21164" y="8415"/>
                    <a:pt x="21382" y="14768"/>
                    <a:pt x="21600" y="21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600909" y="4046054"/>
              <a:ext cx="210680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845" fill="norm" stroke="1" extrusionOk="0">
                  <a:moveTo>
                    <a:pt x="2707" y="6171"/>
                  </a:moveTo>
                  <a:cubicBezTo>
                    <a:pt x="1411" y="11314"/>
                    <a:pt x="115" y="16457"/>
                    <a:pt x="7" y="19029"/>
                  </a:cubicBezTo>
                  <a:cubicBezTo>
                    <a:pt x="-101" y="21600"/>
                    <a:pt x="979" y="21600"/>
                    <a:pt x="4759" y="18000"/>
                  </a:cubicBezTo>
                  <a:cubicBezTo>
                    <a:pt x="8539" y="14400"/>
                    <a:pt x="15019" y="7200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230688" y="3322517"/>
              <a:ext cx="2288203" cy="99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1" fill="norm" stroke="1" extrusionOk="0">
                  <a:moveTo>
                    <a:pt x="0" y="17839"/>
                  </a:moveTo>
                  <a:cubicBezTo>
                    <a:pt x="140" y="18938"/>
                    <a:pt x="279" y="20036"/>
                    <a:pt x="369" y="20700"/>
                  </a:cubicBezTo>
                  <a:cubicBezTo>
                    <a:pt x="459" y="21363"/>
                    <a:pt x="499" y="21592"/>
                    <a:pt x="529" y="21569"/>
                  </a:cubicBezTo>
                  <a:cubicBezTo>
                    <a:pt x="559" y="21546"/>
                    <a:pt x="579" y="21272"/>
                    <a:pt x="619" y="20334"/>
                  </a:cubicBezTo>
                  <a:cubicBezTo>
                    <a:pt x="659" y="19395"/>
                    <a:pt x="719" y="17794"/>
                    <a:pt x="749" y="16055"/>
                  </a:cubicBezTo>
                  <a:cubicBezTo>
                    <a:pt x="779" y="14316"/>
                    <a:pt x="779" y="12439"/>
                    <a:pt x="759" y="10609"/>
                  </a:cubicBezTo>
                  <a:cubicBezTo>
                    <a:pt x="739" y="8778"/>
                    <a:pt x="699" y="6994"/>
                    <a:pt x="659" y="5758"/>
                  </a:cubicBezTo>
                  <a:cubicBezTo>
                    <a:pt x="619" y="4523"/>
                    <a:pt x="579" y="3836"/>
                    <a:pt x="639" y="3470"/>
                  </a:cubicBezTo>
                  <a:cubicBezTo>
                    <a:pt x="699" y="3104"/>
                    <a:pt x="858" y="3058"/>
                    <a:pt x="1338" y="2921"/>
                  </a:cubicBezTo>
                  <a:cubicBezTo>
                    <a:pt x="1817" y="2784"/>
                    <a:pt x="2615" y="2555"/>
                    <a:pt x="3364" y="2372"/>
                  </a:cubicBezTo>
                  <a:cubicBezTo>
                    <a:pt x="4112" y="2189"/>
                    <a:pt x="4811" y="2051"/>
                    <a:pt x="5520" y="1960"/>
                  </a:cubicBezTo>
                  <a:cubicBezTo>
                    <a:pt x="6228" y="1868"/>
                    <a:pt x="6947" y="1823"/>
                    <a:pt x="7676" y="1731"/>
                  </a:cubicBezTo>
                  <a:cubicBezTo>
                    <a:pt x="8404" y="1639"/>
                    <a:pt x="9143" y="1502"/>
                    <a:pt x="9942" y="1319"/>
                  </a:cubicBezTo>
                  <a:cubicBezTo>
                    <a:pt x="10740" y="1136"/>
                    <a:pt x="11599" y="907"/>
                    <a:pt x="12457" y="701"/>
                  </a:cubicBezTo>
                  <a:cubicBezTo>
                    <a:pt x="13315" y="495"/>
                    <a:pt x="14174" y="312"/>
                    <a:pt x="14952" y="198"/>
                  </a:cubicBezTo>
                  <a:cubicBezTo>
                    <a:pt x="15731" y="84"/>
                    <a:pt x="16430" y="38"/>
                    <a:pt x="17188" y="15"/>
                  </a:cubicBezTo>
                  <a:cubicBezTo>
                    <a:pt x="17947" y="-8"/>
                    <a:pt x="18765" y="-8"/>
                    <a:pt x="19464" y="38"/>
                  </a:cubicBezTo>
                  <a:cubicBezTo>
                    <a:pt x="20163" y="84"/>
                    <a:pt x="20742" y="175"/>
                    <a:pt x="21081" y="289"/>
                  </a:cubicBezTo>
                  <a:cubicBezTo>
                    <a:pt x="21420" y="404"/>
                    <a:pt x="21520" y="541"/>
                    <a:pt x="21560" y="724"/>
                  </a:cubicBezTo>
                  <a:cubicBezTo>
                    <a:pt x="21600" y="907"/>
                    <a:pt x="21580" y="1136"/>
                    <a:pt x="21520" y="1434"/>
                  </a:cubicBezTo>
                  <a:cubicBezTo>
                    <a:pt x="21460" y="1731"/>
                    <a:pt x="21360" y="2097"/>
                    <a:pt x="21261" y="2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553975" y="3743213"/>
              <a:ext cx="260914" cy="49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4" fill="norm" stroke="1" extrusionOk="0">
                  <a:moveTo>
                    <a:pt x="569" y="2094"/>
                  </a:moveTo>
                  <a:cubicBezTo>
                    <a:pt x="220" y="1640"/>
                    <a:pt x="-128" y="1187"/>
                    <a:pt x="46" y="1141"/>
                  </a:cubicBezTo>
                  <a:cubicBezTo>
                    <a:pt x="220" y="1096"/>
                    <a:pt x="917" y="1459"/>
                    <a:pt x="2137" y="2911"/>
                  </a:cubicBezTo>
                  <a:cubicBezTo>
                    <a:pt x="3356" y="4363"/>
                    <a:pt x="5098" y="6904"/>
                    <a:pt x="6230" y="9808"/>
                  </a:cubicBezTo>
                  <a:cubicBezTo>
                    <a:pt x="7362" y="12713"/>
                    <a:pt x="7885" y="15980"/>
                    <a:pt x="8146" y="17840"/>
                  </a:cubicBezTo>
                  <a:cubicBezTo>
                    <a:pt x="8407" y="19701"/>
                    <a:pt x="8407" y="20155"/>
                    <a:pt x="8582" y="20608"/>
                  </a:cubicBezTo>
                  <a:cubicBezTo>
                    <a:pt x="8756" y="21062"/>
                    <a:pt x="9104" y="21516"/>
                    <a:pt x="9453" y="21380"/>
                  </a:cubicBezTo>
                  <a:cubicBezTo>
                    <a:pt x="9801" y="21244"/>
                    <a:pt x="10149" y="20518"/>
                    <a:pt x="10933" y="18566"/>
                  </a:cubicBezTo>
                  <a:cubicBezTo>
                    <a:pt x="11717" y="16615"/>
                    <a:pt x="12937" y="13439"/>
                    <a:pt x="14243" y="10398"/>
                  </a:cubicBezTo>
                  <a:cubicBezTo>
                    <a:pt x="15549" y="7358"/>
                    <a:pt x="16943" y="4454"/>
                    <a:pt x="17901" y="2593"/>
                  </a:cubicBezTo>
                  <a:cubicBezTo>
                    <a:pt x="18859" y="733"/>
                    <a:pt x="19382" y="-84"/>
                    <a:pt x="19904" y="7"/>
                  </a:cubicBezTo>
                  <a:cubicBezTo>
                    <a:pt x="20427" y="98"/>
                    <a:pt x="20949" y="1096"/>
                    <a:pt x="21472" y="2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811877" y="3988904"/>
              <a:ext cx="206212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60" fill="norm" stroke="1" extrusionOk="0">
                  <a:moveTo>
                    <a:pt x="14056" y="8452"/>
                  </a:moveTo>
                  <a:cubicBezTo>
                    <a:pt x="14056" y="6887"/>
                    <a:pt x="14056" y="5322"/>
                    <a:pt x="13838" y="3600"/>
                  </a:cubicBezTo>
                  <a:cubicBezTo>
                    <a:pt x="13620" y="1878"/>
                    <a:pt x="13183" y="0"/>
                    <a:pt x="11547" y="0"/>
                  </a:cubicBezTo>
                  <a:cubicBezTo>
                    <a:pt x="9911" y="0"/>
                    <a:pt x="7074" y="1878"/>
                    <a:pt x="4783" y="5322"/>
                  </a:cubicBezTo>
                  <a:cubicBezTo>
                    <a:pt x="2492" y="8765"/>
                    <a:pt x="747" y="13774"/>
                    <a:pt x="201" y="16904"/>
                  </a:cubicBezTo>
                  <a:cubicBezTo>
                    <a:pt x="-344" y="20035"/>
                    <a:pt x="311" y="21287"/>
                    <a:pt x="1074" y="21443"/>
                  </a:cubicBezTo>
                  <a:cubicBezTo>
                    <a:pt x="1838" y="21600"/>
                    <a:pt x="2711" y="20661"/>
                    <a:pt x="4238" y="18313"/>
                  </a:cubicBezTo>
                  <a:cubicBezTo>
                    <a:pt x="5765" y="15965"/>
                    <a:pt x="7947" y="12209"/>
                    <a:pt x="9474" y="9861"/>
                  </a:cubicBezTo>
                  <a:cubicBezTo>
                    <a:pt x="11001" y="7513"/>
                    <a:pt x="11874" y="6574"/>
                    <a:pt x="12529" y="7043"/>
                  </a:cubicBezTo>
                  <a:cubicBezTo>
                    <a:pt x="13183" y="7513"/>
                    <a:pt x="13620" y="9391"/>
                    <a:pt x="14492" y="11583"/>
                  </a:cubicBezTo>
                  <a:cubicBezTo>
                    <a:pt x="15365" y="13774"/>
                    <a:pt x="16674" y="16278"/>
                    <a:pt x="17874" y="17687"/>
                  </a:cubicBezTo>
                  <a:cubicBezTo>
                    <a:pt x="19074" y="19096"/>
                    <a:pt x="20165" y="19409"/>
                    <a:pt x="21256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081588" y="3969854"/>
              <a:ext cx="196851" cy="18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2555" y="2209"/>
                    <a:pt x="5110" y="4418"/>
                    <a:pt x="6968" y="7609"/>
                  </a:cubicBezTo>
                  <a:cubicBezTo>
                    <a:pt x="8826" y="10800"/>
                    <a:pt x="9987" y="14973"/>
                    <a:pt x="10452" y="17673"/>
                  </a:cubicBezTo>
                  <a:cubicBezTo>
                    <a:pt x="10916" y="20373"/>
                    <a:pt x="10684" y="21600"/>
                    <a:pt x="10335" y="21355"/>
                  </a:cubicBezTo>
                  <a:cubicBezTo>
                    <a:pt x="9987" y="21109"/>
                    <a:pt x="9523" y="19391"/>
                    <a:pt x="9755" y="16323"/>
                  </a:cubicBezTo>
                  <a:cubicBezTo>
                    <a:pt x="9987" y="13255"/>
                    <a:pt x="10916" y="8836"/>
                    <a:pt x="13006" y="5891"/>
                  </a:cubicBezTo>
                  <a:cubicBezTo>
                    <a:pt x="15097" y="2945"/>
                    <a:pt x="18348" y="14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470109" y="3733704"/>
              <a:ext cx="195680" cy="48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59" fill="norm" stroke="1" extrusionOk="0">
                  <a:moveTo>
                    <a:pt x="21243" y="619"/>
                  </a:moveTo>
                  <a:cubicBezTo>
                    <a:pt x="20324" y="336"/>
                    <a:pt x="19405" y="53"/>
                    <a:pt x="18371" y="6"/>
                  </a:cubicBezTo>
                  <a:cubicBezTo>
                    <a:pt x="17337" y="-41"/>
                    <a:pt x="16188" y="148"/>
                    <a:pt x="13775" y="1562"/>
                  </a:cubicBezTo>
                  <a:cubicBezTo>
                    <a:pt x="11362" y="2977"/>
                    <a:pt x="7686" y="5618"/>
                    <a:pt x="5043" y="8401"/>
                  </a:cubicBezTo>
                  <a:cubicBezTo>
                    <a:pt x="2400" y="11183"/>
                    <a:pt x="792" y="14107"/>
                    <a:pt x="217" y="16135"/>
                  </a:cubicBezTo>
                  <a:cubicBezTo>
                    <a:pt x="-357" y="18163"/>
                    <a:pt x="103" y="19295"/>
                    <a:pt x="2860" y="20050"/>
                  </a:cubicBezTo>
                  <a:cubicBezTo>
                    <a:pt x="5617" y="20804"/>
                    <a:pt x="10673" y="21182"/>
                    <a:pt x="15728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744907" y="3825628"/>
              <a:ext cx="359032" cy="38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03" fill="norm" stroke="1" extrusionOk="0">
                  <a:moveTo>
                    <a:pt x="12023" y="3793"/>
                  </a:moveTo>
                  <a:cubicBezTo>
                    <a:pt x="11896" y="3203"/>
                    <a:pt x="11768" y="2613"/>
                    <a:pt x="11070" y="2023"/>
                  </a:cubicBezTo>
                  <a:cubicBezTo>
                    <a:pt x="10371" y="1432"/>
                    <a:pt x="9100" y="842"/>
                    <a:pt x="7893" y="1255"/>
                  </a:cubicBezTo>
                  <a:cubicBezTo>
                    <a:pt x="6686" y="1668"/>
                    <a:pt x="5543" y="3085"/>
                    <a:pt x="4336" y="5328"/>
                  </a:cubicBezTo>
                  <a:cubicBezTo>
                    <a:pt x="3128" y="7570"/>
                    <a:pt x="1858" y="10639"/>
                    <a:pt x="1096" y="13059"/>
                  </a:cubicBezTo>
                  <a:cubicBezTo>
                    <a:pt x="333" y="15478"/>
                    <a:pt x="79" y="17249"/>
                    <a:pt x="16" y="18429"/>
                  </a:cubicBezTo>
                  <a:cubicBezTo>
                    <a:pt x="-48" y="19609"/>
                    <a:pt x="79" y="20200"/>
                    <a:pt x="524" y="20672"/>
                  </a:cubicBezTo>
                  <a:cubicBezTo>
                    <a:pt x="968" y="21144"/>
                    <a:pt x="1731" y="21498"/>
                    <a:pt x="3128" y="21380"/>
                  </a:cubicBezTo>
                  <a:cubicBezTo>
                    <a:pt x="4526" y="21262"/>
                    <a:pt x="6559" y="20672"/>
                    <a:pt x="8465" y="19668"/>
                  </a:cubicBezTo>
                  <a:cubicBezTo>
                    <a:pt x="10371" y="18665"/>
                    <a:pt x="12150" y="17249"/>
                    <a:pt x="13420" y="15006"/>
                  </a:cubicBezTo>
                  <a:cubicBezTo>
                    <a:pt x="14691" y="12764"/>
                    <a:pt x="15453" y="9695"/>
                    <a:pt x="15834" y="7393"/>
                  </a:cubicBezTo>
                  <a:cubicBezTo>
                    <a:pt x="16216" y="5091"/>
                    <a:pt x="16216" y="3557"/>
                    <a:pt x="15580" y="2436"/>
                  </a:cubicBezTo>
                  <a:cubicBezTo>
                    <a:pt x="14945" y="1314"/>
                    <a:pt x="13674" y="606"/>
                    <a:pt x="12404" y="252"/>
                  </a:cubicBezTo>
                  <a:cubicBezTo>
                    <a:pt x="11133" y="-102"/>
                    <a:pt x="9863" y="-102"/>
                    <a:pt x="8719" y="370"/>
                  </a:cubicBezTo>
                  <a:cubicBezTo>
                    <a:pt x="7576" y="842"/>
                    <a:pt x="6559" y="1787"/>
                    <a:pt x="5924" y="2672"/>
                  </a:cubicBezTo>
                  <a:cubicBezTo>
                    <a:pt x="5288" y="3557"/>
                    <a:pt x="5034" y="4383"/>
                    <a:pt x="4971" y="5150"/>
                  </a:cubicBezTo>
                  <a:cubicBezTo>
                    <a:pt x="4907" y="5918"/>
                    <a:pt x="5034" y="6626"/>
                    <a:pt x="5924" y="7157"/>
                  </a:cubicBezTo>
                  <a:cubicBezTo>
                    <a:pt x="6813" y="7688"/>
                    <a:pt x="8465" y="8042"/>
                    <a:pt x="11197" y="7806"/>
                  </a:cubicBezTo>
                  <a:cubicBezTo>
                    <a:pt x="13928" y="7570"/>
                    <a:pt x="17740" y="6744"/>
                    <a:pt x="21552" y="5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868988" y="3615926"/>
              <a:ext cx="158751" cy="14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1728" y="11184"/>
                  </a:moveTo>
                  <a:cubicBezTo>
                    <a:pt x="1728" y="13090"/>
                    <a:pt x="1728" y="14996"/>
                    <a:pt x="1296" y="17061"/>
                  </a:cubicBezTo>
                  <a:cubicBezTo>
                    <a:pt x="864" y="19125"/>
                    <a:pt x="0" y="21349"/>
                    <a:pt x="0" y="21031"/>
                  </a:cubicBezTo>
                  <a:cubicBezTo>
                    <a:pt x="0" y="20714"/>
                    <a:pt x="864" y="17855"/>
                    <a:pt x="2448" y="14361"/>
                  </a:cubicBezTo>
                  <a:cubicBezTo>
                    <a:pt x="4032" y="10867"/>
                    <a:pt x="6336" y="6737"/>
                    <a:pt x="8064" y="4196"/>
                  </a:cubicBezTo>
                  <a:cubicBezTo>
                    <a:pt x="9792" y="1655"/>
                    <a:pt x="10944" y="702"/>
                    <a:pt x="12240" y="225"/>
                  </a:cubicBezTo>
                  <a:cubicBezTo>
                    <a:pt x="13536" y="-251"/>
                    <a:pt x="14976" y="-251"/>
                    <a:pt x="16560" y="3084"/>
                  </a:cubicBezTo>
                  <a:cubicBezTo>
                    <a:pt x="18144" y="6420"/>
                    <a:pt x="19872" y="13090"/>
                    <a:pt x="21600" y="19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053138" y="3703154"/>
              <a:ext cx="181585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15641" y="0"/>
                  </a:moveTo>
                  <a:cubicBezTo>
                    <a:pt x="17628" y="2278"/>
                    <a:pt x="19614" y="4555"/>
                    <a:pt x="20607" y="6869"/>
                  </a:cubicBezTo>
                  <a:cubicBezTo>
                    <a:pt x="21600" y="9184"/>
                    <a:pt x="21600" y="11535"/>
                    <a:pt x="20110" y="13665"/>
                  </a:cubicBezTo>
                  <a:cubicBezTo>
                    <a:pt x="18621" y="15796"/>
                    <a:pt x="15641" y="17706"/>
                    <a:pt x="12041" y="18992"/>
                  </a:cubicBezTo>
                  <a:cubicBezTo>
                    <a:pt x="8441" y="20278"/>
                    <a:pt x="4221" y="209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0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84738" y="2486848"/>
              <a:ext cx="266701" cy="35207"/>
            </a:xfrm>
            <a:prstGeom prst="rect">
              <a:avLst/>
            </a:prstGeom>
            <a:effectLst/>
          </p:spPr>
        </p:pic>
        <p:pic>
          <p:nvPicPr>
            <p:cNvPr id="61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938243" y="2585554"/>
              <a:ext cx="219546" cy="45014"/>
            </a:xfrm>
            <a:prstGeom prst="rect">
              <a:avLst/>
            </a:prstGeom>
            <a:effectLst/>
          </p:spPr>
        </p:pic>
        <p:pic>
          <p:nvPicPr>
            <p:cNvPr id="612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814888" y="2306154"/>
              <a:ext cx="31751" cy="107951"/>
            </a:xfrm>
            <a:prstGeom prst="rect">
              <a:avLst/>
            </a:prstGeom>
            <a:effectLst/>
          </p:spPr>
        </p:pic>
        <p:pic>
          <p:nvPicPr>
            <p:cNvPr id="614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783138" y="2204554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61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876223" y="2061593"/>
              <a:ext cx="141866" cy="364056"/>
            </a:xfrm>
            <a:prstGeom prst="rect">
              <a:avLst/>
            </a:prstGeom>
            <a:effectLst/>
          </p:spPr>
        </p:pic>
        <p:pic>
          <p:nvPicPr>
            <p:cNvPr id="61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030788" y="2031093"/>
              <a:ext cx="323851" cy="377758"/>
            </a:xfrm>
            <a:prstGeom prst="rect">
              <a:avLst/>
            </a:prstGeom>
            <a:effectLst/>
          </p:spPr>
        </p:pic>
        <p:pic>
          <p:nvPicPr>
            <p:cNvPr id="62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673050" y="2248338"/>
              <a:ext cx="182392" cy="315943"/>
            </a:xfrm>
            <a:prstGeom prst="rect">
              <a:avLst/>
            </a:prstGeom>
            <a:effectLst/>
          </p:spPr>
        </p:pic>
        <p:pic>
          <p:nvPicPr>
            <p:cNvPr id="62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556456" y="5201754"/>
              <a:ext cx="801233" cy="61385"/>
            </a:xfrm>
            <a:prstGeom prst="rect">
              <a:avLst/>
            </a:prstGeom>
            <a:effectLst/>
          </p:spPr>
        </p:pic>
        <p:pic>
          <p:nvPicPr>
            <p:cNvPr id="62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186238" y="5119204"/>
              <a:ext cx="168364" cy="247651"/>
            </a:xfrm>
            <a:prstGeom prst="rect">
              <a:avLst/>
            </a:prstGeom>
            <a:effectLst/>
          </p:spPr>
        </p:pic>
        <p:pic>
          <p:nvPicPr>
            <p:cNvPr id="62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90375" y="4992204"/>
              <a:ext cx="45014" cy="133351"/>
            </a:xfrm>
            <a:prstGeom prst="rect">
              <a:avLst/>
            </a:prstGeom>
            <a:effectLst/>
          </p:spPr>
        </p:pic>
        <p:pic>
          <p:nvPicPr>
            <p:cNvPr id="62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668400" y="4921791"/>
              <a:ext cx="60639" cy="45014"/>
            </a:xfrm>
            <a:prstGeom prst="rect">
              <a:avLst/>
            </a:prstGeom>
            <a:effectLst/>
          </p:spPr>
        </p:pic>
        <p:pic>
          <p:nvPicPr>
            <p:cNvPr id="63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780632" y="4781525"/>
              <a:ext cx="196057" cy="326331"/>
            </a:xfrm>
            <a:prstGeom prst="rect">
              <a:avLst/>
            </a:prstGeom>
            <a:effectLst/>
          </p:spPr>
        </p:pic>
        <p:pic>
          <p:nvPicPr>
            <p:cNvPr id="63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995738" y="4684142"/>
              <a:ext cx="354379" cy="387528"/>
            </a:xfrm>
            <a:prstGeom prst="rect">
              <a:avLst/>
            </a:prstGeom>
            <a:effectLst/>
          </p:spPr>
        </p:pic>
        <p:pic>
          <p:nvPicPr>
            <p:cNvPr id="63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729678" y="4982159"/>
              <a:ext cx="316165" cy="315068"/>
            </a:xfrm>
            <a:prstGeom prst="rect">
              <a:avLst/>
            </a:prstGeom>
            <a:effectLst/>
          </p:spPr>
        </p:pic>
        <p:sp>
          <p:nvSpPr>
            <p:cNvPr id="636" name="Line"/>
            <p:cNvSpPr/>
            <p:nvPr/>
          </p:nvSpPr>
          <p:spPr>
            <a:xfrm>
              <a:off x="0" y="6003946"/>
              <a:ext cx="153035" cy="31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458" fill="norm" stroke="1" extrusionOk="0">
                  <a:moveTo>
                    <a:pt x="657" y="5042"/>
                  </a:moveTo>
                  <a:cubicBezTo>
                    <a:pt x="88" y="4322"/>
                    <a:pt x="-480" y="3602"/>
                    <a:pt x="657" y="2738"/>
                  </a:cubicBezTo>
                  <a:cubicBezTo>
                    <a:pt x="1794" y="1874"/>
                    <a:pt x="4636" y="866"/>
                    <a:pt x="7762" y="362"/>
                  </a:cubicBezTo>
                  <a:cubicBezTo>
                    <a:pt x="10888" y="-142"/>
                    <a:pt x="14299" y="-142"/>
                    <a:pt x="16715" y="506"/>
                  </a:cubicBezTo>
                  <a:cubicBezTo>
                    <a:pt x="19131" y="1154"/>
                    <a:pt x="20552" y="2450"/>
                    <a:pt x="19841" y="4106"/>
                  </a:cubicBezTo>
                  <a:cubicBezTo>
                    <a:pt x="19131" y="5762"/>
                    <a:pt x="16288" y="7778"/>
                    <a:pt x="13446" y="9218"/>
                  </a:cubicBezTo>
                  <a:cubicBezTo>
                    <a:pt x="10604" y="10658"/>
                    <a:pt x="7762" y="11522"/>
                    <a:pt x="7478" y="12026"/>
                  </a:cubicBezTo>
                  <a:cubicBezTo>
                    <a:pt x="7194" y="12530"/>
                    <a:pt x="9467" y="12674"/>
                    <a:pt x="11883" y="13106"/>
                  </a:cubicBezTo>
                  <a:cubicBezTo>
                    <a:pt x="14299" y="13538"/>
                    <a:pt x="16857" y="14258"/>
                    <a:pt x="18562" y="15266"/>
                  </a:cubicBezTo>
                  <a:cubicBezTo>
                    <a:pt x="20267" y="16274"/>
                    <a:pt x="21120" y="17570"/>
                    <a:pt x="20125" y="18650"/>
                  </a:cubicBezTo>
                  <a:cubicBezTo>
                    <a:pt x="19131" y="19730"/>
                    <a:pt x="16288" y="20594"/>
                    <a:pt x="13873" y="21026"/>
                  </a:cubicBezTo>
                  <a:cubicBezTo>
                    <a:pt x="11457" y="21458"/>
                    <a:pt x="9467" y="21458"/>
                    <a:pt x="7478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35088" y="624315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12132" y="6036532"/>
              <a:ext cx="253207" cy="31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01" fill="norm" stroke="1" extrusionOk="0">
                  <a:moveTo>
                    <a:pt x="2092" y="6713"/>
                  </a:moveTo>
                  <a:cubicBezTo>
                    <a:pt x="1732" y="10601"/>
                    <a:pt x="1372" y="14489"/>
                    <a:pt x="1012" y="17081"/>
                  </a:cubicBezTo>
                  <a:cubicBezTo>
                    <a:pt x="652" y="19673"/>
                    <a:pt x="292" y="20969"/>
                    <a:pt x="112" y="20249"/>
                  </a:cubicBezTo>
                  <a:cubicBezTo>
                    <a:pt x="-68" y="19529"/>
                    <a:pt x="-68" y="16793"/>
                    <a:pt x="382" y="13409"/>
                  </a:cubicBezTo>
                  <a:cubicBezTo>
                    <a:pt x="832" y="10025"/>
                    <a:pt x="1732" y="5993"/>
                    <a:pt x="2362" y="3473"/>
                  </a:cubicBezTo>
                  <a:cubicBezTo>
                    <a:pt x="2992" y="953"/>
                    <a:pt x="3352" y="-55"/>
                    <a:pt x="3802" y="89"/>
                  </a:cubicBezTo>
                  <a:cubicBezTo>
                    <a:pt x="4252" y="233"/>
                    <a:pt x="4792" y="1529"/>
                    <a:pt x="5242" y="2609"/>
                  </a:cubicBezTo>
                  <a:cubicBezTo>
                    <a:pt x="5692" y="3689"/>
                    <a:pt x="6052" y="4553"/>
                    <a:pt x="6682" y="5129"/>
                  </a:cubicBezTo>
                  <a:cubicBezTo>
                    <a:pt x="7312" y="5705"/>
                    <a:pt x="8212" y="5993"/>
                    <a:pt x="8932" y="5849"/>
                  </a:cubicBezTo>
                  <a:cubicBezTo>
                    <a:pt x="9652" y="5705"/>
                    <a:pt x="10192" y="5129"/>
                    <a:pt x="11092" y="4193"/>
                  </a:cubicBezTo>
                  <a:cubicBezTo>
                    <a:pt x="11992" y="3257"/>
                    <a:pt x="13252" y="1961"/>
                    <a:pt x="14332" y="1097"/>
                  </a:cubicBezTo>
                  <a:cubicBezTo>
                    <a:pt x="15412" y="233"/>
                    <a:pt x="16312" y="-199"/>
                    <a:pt x="17032" y="89"/>
                  </a:cubicBezTo>
                  <a:cubicBezTo>
                    <a:pt x="17752" y="377"/>
                    <a:pt x="18292" y="1385"/>
                    <a:pt x="18922" y="3617"/>
                  </a:cubicBezTo>
                  <a:cubicBezTo>
                    <a:pt x="19552" y="5849"/>
                    <a:pt x="20272" y="9305"/>
                    <a:pt x="20722" y="12473"/>
                  </a:cubicBezTo>
                  <a:cubicBezTo>
                    <a:pt x="21172" y="15641"/>
                    <a:pt x="21352" y="18521"/>
                    <a:pt x="21532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223259" y="6034099"/>
              <a:ext cx="140530" cy="32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355" fill="norm" stroke="1" extrusionOk="0">
                  <a:moveTo>
                    <a:pt x="20783" y="5437"/>
                  </a:moveTo>
                  <a:cubicBezTo>
                    <a:pt x="20157" y="4035"/>
                    <a:pt x="19531" y="2632"/>
                    <a:pt x="18748" y="1580"/>
                  </a:cubicBezTo>
                  <a:cubicBezTo>
                    <a:pt x="17966" y="528"/>
                    <a:pt x="17026" y="-173"/>
                    <a:pt x="14053" y="37"/>
                  </a:cubicBezTo>
                  <a:cubicBezTo>
                    <a:pt x="11079" y="248"/>
                    <a:pt x="6070" y="1370"/>
                    <a:pt x="3096" y="2702"/>
                  </a:cubicBezTo>
                  <a:cubicBezTo>
                    <a:pt x="122" y="4035"/>
                    <a:pt x="-817" y="5578"/>
                    <a:pt x="748" y="7121"/>
                  </a:cubicBezTo>
                  <a:cubicBezTo>
                    <a:pt x="2313" y="8663"/>
                    <a:pt x="6383" y="10206"/>
                    <a:pt x="9826" y="11539"/>
                  </a:cubicBezTo>
                  <a:cubicBezTo>
                    <a:pt x="13270" y="12871"/>
                    <a:pt x="16087" y="13993"/>
                    <a:pt x="17653" y="14975"/>
                  </a:cubicBezTo>
                  <a:cubicBezTo>
                    <a:pt x="19218" y="15957"/>
                    <a:pt x="19531" y="16798"/>
                    <a:pt x="19374" y="17640"/>
                  </a:cubicBezTo>
                  <a:cubicBezTo>
                    <a:pt x="19218" y="18482"/>
                    <a:pt x="18592" y="19323"/>
                    <a:pt x="16713" y="19954"/>
                  </a:cubicBezTo>
                  <a:cubicBezTo>
                    <a:pt x="14835" y="20585"/>
                    <a:pt x="11705" y="21006"/>
                    <a:pt x="9357" y="21217"/>
                  </a:cubicBezTo>
                  <a:cubicBezTo>
                    <a:pt x="7009" y="21427"/>
                    <a:pt x="5444" y="21427"/>
                    <a:pt x="4505" y="21006"/>
                  </a:cubicBezTo>
                  <a:cubicBezTo>
                    <a:pt x="3566" y="20585"/>
                    <a:pt x="3253" y="19744"/>
                    <a:pt x="3566" y="18972"/>
                  </a:cubicBezTo>
                  <a:cubicBezTo>
                    <a:pt x="3879" y="18201"/>
                    <a:pt x="4818" y="17500"/>
                    <a:pt x="5757" y="16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497608" y="5971280"/>
              <a:ext cx="253531" cy="38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69" fill="norm" stroke="1" extrusionOk="0">
                  <a:moveTo>
                    <a:pt x="16700" y="4488"/>
                  </a:moveTo>
                  <a:cubicBezTo>
                    <a:pt x="17060" y="3788"/>
                    <a:pt x="17420" y="3087"/>
                    <a:pt x="17600" y="2387"/>
                  </a:cubicBezTo>
                  <a:cubicBezTo>
                    <a:pt x="17780" y="1686"/>
                    <a:pt x="17780" y="986"/>
                    <a:pt x="16610" y="519"/>
                  </a:cubicBezTo>
                  <a:cubicBezTo>
                    <a:pt x="15440" y="52"/>
                    <a:pt x="13100" y="-182"/>
                    <a:pt x="11300" y="168"/>
                  </a:cubicBezTo>
                  <a:cubicBezTo>
                    <a:pt x="9500" y="519"/>
                    <a:pt x="8240" y="1453"/>
                    <a:pt x="6800" y="3087"/>
                  </a:cubicBezTo>
                  <a:cubicBezTo>
                    <a:pt x="5360" y="4722"/>
                    <a:pt x="3740" y="7057"/>
                    <a:pt x="2570" y="9509"/>
                  </a:cubicBezTo>
                  <a:cubicBezTo>
                    <a:pt x="1400" y="11961"/>
                    <a:pt x="680" y="14529"/>
                    <a:pt x="320" y="16106"/>
                  </a:cubicBezTo>
                  <a:cubicBezTo>
                    <a:pt x="-40" y="17682"/>
                    <a:pt x="-40" y="18266"/>
                    <a:pt x="50" y="18908"/>
                  </a:cubicBezTo>
                  <a:cubicBezTo>
                    <a:pt x="140" y="19550"/>
                    <a:pt x="320" y="20250"/>
                    <a:pt x="860" y="20717"/>
                  </a:cubicBezTo>
                  <a:cubicBezTo>
                    <a:pt x="1400" y="21184"/>
                    <a:pt x="2300" y="21418"/>
                    <a:pt x="5180" y="21360"/>
                  </a:cubicBezTo>
                  <a:cubicBezTo>
                    <a:pt x="8060" y="21301"/>
                    <a:pt x="12920" y="20951"/>
                    <a:pt x="15980" y="20542"/>
                  </a:cubicBezTo>
                  <a:cubicBezTo>
                    <a:pt x="19040" y="20134"/>
                    <a:pt x="20300" y="19667"/>
                    <a:pt x="21560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516188" y="6192354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300"/>
                    <a:pt x="11345" y="9000"/>
                    <a:pt x="14945" y="5400"/>
                  </a:cubicBezTo>
                  <a:cubicBezTo>
                    <a:pt x="18545" y="1800"/>
                    <a:pt x="2007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922672" y="5927356"/>
              <a:ext cx="213486" cy="44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18" fill="norm" stroke="1" extrusionOk="0">
                  <a:moveTo>
                    <a:pt x="20124" y="1135"/>
                  </a:moveTo>
                  <a:cubicBezTo>
                    <a:pt x="20753" y="729"/>
                    <a:pt x="21382" y="324"/>
                    <a:pt x="21067" y="121"/>
                  </a:cubicBezTo>
                  <a:cubicBezTo>
                    <a:pt x="20753" y="-82"/>
                    <a:pt x="19495" y="-82"/>
                    <a:pt x="17398" y="526"/>
                  </a:cubicBezTo>
                  <a:cubicBezTo>
                    <a:pt x="15300" y="1135"/>
                    <a:pt x="12365" y="2352"/>
                    <a:pt x="9429" y="4329"/>
                  </a:cubicBezTo>
                  <a:cubicBezTo>
                    <a:pt x="6493" y="6307"/>
                    <a:pt x="3557" y="9045"/>
                    <a:pt x="1879" y="11479"/>
                  </a:cubicBezTo>
                  <a:cubicBezTo>
                    <a:pt x="201" y="13912"/>
                    <a:pt x="-218" y="16042"/>
                    <a:pt x="97" y="17664"/>
                  </a:cubicBezTo>
                  <a:cubicBezTo>
                    <a:pt x="411" y="19287"/>
                    <a:pt x="1460" y="20403"/>
                    <a:pt x="4500" y="20960"/>
                  </a:cubicBezTo>
                  <a:cubicBezTo>
                    <a:pt x="7541" y="21518"/>
                    <a:pt x="12574" y="21518"/>
                    <a:pt x="17607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200266" y="6079948"/>
              <a:ext cx="223973" cy="26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41" fill="norm" stroke="1" extrusionOk="0">
                  <a:moveTo>
                    <a:pt x="13487" y="6380"/>
                  </a:moveTo>
                  <a:cubicBezTo>
                    <a:pt x="13487" y="5208"/>
                    <a:pt x="13487" y="4036"/>
                    <a:pt x="12881" y="2780"/>
                  </a:cubicBezTo>
                  <a:cubicBezTo>
                    <a:pt x="12276" y="1524"/>
                    <a:pt x="11065" y="185"/>
                    <a:pt x="9349" y="17"/>
                  </a:cubicBezTo>
                  <a:cubicBezTo>
                    <a:pt x="7633" y="-150"/>
                    <a:pt x="5412" y="855"/>
                    <a:pt x="3596" y="3785"/>
                  </a:cubicBezTo>
                  <a:cubicBezTo>
                    <a:pt x="1779" y="6715"/>
                    <a:pt x="366" y="11571"/>
                    <a:pt x="63" y="14836"/>
                  </a:cubicBezTo>
                  <a:cubicBezTo>
                    <a:pt x="-240" y="18101"/>
                    <a:pt x="567" y="19776"/>
                    <a:pt x="1981" y="20613"/>
                  </a:cubicBezTo>
                  <a:cubicBezTo>
                    <a:pt x="3394" y="21450"/>
                    <a:pt x="5412" y="21450"/>
                    <a:pt x="7936" y="19441"/>
                  </a:cubicBezTo>
                  <a:cubicBezTo>
                    <a:pt x="10459" y="17431"/>
                    <a:pt x="13487" y="13413"/>
                    <a:pt x="15203" y="10231"/>
                  </a:cubicBezTo>
                  <a:cubicBezTo>
                    <a:pt x="16919" y="7050"/>
                    <a:pt x="17323" y="4706"/>
                    <a:pt x="16717" y="3031"/>
                  </a:cubicBezTo>
                  <a:cubicBezTo>
                    <a:pt x="16111" y="1357"/>
                    <a:pt x="14496" y="352"/>
                    <a:pt x="12377" y="855"/>
                  </a:cubicBezTo>
                  <a:cubicBezTo>
                    <a:pt x="10257" y="1357"/>
                    <a:pt x="7633" y="3366"/>
                    <a:pt x="5917" y="5376"/>
                  </a:cubicBezTo>
                  <a:cubicBezTo>
                    <a:pt x="4201" y="7385"/>
                    <a:pt x="3394" y="9394"/>
                    <a:pt x="3192" y="10817"/>
                  </a:cubicBezTo>
                  <a:cubicBezTo>
                    <a:pt x="2990" y="12241"/>
                    <a:pt x="3394" y="13078"/>
                    <a:pt x="5513" y="13162"/>
                  </a:cubicBezTo>
                  <a:cubicBezTo>
                    <a:pt x="7633" y="13245"/>
                    <a:pt x="11468" y="12576"/>
                    <a:pt x="14396" y="11822"/>
                  </a:cubicBezTo>
                  <a:cubicBezTo>
                    <a:pt x="17323" y="11069"/>
                    <a:pt x="19341" y="10231"/>
                    <a:pt x="21360" y="9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296687" y="5916923"/>
              <a:ext cx="133902" cy="12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582" fill="norm" stroke="1" extrusionOk="0">
                  <a:moveTo>
                    <a:pt x="5150" y="2523"/>
                  </a:moveTo>
                  <a:cubicBezTo>
                    <a:pt x="3800" y="3939"/>
                    <a:pt x="2450" y="5356"/>
                    <a:pt x="1437" y="7480"/>
                  </a:cubicBezTo>
                  <a:cubicBezTo>
                    <a:pt x="425" y="9605"/>
                    <a:pt x="-250" y="12438"/>
                    <a:pt x="87" y="12969"/>
                  </a:cubicBezTo>
                  <a:cubicBezTo>
                    <a:pt x="425" y="13500"/>
                    <a:pt x="1775" y="11730"/>
                    <a:pt x="3294" y="9251"/>
                  </a:cubicBezTo>
                  <a:cubicBezTo>
                    <a:pt x="4812" y="6772"/>
                    <a:pt x="6500" y="3585"/>
                    <a:pt x="8188" y="1638"/>
                  </a:cubicBezTo>
                  <a:cubicBezTo>
                    <a:pt x="9875" y="-310"/>
                    <a:pt x="11562" y="-1018"/>
                    <a:pt x="13756" y="2346"/>
                  </a:cubicBezTo>
                  <a:cubicBezTo>
                    <a:pt x="15950" y="5710"/>
                    <a:pt x="18650" y="13146"/>
                    <a:pt x="21350" y="20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468688" y="5944704"/>
              <a:ext cx="9964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10800" y="0"/>
                  </a:moveTo>
                  <a:cubicBezTo>
                    <a:pt x="15750" y="2983"/>
                    <a:pt x="20700" y="5966"/>
                    <a:pt x="21150" y="9000"/>
                  </a:cubicBezTo>
                  <a:cubicBezTo>
                    <a:pt x="21600" y="12034"/>
                    <a:pt x="17550" y="15120"/>
                    <a:pt x="13275" y="17229"/>
                  </a:cubicBezTo>
                  <a:cubicBezTo>
                    <a:pt x="9000" y="19337"/>
                    <a:pt x="4500" y="204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951288" y="6188121"/>
              <a:ext cx="2286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955521" y="6325704"/>
              <a:ext cx="167218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0"/>
                  </a:moveTo>
                  <a:cubicBezTo>
                    <a:pt x="1367" y="5400"/>
                    <a:pt x="0" y="10800"/>
                    <a:pt x="0" y="14850"/>
                  </a:cubicBezTo>
                  <a:cubicBezTo>
                    <a:pt x="0" y="18900"/>
                    <a:pt x="1367" y="21600"/>
                    <a:pt x="5195" y="21600"/>
                  </a:cubicBezTo>
                  <a:cubicBezTo>
                    <a:pt x="9023" y="21600"/>
                    <a:pt x="15311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574314" y="5926566"/>
              <a:ext cx="291375" cy="48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14" fill="norm" stroke="1" extrusionOk="0">
                  <a:moveTo>
                    <a:pt x="21546" y="1096"/>
                  </a:moveTo>
                  <a:cubicBezTo>
                    <a:pt x="21076" y="717"/>
                    <a:pt x="20607" y="338"/>
                    <a:pt x="19355" y="148"/>
                  </a:cubicBezTo>
                  <a:cubicBezTo>
                    <a:pt x="18103" y="-41"/>
                    <a:pt x="16068" y="-41"/>
                    <a:pt x="13720" y="101"/>
                  </a:cubicBezTo>
                  <a:cubicBezTo>
                    <a:pt x="11372" y="243"/>
                    <a:pt x="8711" y="527"/>
                    <a:pt x="6989" y="1143"/>
                  </a:cubicBezTo>
                  <a:cubicBezTo>
                    <a:pt x="5268" y="1759"/>
                    <a:pt x="4485" y="2706"/>
                    <a:pt x="3624" y="4648"/>
                  </a:cubicBezTo>
                  <a:cubicBezTo>
                    <a:pt x="2763" y="6591"/>
                    <a:pt x="1824" y="9527"/>
                    <a:pt x="1198" y="12038"/>
                  </a:cubicBezTo>
                  <a:cubicBezTo>
                    <a:pt x="572" y="14548"/>
                    <a:pt x="259" y="16633"/>
                    <a:pt x="103" y="18006"/>
                  </a:cubicBezTo>
                  <a:cubicBezTo>
                    <a:pt x="-54" y="19380"/>
                    <a:pt x="-54" y="20043"/>
                    <a:pt x="259" y="20517"/>
                  </a:cubicBezTo>
                  <a:cubicBezTo>
                    <a:pt x="572" y="20991"/>
                    <a:pt x="1198" y="21275"/>
                    <a:pt x="3076" y="21417"/>
                  </a:cubicBezTo>
                  <a:cubicBezTo>
                    <a:pt x="4955" y="21559"/>
                    <a:pt x="8085" y="21559"/>
                    <a:pt x="10824" y="21322"/>
                  </a:cubicBezTo>
                  <a:cubicBezTo>
                    <a:pt x="13563" y="21085"/>
                    <a:pt x="15911" y="20612"/>
                    <a:pt x="18259" y="20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611688" y="624315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022067" y="5913897"/>
              <a:ext cx="319872" cy="537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16" fill="norm" stroke="1" extrusionOk="0">
                  <a:moveTo>
                    <a:pt x="21475" y="1741"/>
                  </a:moveTo>
                  <a:cubicBezTo>
                    <a:pt x="21191" y="1317"/>
                    <a:pt x="20907" y="894"/>
                    <a:pt x="19841" y="555"/>
                  </a:cubicBezTo>
                  <a:cubicBezTo>
                    <a:pt x="18775" y="216"/>
                    <a:pt x="16928" y="-38"/>
                    <a:pt x="14583" y="4"/>
                  </a:cubicBezTo>
                  <a:cubicBezTo>
                    <a:pt x="12238" y="47"/>
                    <a:pt x="9396" y="386"/>
                    <a:pt x="7336" y="894"/>
                  </a:cubicBezTo>
                  <a:cubicBezTo>
                    <a:pt x="5275" y="1402"/>
                    <a:pt x="3996" y="2080"/>
                    <a:pt x="3072" y="3689"/>
                  </a:cubicBezTo>
                  <a:cubicBezTo>
                    <a:pt x="2149" y="5298"/>
                    <a:pt x="1580" y="7840"/>
                    <a:pt x="1296" y="10423"/>
                  </a:cubicBezTo>
                  <a:cubicBezTo>
                    <a:pt x="1012" y="13007"/>
                    <a:pt x="1012" y="15633"/>
                    <a:pt x="870" y="17200"/>
                  </a:cubicBezTo>
                  <a:cubicBezTo>
                    <a:pt x="728" y="18767"/>
                    <a:pt x="443" y="19275"/>
                    <a:pt x="230" y="19826"/>
                  </a:cubicBezTo>
                  <a:cubicBezTo>
                    <a:pt x="17" y="20376"/>
                    <a:pt x="-125" y="20969"/>
                    <a:pt x="159" y="21266"/>
                  </a:cubicBezTo>
                  <a:cubicBezTo>
                    <a:pt x="443" y="21562"/>
                    <a:pt x="1154" y="21562"/>
                    <a:pt x="3854" y="21435"/>
                  </a:cubicBezTo>
                  <a:cubicBezTo>
                    <a:pt x="6554" y="21308"/>
                    <a:pt x="11243" y="21054"/>
                    <a:pt x="15933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428374" y="6011174"/>
              <a:ext cx="173915" cy="40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54" fill="norm" stroke="1" extrusionOk="0">
                  <a:moveTo>
                    <a:pt x="20879" y="519"/>
                  </a:moveTo>
                  <a:cubicBezTo>
                    <a:pt x="19608" y="293"/>
                    <a:pt x="18338" y="67"/>
                    <a:pt x="17067" y="11"/>
                  </a:cubicBezTo>
                  <a:cubicBezTo>
                    <a:pt x="15797" y="-46"/>
                    <a:pt x="14526" y="67"/>
                    <a:pt x="11985" y="1537"/>
                  </a:cubicBezTo>
                  <a:cubicBezTo>
                    <a:pt x="9444" y="3007"/>
                    <a:pt x="5632" y="5835"/>
                    <a:pt x="3091" y="8323"/>
                  </a:cubicBezTo>
                  <a:cubicBezTo>
                    <a:pt x="550" y="10811"/>
                    <a:pt x="-721" y="12959"/>
                    <a:pt x="423" y="15108"/>
                  </a:cubicBezTo>
                  <a:cubicBezTo>
                    <a:pt x="1566" y="17257"/>
                    <a:pt x="5124" y="19405"/>
                    <a:pt x="8681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662348" y="6074090"/>
              <a:ext cx="289191" cy="31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37" fill="norm" stroke="1" extrusionOk="0">
                  <a:moveTo>
                    <a:pt x="13027" y="2398"/>
                  </a:moveTo>
                  <a:cubicBezTo>
                    <a:pt x="12396" y="1972"/>
                    <a:pt x="11766" y="1545"/>
                    <a:pt x="10662" y="1687"/>
                  </a:cubicBezTo>
                  <a:cubicBezTo>
                    <a:pt x="9559" y="1830"/>
                    <a:pt x="7982" y="2540"/>
                    <a:pt x="6248" y="4387"/>
                  </a:cubicBezTo>
                  <a:cubicBezTo>
                    <a:pt x="4513" y="6235"/>
                    <a:pt x="2621" y="9219"/>
                    <a:pt x="1518" y="11706"/>
                  </a:cubicBezTo>
                  <a:cubicBezTo>
                    <a:pt x="414" y="14193"/>
                    <a:pt x="99" y="16182"/>
                    <a:pt x="20" y="17532"/>
                  </a:cubicBezTo>
                  <a:cubicBezTo>
                    <a:pt x="-59" y="18882"/>
                    <a:pt x="99" y="19593"/>
                    <a:pt x="493" y="20161"/>
                  </a:cubicBezTo>
                  <a:cubicBezTo>
                    <a:pt x="887" y="20730"/>
                    <a:pt x="1518" y="21156"/>
                    <a:pt x="2700" y="21227"/>
                  </a:cubicBezTo>
                  <a:cubicBezTo>
                    <a:pt x="3883" y="21298"/>
                    <a:pt x="5617" y="21014"/>
                    <a:pt x="7824" y="19593"/>
                  </a:cubicBezTo>
                  <a:cubicBezTo>
                    <a:pt x="10032" y="18172"/>
                    <a:pt x="12712" y="15614"/>
                    <a:pt x="14446" y="12630"/>
                  </a:cubicBezTo>
                  <a:cubicBezTo>
                    <a:pt x="16180" y="9645"/>
                    <a:pt x="16969" y="6235"/>
                    <a:pt x="17205" y="4103"/>
                  </a:cubicBezTo>
                  <a:cubicBezTo>
                    <a:pt x="17442" y="1972"/>
                    <a:pt x="17126" y="1119"/>
                    <a:pt x="16023" y="551"/>
                  </a:cubicBezTo>
                  <a:cubicBezTo>
                    <a:pt x="14919" y="-18"/>
                    <a:pt x="13027" y="-302"/>
                    <a:pt x="10741" y="480"/>
                  </a:cubicBezTo>
                  <a:cubicBezTo>
                    <a:pt x="8455" y="1261"/>
                    <a:pt x="5775" y="3109"/>
                    <a:pt x="4119" y="4672"/>
                  </a:cubicBezTo>
                  <a:cubicBezTo>
                    <a:pt x="2464" y="6235"/>
                    <a:pt x="1833" y="7514"/>
                    <a:pt x="1596" y="8509"/>
                  </a:cubicBezTo>
                  <a:cubicBezTo>
                    <a:pt x="1360" y="9503"/>
                    <a:pt x="1518" y="10214"/>
                    <a:pt x="3094" y="10782"/>
                  </a:cubicBezTo>
                  <a:cubicBezTo>
                    <a:pt x="4671" y="11351"/>
                    <a:pt x="7667" y="11777"/>
                    <a:pt x="10977" y="11635"/>
                  </a:cubicBezTo>
                  <a:cubicBezTo>
                    <a:pt x="14288" y="11493"/>
                    <a:pt x="17915" y="10782"/>
                    <a:pt x="21541" y="10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218238" y="6281254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5542593" y="6147834"/>
              <a:ext cx="367796" cy="31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143" fill="norm" stroke="1" extrusionOk="0">
                  <a:moveTo>
                    <a:pt x="13377" y="1301"/>
                  </a:moveTo>
                  <a:cubicBezTo>
                    <a:pt x="11763" y="725"/>
                    <a:pt x="10149" y="149"/>
                    <a:pt x="8473" y="941"/>
                  </a:cubicBezTo>
                  <a:cubicBezTo>
                    <a:pt x="6798" y="1733"/>
                    <a:pt x="5060" y="3893"/>
                    <a:pt x="3694" y="6557"/>
                  </a:cubicBezTo>
                  <a:cubicBezTo>
                    <a:pt x="2329" y="9221"/>
                    <a:pt x="1336" y="12389"/>
                    <a:pt x="777" y="14477"/>
                  </a:cubicBezTo>
                  <a:cubicBezTo>
                    <a:pt x="218" y="16565"/>
                    <a:pt x="94" y="17573"/>
                    <a:pt x="32" y="18437"/>
                  </a:cubicBezTo>
                  <a:cubicBezTo>
                    <a:pt x="-30" y="19301"/>
                    <a:pt x="-30" y="20021"/>
                    <a:pt x="280" y="20525"/>
                  </a:cubicBezTo>
                  <a:cubicBezTo>
                    <a:pt x="591" y="21029"/>
                    <a:pt x="1211" y="21317"/>
                    <a:pt x="2763" y="21029"/>
                  </a:cubicBezTo>
                  <a:cubicBezTo>
                    <a:pt x="4315" y="20741"/>
                    <a:pt x="6798" y="19877"/>
                    <a:pt x="9467" y="17717"/>
                  </a:cubicBezTo>
                  <a:cubicBezTo>
                    <a:pt x="12136" y="15557"/>
                    <a:pt x="14991" y="12101"/>
                    <a:pt x="16604" y="9509"/>
                  </a:cubicBezTo>
                  <a:cubicBezTo>
                    <a:pt x="18218" y="6917"/>
                    <a:pt x="18591" y="5189"/>
                    <a:pt x="18715" y="3893"/>
                  </a:cubicBezTo>
                  <a:cubicBezTo>
                    <a:pt x="18839" y="2597"/>
                    <a:pt x="18715" y="1733"/>
                    <a:pt x="17722" y="1013"/>
                  </a:cubicBezTo>
                  <a:cubicBezTo>
                    <a:pt x="16729" y="293"/>
                    <a:pt x="14867" y="-283"/>
                    <a:pt x="12756" y="149"/>
                  </a:cubicBezTo>
                  <a:cubicBezTo>
                    <a:pt x="10646" y="581"/>
                    <a:pt x="8287" y="2021"/>
                    <a:pt x="6922" y="3173"/>
                  </a:cubicBezTo>
                  <a:cubicBezTo>
                    <a:pt x="5556" y="4325"/>
                    <a:pt x="5184" y="5189"/>
                    <a:pt x="4998" y="6053"/>
                  </a:cubicBezTo>
                  <a:cubicBezTo>
                    <a:pt x="4811" y="6917"/>
                    <a:pt x="4811" y="7781"/>
                    <a:pt x="5618" y="8429"/>
                  </a:cubicBezTo>
                  <a:cubicBezTo>
                    <a:pt x="6425" y="9077"/>
                    <a:pt x="8039" y="9509"/>
                    <a:pt x="10832" y="9005"/>
                  </a:cubicBezTo>
                  <a:cubicBezTo>
                    <a:pt x="13625" y="8501"/>
                    <a:pt x="17598" y="7061"/>
                    <a:pt x="21570" y="5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685144" y="5940086"/>
              <a:ext cx="161745" cy="13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24" fill="norm" stroke="1" extrusionOk="0">
                  <a:moveTo>
                    <a:pt x="1239" y="4786"/>
                  </a:moveTo>
                  <a:cubicBezTo>
                    <a:pt x="958" y="9174"/>
                    <a:pt x="678" y="13561"/>
                    <a:pt x="397" y="16599"/>
                  </a:cubicBezTo>
                  <a:cubicBezTo>
                    <a:pt x="117" y="19637"/>
                    <a:pt x="-164" y="21324"/>
                    <a:pt x="117" y="21324"/>
                  </a:cubicBezTo>
                  <a:cubicBezTo>
                    <a:pt x="397" y="21324"/>
                    <a:pt x="1239" y="19637"/>
                    <a:pt x="2501" y="16430"/>
                  </a:cubicBezTo>
                  <a:cubicBezTo>
                    <a:pt x="3763" y="13224"/>
                    <a:pt x="5446" y="8499"/>
                    <a:pt x="6849" y="5293"/>
                  </a:cubicBezTo>
                  <a:cubicBezTo>
                    <a:pt x="8252" y="2086"/>
                    <a:pt x="9374" y="399"/>
                    <a:pt x="10496" y="61"/>
                  </a:cubicBezTo>
                  <a:cubicBezTo>
                    <a:pt x="11618" y="-276"/>
                    <a:pt x="12740" y="736"/>
                    <a:pt x="14563" y="4112"/>
                  </a:cubicBezTo>
                  <a:cubicBezTo>
                    <a:pt x="16387" y="7486"/>
                    <a:pt x="18911" y="13224"/>
                    <a:pt x="21436" y="18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891338" y="6128854"/>
              <a:ext cx="14631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6663" y="0"/>
                  </a:moveTo>
                  <a:cubicBezTo>
                    <a:pt x="18823" y="4075"/>
                    <a:pt x="20983" y="8151"/>
                    <a:pt x="21291" y="11275"/>
                  </a:cubicBezTo>
                  <a:cubicBezTo>
                    <a:pt x="21600" y="14400"/>
                    <a:pt x="20057" y="16574"/>
                    <a:pt x="16200" y="18136"/>
                  </a:cubicBezTo>
                  <a:cubicBezTo>
                    <a:pt x="12343" y="19698"/>
                    <a:pt x="6171" y="206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6170738" y="5968473"/>
              <a:ext cx="146051" cy="18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3785"/>
                  </a:moveTo>
                  <a:cubicBezTo>
                    <a:pt x="939" y="2825"/>
                    <a:pt x="1878" y="1865"/>
                    <a:pt x="3443" y="1025"/>
                  </a:cubicBezTo>
                  <a:cubicBezTo>
                    <a:pt x="5009" y="185"/>
                    <a:pt x="7200" y="-535"/>
                    <a:pt x="8922" y="545"/>
                  </a:cubicBezTo>
                  <a:cubicBezTo>
                    <a:pt x="10643" y="1625"/>
                    <a:pt x="11896" y="4505"/>
                    <a:pt x="10957" y="7745"/>
                  </a:cubicBezTo>
                  <a:cubicBezTo>
                    <a:pt x="10017" y="10985"/>
                    <a:pt x="6887" y="14585"/>
                    <a:pt x="4696" y="16865"/>
                  </a:cubicBezTo>
                  <a:cubicBezTo>
                    <a:pt x="2504" y="19145"/>
                    <a:pt x="1252" y="20105"/>
                    <a:pt x="1878" y="20585"/>
                  </a:cubicBezTo>
                  <a:cubicBezTo>
                    <a:pt x="2504" y="21065"/>
                    <a:pt x="5009" y="21065"/>
                    <a:pt x="8609" y="20825"/>
                  </a:cubicBezTo>
                  <a:cubicBezTo>
                    <a:pt x="12209" y="20585"/>
                    <a:pt x="16904" y="20105"/>
                    <a:pt x="21600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234238" y="5875803"/>
              <a:ext cx="423097" cy="69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81" fill="norm" stroke="1" extrusionOk="0">
                  <a:moveTo>
                    <a:pt x="8020" y="2728"/>
                  </a:moveTo>
                  <a:cubicBezTo>
                    <a:pt x="8020" y="2400"/>
                    <a:pt x="8020" y="2072"/>
                    <a:pt x="8608" y="1711"/>
                  </a:cubicBezTo>
                  <a:cubicBezTo>
                    <a:pt x="9196" y="1350"/>
                    <a:pt x="10372" y="956"/>
                    <a:pt x="11976" y="628"/>
                  </a:cubicBezTo>
                  <a:cubicBezTo>
                    <a:pt x="13580" y="299"/>
                    <a:pt x="15612" y="37"/>
                    <a:pt x="17109" y="4"/>
                  </a:cubicBezTo>
                  <a:cubicBezTo>
                    <a:pt x="18606" y="-29"/>
                    <a:pt x="19568" y="168"/>
                    <a:pt x="20317" y="956"/>
                  </a:cubicBezTo>
                  <a:cubicBezTo>
                    <a:pt x="21065" y="1744"/>
                    <a:pt x="21600" y="3122"/>
                    <a:pt x="21279" y="4993"/>
                  </a:cubicBezTo>
                  <a:cubicBezTo>
                    <a:pt x="20958" y="6865"/>
                    <a:pt x="19782" y="9228"/>
                    <a:pt x="18820" y="11395"/>
                  </a:cubicBezTo>
                  <a:cubicBezTo>
                    <a:pt x="17857" y="13561"/>
                    <a:pt x="17109" y="15531"/>
                    <a:pt x="16681" y="16975"/>
                  </a:cubicBezTo>
                  <a:cubicBezTo>
                    <a:pt x="16253" y="18420"/>
                    <a:pt x="16147" y="19339"/>
                    <a:pt x="15986" y="20028"/>
                  </a:cubicBezTo>
                  <a:cubicBezTo>
                    <a:pt x="15826" y="20718"/>
                    <a:pt x="15612" y="21177"/>
                    <a:pt x="14810" y="21374"/>
                  </a:cubicBezTo>
                  <a:cubicBezTo>
                    <a:pt x="14008" y="21571"/>
                    <a:pt x="12618" y="21505"/>
                    <a:pt x="10051" y="21111"/>
                  </a:cubicBezTo>
                  <a:cubicBezTo>
                    <a:pt x="7485" y="20718"/>
                    <a:pt x="3743" y="19995"/>
                    <a:pt x="0" y="19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5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205288" y="7132948"/>
              <a:ext cx="737150" cy="246857"/>
            </a:xfrm>
            <a:prstGeom prst="rect">
              <a:avLst/>
            </a:prstGeom>
            <a:effectLst/>
          </p:spPr>
        </p:pic>
        <p:pic>
          <p:nvPicPr>
            <p:cNvPr id="661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319588" y="6998804"/>
              <a:ext cx="25401" cy="95251"/>
            </a:xfrm>
            <a:prstGeom prst="rect">
              <a:avLst/>
            </a:prstGeom>
            <a:effectLst/>
          </p:spPr>
        </p:pic>
        <p:pic>
          <p:nvPicPr>
            <p:cNvPr id="663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351338" y="6903554"/>
              <a:ext cx="76201" cy="57151"/>
            </a:xfrm>
            <a:prstGeom prst="rect">
              <a:avLst/>
            </a:prstGeom>
            <a:effectLst/>
          </p:spPr>
        </p:pic>
        <p:pic>
          <p:nvPicPr>
            <p:cNvPr id="66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433880" y="6719839"/>
              <a:ext cx="527059" cy="374216"/>
            </a:xfrm>
            <a:prstGeom prst="rect">
              <a:avLst/>
            </a:prstGeom>
            <a:effectLst/>
          </p:spPr>
        </p:pic>
        <p:pic>
          <p:nvPicPr>
            <p:cNvPr id="66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175708" y="6930752"/>
              <a:ext cx="323531" cy="33659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" name="Drawing"/>
          <p:cNvGrpSpPr/>
          <p:nvPr/>
        </p:nvGrpSpPr>
        <p:grpSpPr>
          <a:xfrm>
            <a:off x="726364" y="1352549"/>
            <a:ext cx="11776787" cy="7139518"/>
            <a:chOff x="0" y="0"/>
            <a:chExt cx="11776785" cy="7139516"/>
          </a:xfrm>
        </p:grpSpPr>
        <p:sp>
          <p:nvSpPr>
            <p:cNvPr id="671" name="Line"/>
            <p:cNvSpPr/>
            <p:nvPr/>
          </p:nvSpPr>
          <p:spPr>
            <a:xfrm>
              <a:off x="410285" y="381996"/>
              <a:ext cx="69322" cy="41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13" fill="norm" stroke="1" extrusionOk="0">
                  <a:moveTo>
                    <a:pt x="0" y="1270"/>
                  </a:moveTo>
                  <a:cubicBezTo>
                    <a:pt x="0" y="609"/>
                    <a:pt x="0" y="-52"/>
                    <a:pt x="327" y="3"/>
                  </a:cubicBezTo>
                  <a:cubicBezTo>
                    <a:pt x="655" y="58"/>
                    <a:pt x="1309" y="830"/>
                    <a:pt x="3273" y="2868"/>
                  </a:cubicBezTo>
                  <a:cubicBezTo>
                    <a:pt x="5236" y="4907"/>
                    <a:pt x="8509" y="8213"/>
                    <a:pt x="11127" y="11189"/>
                  </a:cubicBezTo>
                  <a:cubicBezTo>
                    <a:pt x="13745" y="14164"/>
                    <a:pt x="15709" y="16809"/>
                    <a:pt x="17345" y="18572"/>
                  </a:cubicBezTo>
                  <a:cubicBezTo>
                    <a:pt x="18982" y="20336"/>
                    <a:pt x="20291" y="21217"/>
                    <a:pt x="20945" y="21383"/>
                  </a:cubicBezTo>
                  <a:cubicBezTo>
                    <a:pt x="21600" y="21548"/>
                    <a:pt x="21600" y="20997"/>
                    <a:pt x="20945" y="20446"/>
                  </a:cubicBezTo>
                  <a:cubicBezTo>
                    <a:pt x="20291" y="19895"/>
                    <a:pt x="18982" y="19344"/>
                    <a:pt x="17673" y="18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21902" y="337545"/>
              <a:ext cx="334434" cy="22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1094" y="21300"/>
                  </a:moveTo>
                  <a:cubicBezTo>
                    <a:pt x="547" y="20689"/>
                    <a:pt x="0" y="20077"/>
                    <a:pt x="0" y="19160"/>
                  </a:cubicBezTo>
                  <a:cubicBezTo>
                    <a:pt x="0" y="18243"/>
                    <a:pt x="547" y="17021"/>
                    <a:pt x="2597" y="14474"/>
                  </a:cubicBezTo>
                  <a:cubicBezTo>
                    <a:pt x="4648" y="11926"/>
                    <a:pt x="8203" y="8055"/>
                    <a:pt x="11278" y="5304"/>
                  </a:cubicBezTo>
                  <a:cubicBezTo>
                    <a:pt x="14354" y="2553"/>
                    <a:pt x="16952" y="923"/>
                    <a:pt x="18592" y="311"/>
                  </a:cubicBezTo>
                  <a:cubicBezTo>
                    <a:pt x="20233" y="-300"/>
                    <a:pt x="20916" y="108"/>
                    <a:pt x="21600" y="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63479" y="332084"/>
              <a:ext cx="189707" cy="43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8" fill="norm" stroke="1" extrusionOk="0">
                  <a:moveTo>
                    <a:pt x="1350" y="1159"/>
                  </a:moveTo>
                  <a:cubicBezTo>
                    <a:pt x="870" y="533"/>
                    <a:pt x="390" y="-93"/>
                    <a:pt x="150" y="11"/>
                  </a:cubicBezTo>
                  <a:cubicBezTo>
                    <a:pt x="-90" y="116"/>
                    <a:pt x="-90" y="950"/>
                    <a:pt x="510" y="3037"/>
                  </a:cubicBezTo>
                  <a:cubicBezTo>
                    <a:pt x="1110" y="5124"/>
                    <a:pt x="2310" y="8464"/>
                    <a:pt x="3270" y="11490"/>
                  </a:cubicBezTo>
                  <a:cubicBezTo>
                    <a:pt x="4230" y="14516"/>
                    <a:pt x="4950" y="17229"/>
                    <a:pt x="5430" y="18950"/>
                  </a:cubicBezTo>
                  <a:cubicBezTo>
                    <a:pt x="5910" y="20672"/>
                    <a:pt x="6150" y="21403"/>
                    <a:pt x="6270" y="21455"/>
                  </a:cubicBezTo>
                  <a:cubicBezTo>
                    <a:pt x="6390" y="21507"/>
                    <a:pt x="6390" y="20881"/>
                    <a:pt x="6510" y="19368"/>
                  </a:cubicBezTo>
                  <a:cubicBezTo>
                    <a:pt x="6630" y="17855"/>
                    <a:pt x="6870" y="15455"/>
                    <a:pt x="7230" y="13994"/>
                  </a:cubicBezTo>
                  <a:cubicBezTo>
                    <a:pt x="7590" y="12533"/>
                    <a:pt x="8070" y="12011"/>
                    <a:pt x="9030" y="11698"/>
                  </a:cubicBezTo>
                  <a:cubicBezTo>
                    <a:pt x="9990" y="11385"/>
                    <a:pt x="11430" y="11281"/>
                    <a:pt x="12750" y="11907"/>
                  </a:cubicBezTo>
                  <a:cubicBezTo>
                    <a:pt x="14070" y="12533"/>
                    <a:pt x="15270" y="13890"/>
                    <a:pt x="16710" y="15142"/>
                  </a:cubicBezTo>
                  <a:cubicBezTo>
                    <a:pt x="18150" y="16394"/>
                    <a:pt x="19830" y="17542"/>
                    <a:pt x="21510" y="18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91285" y="477195"/>
              <a:ext cx="260351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3008"/>
                  </a:moveTo>
                  <a:cubicBezTo>
                    <a:pt x="1229" y="17077"/>
                    <a:pt x="2459" y="21147"/>
                    <a:pt x="3073" y="20521"/>
                  </a:cubicBezTo>
                  <a:cubicBezTo>
                    <a:pt x="3688" y="19895"/>
                    <a:pt x="3688" y="14573"/>
                    <a:pt x="3776" y="11130"/>
                  </a:cubicBezTo>
                  <a:cubicBezTo>
                    <a:pt x="3863" y="7686"/>
                    <a:pt x="4039" y="6121"/>
                    <a:pt x="4478" y="4869"/>
                  </a:cubicBezTo>
                  <a:cubicBezTo>
                    <a:pt x="4917" y="3617"/>
                    <a:pt x="5620" y="2677"/>
                    <a:pt x="6410" y="2834"/>
                  </a:cubicBezTo>
                  <a:cubicBezTo>
                    <a:pt x="7200" y="2990"/>
                    <a:pt x="8078" y="4243"/>
                    <a:pt x="8605" y="5651"/>
                  </a:cubicBezTo>
                  <a:cubicBezTo>
                    <a:pt x="9132" y="7060"/>
                    <a:pt x="9307" y="8625"/>
                    <a:pt x="9483" y="10503"/>
                  </a:cubicBezTo>
                  <a:cubicBezTo>
                    <a:pt x="9659" y="12382"/>
                    <a:pt x="9834" y="14573"/>
                    <a:pt x="9922" y="14886"/>
                  </a:cubicBezTo>
                  <a:cubicBezTo>
                    <a:pt x="10010" y="15199"/>
                    <a:pt x="10010" y="13634"/>
                    <a:pt x="10273" y="11130"/>
                  </a:cubicBezTo>
                  <a:cubicBezTo>
                    <a:pt x="10537" y="8625"/>
                    <a:pt x="11063" y="5182"/>
                    <a:pt x="11854" y="2990"/>
                  </a:cubicBezTo>
                  <a:cubicBezTo>
                    <a:pt x="12644" y="799"/>
                    <a:pt x="13698" y="-140"/>
                    <a:pt x="14488" y="17"/>
                  </a:cubicBezTo>
                  <a:cubicBezTo>
                    <a:pt x="15278" y="173"/>
                    <a:pt x="15805" y="1425"/>
                    <a:pt x="16859" y="5025"/>
                  </a:cubicBezTo>
                  <a:cubicBezTo>
                    <a:pt x="17912" y="8625"/>
                    <a:pt x="19493" y="14573"/>
                    <a:pt x="20371" y="17703"/>
                  </a:cubicBezTo>
                  <a:cubicBezTo>
                    <a:pt x="21249" y="20834"/>
                    <a:pt x="21424" y="21147"/>
                    <a:pt x="2160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22915" y="768350"/>
              <a:ext cx="585871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29" fill="norm" stroke="1" extrusionOk="0">
                  <a:moveTo>
                    <a:pt x="1227" y="21016"/>
                  </a:moveTo>
                  <a:cubicBezTo>
                    <a:pt x="683" y="21308"/>
                    <a:pt x="139" y="21600"/>
                    <a:pt x="23" y="21308"/>
                  </a:cubicBezTo>
                  <a:cubicBezTo>
                    <a:pt x="-94" y="21016"/>
                    <a:pt x="217" y="20141"/>
                    <a:pt x="1577" y="17805"/>
                  </a:cubicBezTo>
                  <a:cubicBezTo>
                    <a:pt x="2936" y="15470"/>
                    <a:pt x="5345" y="11676"/>
                    <a:pt x="7909" y="8611"/>
                  </a:cubicBezTo>
                  <a:cubicBezTo>
                    <a:pt x="10473" y="5546"/>
                    <a:pt x="13192" y="3211"/>
                    <a:pt x="15484" y="1897"/>
                  </a:cubicBezTo>
                  <a:cubicBezTo>
                    <a:pt x="17777" y="584"/>
                    <a:pt x="19641" y="292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17767" y="825500"/>
              <a:ext cx="314819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2" fill="norm" stroke="1" extrusionOk="0">
                  <a:moveTo>
                    <a:pt x="1546" y="19872"/>
                  </a:moveTo>
                  <a:cubicBezTo>
                    <a:pt x="682" y="20736"/>
                    <a:pt x="-182" y="21600"/>
                    <a:pt x="34" y="21456"/>
                  </a:cubicBezTo>
                  <a:cubicBezTo>
                    <a:pt x="250" y="21312"/>
                    <a:pt x="1546" y="20160"/>
                    <a:pt x="4426" y="17280"/>
                  </a:cubicBezTo>
                  <a:cubicBezTo>
                    <a:pt x="7306" y="14400"/>
                    <a:pt x="11770" y="9792"/>
                    <a:pt x="14866" y="6624"/>
                  </a:cubicBezTo>
                  <a:cubicBezTo>
                    <a:pt x="17962" y="3456"/>
                    <a:pt x="19690" y="1728"/>
                    <a:pt x="214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226758" y="444500"/>
              <a:ext cx="2172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00"/>
                    <a:pt x="4448" y="4800"/>
                    <a:pt x="1502" y="8400"/>
                  </a:cubicBezTo>
                  <a:cubicBezTo>
                    <a:pt x="-1443" y="12000"/>
                    <a:pt x="521" y="168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261185" y="6096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850604" y="185853"/>
              <a:ext cx="350382" cy="78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03" fill="norm" stroke="1" extrusionOk="0">
                  <a:moveTo>
                    <a:pt x="4753" y="4656"/>
                  </a:moveTo>
                  <a:cubicBezTo>
                    <a:pt x="3582" y="4772"/>
                    <a:pt x="2411" y="4888"/>
                    <a:pt x="1500" y="4685"/>
                  </a:cubicBezTo>
                  <a:cubicBezTo>
                    <a:pt x="590" y="4482"/>
                    <a:pt x="-61" y="3959"/>
                    <a:pt x="4" y="3292"/>
                  </a:cubicBezTo>
                  <a:cubicBezTo>
                    <a:pt x="69" y="2624"/>
                    <a:pt x="850" y="1811"/>
                    <a:pt x="1435" y="1288"/>
                  </a:cubicBezTo>
                  <a:cubicBezTo>
                    <a:pt x="2021" y="766"/>
                    <a:pt x="2411" y="534"/>
                    <a:pt x="2867" y="330"/>
                  </a:cubicBezTo>
                  <a:cubicBezTo>
                    <a:pt x="3322" y="127"/>
                    <a:pt x="3843" y="-47"/>
                    <a:pt x="4168" y="11"/>
                  </a:cubicBezTo>
                  <a:cubicBezTo>
                    <a:pt x="4493" y="69"/>
                    <a:pt x="4623" y="359"/>
                    <a:pt x="4623" y="1347"/>
                  </a:cubicBezTo>
                  <a:cubicBezTo>
                    <a:pt x="4623" y="2334"/>
                    <a:pt x="4493" y="4018"/>
                    <a:pt x="4623" y="5730"/>
                  </a:cubicBezTo>
                  <a:cubicBezTo>
                    <a:pt x="4753" y="7443"/>
                    <a:pt x="5144" y="9185"/>
                    <a:pt x="5274" y="10347"/>
                  </a:cubicBezTo>
                  <a:cubicBezTo>
                    <a:pt x="5404" y="11508"/>
                    <a:pt x="5274" y="12088"/>
                    <a:pt x="4819" y="12640"/>
                  </a:cubicBezTo>
                  <a:cubicBezTo>
                    <a:pt x="4363" y="13192"/>
                    <a:pt x="3582" y="13714"/>
                    <a:pt x="2867" y="13976"/>
                  </a:cubicBezTo>
                  <a:cubicBezTo>
                    <a:pt x="2151" y="14237"/>
                    <a:pt x="1500" y="14237"/>
                    <a:pt x="1045" y="14034"/>
                  </a:cubicBezTo>
                  <a:cubicBezTo>
                    <a:pt x="590" y="13830"/>
                    <a:pt x="329" y="13424"/>
                    <a:pt x="525" y="12640"/>
                  </a:cubicBezTo>
                  <a:cubicBezTo>
                    <a:pt x="720" y="11856"/>
                    <a:pt x="1370" y="10695"/>
                    <a:pt x="2867" y="9214"/>
                  </a:cubicBezTo>
                  <a:cubicBezTo>
                    <a:pt x="4363" y="7734"/>
                    <a:pt x="6705" y="5934"/>
                    <a:pt x="8267" y="4772"/>
                  </a:cubicBezTo>
                  <a:cubicBezTo>
                    <a:pt x="9828" y="3611"/>
                    <a:pt x="10609" y="3088"/>
                    <a:pt x="11390" y="2508"/>
                  </a:cubicBezTo>
                  <a:cubicBezTo>
                    <a:pt x="12170" y="1927"/>
                    <a:pt x="12951" y="1288"/>
                    <a:pt x="13276" y="1201"/>
                  </a:cubicBezTo>
                  <a:cubicBezTo>
                    <a:pt x="13602" y="1114"/>
                    <a:pt x="13472" y="1579"/>
                    <a:pt x="12951" y="2885"/>
                  </a:cubicBezTo>
                  <a:cubicBezTo>
                    <a:pt x="12431" y="4192"/>
                    <a:pt x="11520" y="6340"/>
                    <a:pt x="10804" y="8430"/>
                  </a:cubicBezTo>
                  <a:cubicBezTo>
                    <a:pt x="10088" y="10521"/>
                    <a:pt x="9568" y="12553"/>
                    <a:pt x="9243" y="14353"/>
                  </a:cubicBezTo>
                  <a:cubicBezTo>
                    <a:pt x="8917" y="16153"/>
                    <a:pt x="8787" y="17721"/>
                    <a:pt x="8787" y="18766"/>
                  </a:cubicBezTo>
                  <a:cubicBezTo>
                    <a:pt x="8787" y="19811"/>
                    <a:pt x="8917" y="20334"/>
                    <a:pt x="9178" y="20711"/>
                  </a:cubicBezTo>
                  <a:cubicBezTo>
                    <a:pt x="9438" y="21088"/>
                    <a:pt x="9828" y="21321"/>
                    <a:pt x="10349" y="21437"/>
                  </a:cubicBezTo>
                  <a:cubicBezTo>
                    <a:pt x="10869" y="21553"/>
                    <a:pt x="11520" y="21553"/>
                    <a:pt x="12431" y="21118"/>
                  </a:cubicBezTo>
                  <a:cubicBezTo>
                    <a:pt x="13341" y="20682"/>
                    <a:pt x="14512" y="19811"/>
                    <a:pt x="15098" y="18621"/>
                  </a:cubicBezTo>
                  <a:cubicBezTo>
                    <a:pt x="15684" y="17430"/>
                    <a:pt x="15684" y="15921"/>
                    <a:pt x="15553" y="15021"/>
                  </a:cubicBezTo>
                  <a:cubicBezTo>
                    <a:pt x="15423" y="14121"/>
                    <a:pt x="15163" y="13830"/>
                    <a:pt x="14773" y="13569"/>
                  </a:cubicBezTo>
                  <a:cubicBezTo>
                    <a:pt x="14382" y="13308"/>
                    <a:pt x="13862" y="13076"/>
                    <a:pt x="13927" y="13018"/>
                  </a:cubicBezTo>
                  <a:cubicBezTo>
                    <a:pt x="13992" y="12959"/>
                    <a:pt x="14643" y="13076"/>
                    <a:pt x="15814" y="12785"/>
                  </a:cubicBezTo>
                  <a:cubicBezTo>
                    <a:pt x="16985" y="12495"/>
                    <a:pt x="18676" y="11798"/>
                    <a:pt x="19717" y="11305"/>
                  </a:cubicBezTo>
                  <a:cubicBezTo>
                    <a:pt x="20758" y="10811"/>
                    <a:pt x="21149" y="10521"/>
                    <a:pt x="21539" y="10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778835" y="183773"/>
              <a:ext cx="178648" cy="46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23" fill="norm" stroke="1" extrusionOk="0">
                  <a:moveTo>
                    <a:pt x="0" y="2061"/>
                  </a:moveTo>
                  <a:cubicBezTo>
                    <a:pt x="251" y="1185"/>
                    <a:pt x="502" y="309"/>
                    <a:pt x="1130" y="66"/>
                  </a:cubicBezTo>
                  <a:cubicBezTo>
                    <a:pt x="1758" y="-177"/>
                    <a:pt x="2763" y="212"/>
                    <a:pt x="4019" y="1915"/>
                  </a:cubicBezTo>
                  <a:cubicBezTo>
                    <a:pt x="5274" y="3618"/>
                    <a:pt x="6781" y="6634"/>
                    <a:pt x="7535" y="9942"/>
                  </a:cubicBezTo>
                  <a:cubicBezTo>
                    <a:pt x="8288" y="13250"/>
                    <a:pt x="8288" y="16850"/>
                    <a:pt x="8288" y="18893"/>
                  </a:cubicBezTo>
                  <a:cubicBezTo>
                    <a:pt x="8288" y="20937"/>
                    <a:pt x="8288" y="21423"/>
                    <a:pt x="8163" y="21423"/>
                  </a:cubicBezTo>
                  <a:cubicBezTo>
                    <a:pt x="8037" y="21423"/>
                    <a:pt x="7786" y="20937"/>
                    <a:pt x="7660" y="19477"/>
                  </a:cubicBezTo>
                  <a:cubicBezTo>
                    <a:pt x="7535" y="18018"/>
                    <a:pt x="7535" y="15585"/>
                    <a:pt x="7786" y="13980"/>
                  </a:cubicBezTo>
                  <a:cubicBezTo>
                    <a:pt x="8037" y="12374"/>
                    <a:pt x="8540" y="11596"/>
                    <a:pt x="9167" y="11012"/>
                  </a:cubicBezTo>
                  <a:cubicBezTo>
                    <a:pt x="9795" y="10428"/>
                    <a:pt x="10549" y="10039"/>
                    <a:pt x="11553" y="9942"/>
                  </a:cubicBezTo>
                  <a:cubicBezTo>
                    <a:pt x="12558" y="9845"/>
                    <a:pt x="13814" y="10039"/>
                    <a:pt x="15572" y="10964"/>
                  </a:cubicBezTo>
                  <a:cubicBezTo>
                    <a:pt x="17330" y="11888"/>
                    <a:pt x="19591" y="13542"/>
                    <a:pt x="20595" y="15001"/>
                  </a:cubicBezTo>
                  <a:cubicBezTo>
                    <a:pt x="21600" y="16461"/>
                    <a:pt x="21349" y="17726"/>
                    <a:pt x="19842" y="18504"/>
                  </a:cubicBezTo>
                  <a:cubicBezTo>
                    <a:pt x="18335" y="19282"/>
                    <a:pt x="15572" y="19574"/>
                    <a:pt x="13437" y="19720"/>
                  </a:cubicBezTo>
                  <a:cubicBezTo>
                    <a:pt x="11302" y="19866"/>
                    <a:pt x="9795" y="19866"/>
                    <a:pt x="8288" y="19818"/>
                  </a:cubicBezTo>
                  <a:cubicBezTo>
                    <a:pt x="6781" y="19769"/>
                    <a:pt x="5274" y="19672"/>
                    <a:pt x="5149" y="19380"/>
                  </a:cubicBezTo>
                  <a:cubicBezTo>
                    <a:pt x="5023" y="19088"/>
                    <a:pt x="6279" y="18601"/>
                    <a:pt x="7535" y="18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051885" y="412749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027191" y="340783"/>
              <a:ext cx="37395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21600"/>
                  </a:moveTo>
                  <a:cubicBezTo>
                    <a:pt x="758" y="10800"/>
                    <a:pt x="-1516" y="0"/>
                    <a:pt x="1326" y="0"/>
                  </a:cubicBezTo>
                  <a:cubicBezTo>
                    <a:pt x="4168" y="0"/>
                    <a:pt x="12126" y="10800"/>
                    <a:pt x="20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136552" y="318508"/>
              <a:ext cx="306078" cy="27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39" fill="norm" stroke="1" extrusionOk="0">
                  <a:moveTo>
                    <a:pt x="10130" y="8893"/>
                  </a:moveTo>
                  <a:cubicBezTo>
                    <a:pt x="8938" y="7398"/>
                    <a:pt x="7746" y="5903"/>
                    <a:pt x="6703" y="5155"/>
                  </a:cubicBezTo>
                  <a:cubicBezTo>
                    <a:pt x="5661" y="4407"/>
                    <a:pt x="4767" y="4407"/>
                    <a:pt x="3724" y="5986"/>
                  </a:cubicBezTo>
                  <a:cubicBezTo>
                    <a:pt x="2681" y="7564"/>
                    <a:pt x="1490" y="10721"/>
                    <a:pt x="819" y="12715"/>
                  </a:cubicBezTo>
                  <a:cubicBezTo>
                    <a:pt x="149" y="14709"/>
                    <a:pt x="0" y="15539"/>
                    <a:pt x="0" y="16370"/>
                  </a:cubicBezTo>
                  <a:cubicBezTo>
                    <a:pt x="0" y="17201"/>
                    <a:pt x="149" y="18032"/>
                    <a:pt x="670" y="18364"/>
                  </a:cubicBezTo>
                  <a:cubicBezTo>
                    <a:pt x="1192" y="18696"/>
                    <a:pt x="2086" y="18530"/>
                    <a:pt x="3277" y="16869"/>
                  </a:cubicBezTo>
                  <a:cubicBezTo>
                    <a:pt x="4469" y="15207"/>
                    <a:pt x="5959" y="12050"/>
                    <a:pt x="6778" y="10056"/>
                  </a:cubicBezTo>
                  <a:cubicBezTo>
                    <a:pt x="7597" y="8063"/>
                    <a:pt x="7746" y="7232"/>
                    <a:pt x="7970" y="7232"/>
                  </a:cubicBezTo>
                  <a:cubicBezTo>
                    <a:pt x="8193" y="7232"/>
                    <a:pt x="8491" y="8063"/>
                    <a:pt x="8789" y="9309"/>
                  </a:cubicBezTo>
                  <a:cubicBezTo>
                    <a:pt x="9087" y="10555"/>
                    <a:pt x="9385" y="12216"/>
                    <a:pt x="9906" y="13546"/>
                  </a:cubicBezTo>
                  <a:cubicBezTo>
                    <a:pt x="10428" y="14875"/>
                    <a:pt x="11172" y="15872"/>
                    <a:pt x="12364" y="15290"/>
                  </a:cubicBezTo>
                  <a:cubicBezTo>
                    <a:pt x="13556" y="14709"/>
                    <a:pt x="15194" y="12549"/>
                    <a:pt x="16163" y="10139"/>
                  </a:cubicBezTo>
                  <a:cubicBezTo>
                    <a:pt x="17131" y="7730"/>
                    <a:pt x="17429" y="5072"/>
                    <a:pt x="17503" y="3327"/>
                  </a:cubicBezTo>
                  <a:cubicBezTo>
                    <a:pt x="17578" y="1583"/>
                    <a:pt x="17429" y="752"/>
                    <a:pt x="16982" y="336"/>
                  </a:cubicBezTo>
                  <a:cubicBezTo>
                    <a:pt x="16535" y="-79"/>
                    <a:pt x="15790" y="-79"/>
                    <a:pt x="15120" y="170"/>
                  </a:cubicBezTo>
                  <a:cubicBezTo>
                    <a:pt x="14450" y="419"/>
                    <a:pt x="13854" y="918"/>
                    <a:pt x="13556" y="2081"/>
                  </a:cubicBezTo>
                  <a:cubicBezTo>
                    <a:pt x="13258" y="3244"/>
                    <a:pt x="13258" y="5072"/>
                    <a:pt x="14599" y="7398"/>
                  </a:cubicBezTo>
                  <a:cubicBezTo>
                    <a:pt x="15939" y="9724"/>
                    <a:pt x="18621" y="12549"/>
                    <a:pt x="20036" y="14376"/>
                  </a:cubicBezTo>
                  <a:cubicBezTo>
                    <a:pt x="21451" y="16204"/>
                    <a:pt x="21600" y="17035"/>
                    <a:pt x="21526" y="17949"/>
                  </a:cubicBezTo>
                  <a:cubicBezTo>
                    <a:pt x="21451" y="18863"/>
                    <a:pt x="21153" y="19859"/>
                    <a:pt x="20632" y="20524"/>
                  </a:cubicBezTo>
                  <a:cubicBezTo>
                    <a:pt x="20110" y="21189"/>
                    <a:pt x="19366" y="21521"/>
                    <a:pt x="18695" y="20939"/>
                  </a:cubicBezTo>
                  <a:cubicBezTo>
                    <a:pt x="18025" y="20358"/>
                    <a:pt x="17429" y="18863"/>
                    <a:pt x="16833" y="17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638466" y="120086"/>
              <a:ext cx="143670" cy="45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95" fill="norm" stroke="1" extrusionOk="0">
                  <a:moveTo>
                    <a:pt x="21248" y="325"/>
                  </a:moveTo>
                  <a:cubicBezTo>
                    <a:pt x="19683" y="126"/>
                    <a:pt x="18118" y="-73"/>
                    <a:pt x="16709" y="27"/>
                  </a:cubicBezTo>
                  <a:cubicBezTo>
                    <a:pt x="15300" y="126"/>
                    <a:pt x="14048" y="524"/>
                    <a:pt x="11544" y="1818"/>
                  </a:cubicBezTo>
                  <a:cubicBezTo>
                    <a:pt x="9039" y="3112"/>
                    <a:pt x="5283" y="5302"/>
                    <a:pt x="2935" y="8139"/>
                  </a:cubicBezTo>
                  <a:cubicBezTo>
                    <a:pt x="587" y="10976"/>
                    <a:pt x="-352" y="14460"/>
                    <a:pt x="118" y="16849"/>
                  </a:cubicBezTo>
                  <a:cubicBezTo>
                    <a:pt x="587" y="19238"/>
                    <a:pt x="2465" y="20532"/>
                    <a:pt x="5752" y="21029"/>
                  </a:cubicBezTo>
                  <a:cubicBezTo>
                    <a:pt x="9039" y="21527"/>
                    <a:pt x="13735" y="21228"/>
                    <a:pt x="18431" y="20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859343" y="267753"/>
              <a:ext cx="214893" cy="31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40" fill="norm" stroke="1" extrusionOk="0">
                  <a:moveTo>
                    <a:pt x="13875" y="4589"/>
                  </a:moveTo>
                  <a:cubicBezTo>
                    <a:pt x="13875" y="3883"/>
                    <a:pt x="13875" y="3177"/>
                    <a:pt x="13558" y="2330"/>
                  </a:cubicBezTo>
                  <a:cubicBezTo>
                    <a:pt x="13240" y="1483"/>
                    <a:pt x="12605" y="495"/>
                    <a:pt x="11758" y="142"/>
                  </a:cubicBezTo>
                  <a:cubicBezTo>
                    <a:pt x="10911" y="-211"/>
                    <a:pt x="9852" y="71"/>
                    <a:pt x="8370" y="1271"/>
                  </a:cubicBezTo>
                  <a:cubicBezTo>
                    <a:pt x="6887" y="2471"/>
                    <a:pt x="4981" y="4589"/>
                    <a:pt x="3499" y="7342"/>
                  </a:cubicBezTo>
                  <a:cubicBezTo>
                    <a:pt x="2017" y="10095"/>
                    <a:pt x="958" y="13483"/>
                    <a:pt x="428" y="15601"/>
                  </a:cubicBezTo>
                  <a:cubicBezTo>
                    <a:pt x="-101" y="17718"/>
                    <a:pt x="-101" y="18565"/>
                    <a:pt x="217" y="19271"/>
                  </a:cubicBezTo>
                  <a:cubicBezTo>
                    <a:pt x="534" y="19977"/>
                    <a:pt x="1170" y="20542"/>
                    <a:pt x="2017" y="20895"/>
                  </a:cubicBezTo>
                  <a:cubicBezTo>
                    <a:pt x="2864" y="21248"/>
                    <a:pt x="3923" y="21389"/>
                    <a:pt x="5405" y="21036"/>
                  </a:cubicBezTo>
                  <a:cubicBezTo>
                    <a:pt x="6887" y="20683"/>
                    <a:pt x="8793" y="19836"/>
                    <a:pt x="11017" y="17789"/>
                  </a:cubicBezTo>
                  <a:cubicBezTo>
                    <a:pt x="13240" y="15742"/>
                    <a:pt x="15781" y="12495"/>
                    <a:pt x="17158" y="9742"/>
                  </a:cubicBezTo>
                  <a:cubicBezTo>
                    <a:pt x="18534" y="6989"/>
                    <a:pt x="18746" y="4730"/>
                    <a:pt x="18534" y="3248"/>
                  </a:cubicBezTo>
                  <a:cubicBezTo>
                    <a:pt x="18323" y="1765"/>
                    <a:pt x="17687" y="1060"/>
                    <a:pt x="16311" y="636"/>
                  </a:cubicBezTo>
                  <a:cubicBezTo>
                    <a:pt x="14934" y="213"/>
                    <a:pt x="12817" y="71"/>
                    <a:pt x="10805" y="565"/>
                  </a:cubicBezTo>
                  <a:cubicBezTo>
                    <a:pt x="8793" y="1060"/>
                    <a:pt x="6887" y="2189"/>
                    <a:pt x="5723" y="3177"/>
                  </a:cubicBezTo>
                  <a:cubicBezTo>
                    <a:pt x="4558" y="4165"/>
                    <a:pt x="4134" y="5013"/>
                    <a:pt x="3817" y="5930"/>
                  </a:cubicBezTo>
                  <a:cubicBezTo>
                    <a:pt x="3499" y="6848"/>
                    <a:pt x="3287" y="7836"/>
                    <a:pt x="3605" y="8542"/>
                  </a:cubicBezTo>
                  <a:cubicBezTo>
                    <a:pt x="3923" y="9248"/>
                    <a:pt x="4770" y="9671"/>
                    <a:pt x="6781" y="9742"/>
                  </a:cubicBezTo>
                  <a:cubicBezTo>
                    <a:pt x="8793" y="9813"/>
                    <a:pt x="11970" y="9530"/>
                    <a:pt x="14617" y="8895"/>
                  </a:cubicBezTo>
                  <a:cubicBezTo>
                    <a:pt x="17264" y="8260"/>
                    <a:pt x="19381" y="7271"/>
                    <a:pt x="21499" y="6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959935" y="88634"/>
              <a:ext cx="139701" cy="12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945" y="46"/>
                  </a:moveTo>
                  <a:cubicBezTo>
                    <a:pt x="1964" y="5633"/>
                    <a:pt x="982" y="11219"/>
                    <a:pt x="491" y="14943"/>
                  </a:cubicBezTo>
                  <a:cubicBezTo>
                    <a:pt x="0" y="18667"/>
                    <a:pt x="0" y="20529"/>
                    <a:pt x="0" y="20529"/>
                  </a:cubicBezTo>
                  <a:cubicBezTo>
                    <a:pt x="0" y="20529"/>
                    <a:pt x="0" y="18667"/>
                    <a:pt x="327" y="15874"/>
                  </a:cubicBezTo>
                  <a:cubicBezTo>
                    <a:pt x="655" y="13081"/>
                    <a:pt x="1309" y="9357"/>
                    <a:pt x="2291" y="6191"/>
                  </a:cubicBezTo>
                  <a:cubicBezTo>
                    <a:pt x="3273" y="3026"/>
                    <a:pt x="4582" y="419"/>
                    <a:pt x="6055" y="46"/>
                  </a:cubicBezTo>
                  <a:cubicBezTo>
                    <a:pt x="7527" y="-326"/>
                    <a:pt x="9164" y="1536"/>
                    <a:pt x="11782" y="5446"/>
                  </a:cubicBezTo>
                  <a:cubicBezTo>
                    <a:pt x="14400" y="9357"/>
                    <a:pt x="18000" y="15315"/>
                    <a:pt x="21600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144085" y="127000"/>
              <a:ext cx="146229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4629" y="0"/>
                  </a:moveTo>
                  <a:cubicBezTo>
                    <a:pt x="8023" y="2118"/>
                    <a:pt x="11417" y="4235"/>
                    <a:pt x="14657" y="6882"/>
                  </a:cubicBezTo>
                  <a:cubicBezTo>
                    <a:pt x="17897" y="9529"/>
                    <a:pt x="20983" y="12706"/>
                    <a:pt x="21291" y="15247"/>
                  </a:cubicBezTo>
                  <a:cubicBezTo>
                    <a:pt x="21600" y="17788"/>
                    <a:pt x="19131" y="19694"/>
                    <a:pt x="15120" y="20647"/>
                  </a:cubicBezTo>
                  <a:cubicBezTo>
                    <a:pt x="11109" y="21600"/>
                    <a:pt x="555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804485" y="361950"/>
              <a:ext cx="793751" cy="6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691" y="13745"/>
                  </a:moveTo>
                  <a:cubicBezTo>
                    <a:pt x="346" y="14400"/>
                    <a:pt x="0" y="15055"/>
                    <a:pt x="0" y="16364"/>
                  </a:cubicBezTo>
                  <a:cubicBezTo>
                    <a:pt x="0" y="17673"/>
                    <a:pt x="346" y="19636"/>
                    <a:pt x="1440" y="20618"/>
                  </a:cubicBezTo>
                  <a:cubicBezTo>
                    <a:pt x="2534" y="21600"/>
                    <a:pt x="4378" y="21600"/>
                    <a:pt x="6422" y="20618"/>
                  </a:cubicBezTo>
                  <a:cubicBezTo>
                    <a:pt x="8467" y="19636"/>
                    <a:pt x="10714" y="17673"/>
                    <a:pt x="13018" y="15709"/>
                  </a:cubicBezTo>
                  <a:cubicBezTo>
                    <a:pt x="15322" y="13745"/>
                    <a:pt x="17683" y="11782"/>
                    <a:pt x="19066" y="10800"/>
                  </a:cubicBezTo>
                  <a:cubicBezTo>
                    <a:pt x="20448" y="9818"/>
                    <a:pt x="20851" y="9818"/>
                    <a:pt x="21110" y="8182"/>
                  </a:cubicBezTo>
                  <a:cubicBezTo>
                    <a:pt x="21370" y="6545"/>
                    <a:pt x="21485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437763" y="295481"/>
              <a:ext cx="82957" cy="23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483" fill="norm" stroke="1" extrusionOk="0">
                  <a:moveTo>
                    <a:pt x="17390" y="1454"/>
                  </a:moveTo>
                  <a:cubicBezTo>
                    <a:pt x="14304" y="1061"/>
                    <a:pt x="11219" y="668"/>
                    <a:pt x="7876" y="374"/>
                  </a:cubicBezTo>
                  <a:cubicBezTo>
                    <a:pt x="4533" y="79"/>
                    <a:pt x="933" y="-117"/>
                    <a:pt x="161" y="79"/>
                  </a:cubicBezTo>
                  <a:cubicBezTo>
                    <a:pt x="-610" y="276"/>
                    <a:pt x="1447" y="865"/>
                    <a:pt x="5047" y="1945"/>
                  </a:cubicBezTo>
                  <a:cubicBezTo>
                    <a:pt x="8647" y="3025"/>
                    <a:pt x="13790" y="4596"/>
                    <a:pt x="16876" y="6363"/>
                  </a:cubicBezTo>
                  <a:cubicBezTo>
                    <a:pt x="19961" y="8130"/>
                    <a:pt x="20990" y="10094"/>
                    <a:pt x="19447" y="11763"/>
                  </a:cubicBezTo>
                  <a:cubicBezTo>
                    <a:pt x="17904" y="13432"/>
                    <a:pt x="13790" y="14807"/>
                    <a:pt x="10447" y="15887"/>
                  </a:cubicBezTo>
                  <a:cubicBezTo>
                    <a:pt x="7104" y="16967"/>
                    <a:pt x="4533" y="17752"/>
                    <a:pt x="4019" y="18538"/>
                  </a:cubicBezTo>
                  <a:cubicBezTo>
                    <a:pt x="3504" y="19323"/>
                    <a:pt x="5047" y="20108"/>
                    <a:pt x="7104" y="20599"/>
                  </a:cubicBezTo>
                  <a:cubicBezTo>
                    <a:pt x="9161" y="21090"/>
                    <a:pt x="11733" y="21287"/>
                    <a:pt x="14304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735657" y="334383"/>
              <a:ext cx="168612" cy="18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0402" fill="norm" stroke="1" extrusionOk="0">
                  <a:moveTo>
                    <a:pt x="20334" y="5875"/>
                  </a:moveTo>
                  <a:cubicBezTo>
                    <a:pt x="19562" y="3997"/>
                    <a:pt x="18791" y="2118"/>
                    <a:pt x="17119" y="944"/>
                  </a:cubicBezTo>
                  <a:cubicBezTo>
                    <a:pt x="15448" y="-229"/>
                    <a:pt x="12876" y="-699"/>
                    <a:pt x="9791" y="1884"/>
                  </a:cubicBezTo>
                  <a:cubicBezTo>
                    <a:pt x="6705" y="4466"/>
                    <a:pt x="3105" y="10101"/>
                    <a:pt x="1305" y="13623"/>
                  </a:cubicBezTo>
                  <a:cubicBezTo>
                    <a:pt x="-495" y="17144"/>
                    <a:pt x="-495" y="18553"/>
                    <a:pt x="1691" y="19492"/>
                  </a:cubicBezTo>
                  <a:cubicBezTo>
                    <a:pt x="3876" y="20431"/>
                    <a:pt x="8248" y="20901"/>
                    <a:pt x="11976" y="19610"/>
                  </a:cubicBezTo>
                  <a:cubicBezTo>
                    <a:pt x="15705" y="18318"/>
                    <a:pt x="18791" y="15266"/>
                    <a:pt x="19948" y="12331"/>
                  </a:cubicBezTo>
                  <a:cubicBezTo>
                    <a:pt x="21105" y="9397"/>
                    <a:pt x="20334" y="6579"/>
                    <a:pt x="18148" y="4936"/>
                  </a:cubicBezTo>
                  <a:cubicBezTo>
                    <a:pt x="15962" y="3292"/>
                    <a:pt x="12362" y="2823"/>
                    <a:pt x="8762" y="2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790570" y="42497"/>
              <a:ext cx="244315" cy="14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61" fill="norm" stroke="1" extrusionOk="0">
                  <a:moveTo>
                    <a:pt x="8967" y="3823"/>
                  </a:moveTo>
                  <a:cubicBezTo>
                    <a:pt x="8783" y="2344"/>
                    <a:pt x="8598" y="865"/>
                    <a:pt x="8044" y="273"/>
                  </a:cubicBezTo>
                  <a:cubicBezTo>
                    <a:pt x="7490" y="-319"/>
                    <a:pt x="6567" y="-23"/>
                    <a:pt x="5275" y="1900"/>
                  </a:cubicBezTo>
                  <a:cubicBezTo>
                    <a:pt x="3983" y="3823"/>
                    <a:pt x="2321" y="7374"/>
                    <a:pt x="1306" y="9889"/>
                  </a:cubicBezTo>
                  <a:cubicBezTo>
                    <a:pt x="290" y="12404"/>
                    <a:pt x="-79" y="13884"/>
                    <a:pt x="13" y="15215"/>
                  </a:cubicBezTo>
                  <a:cubicBezTo>
                    <a:pt x="106" y="16547"/>
                    <a:pt x="659" y="17730"/>
                    <a:pt x="1398" y="18026"/>
                  </a:cubicBezTo>
                  <a:cubicBezTo>
                    <a:pt x="2136" y="18322"/>
                    <a:pt x="3059" y="17730"/>
                    <a:pt x="3983" y="15955"/>
                  </a:cubicBezTo>
                  <a:cubicBezTo>
                    <a:pt x="4906" y="14180"/>
                    <a:pt x="5829" y="11221"/>
                    <a:pt x="6567" y="8854"/>
                  </a:cubicBezTo>
                  <a:cubicBezTo>
                    <a:pt x="7306" y="6486"/>
                    <a:pt x="7859" y="4711"/>
                    <a:pt x="8136" y="4563"/>
                  </a:cubicBezTo>
                  <a:cubicBezTo>
                    <a:pt x="8413" y="4415"/>
                    <a:pt x="8413" y="5895"/>
                    <a:pt x="8598" y="7374"/>
                  </a:cubicBezTo>
                  <a:cubicBezTo>
                    <a:pt x="8783" y="8854"/>
                    <a:pt x="9152" y="10333"/>
                    <a:pt x="9706" y="11517"/>
                  </a:cubicBezTo>
                  <a:cubicBezTo>
                    <a:pt x="10259" y="12700"/>
                    <a:pt x="10998" y="13588"/>
                    <a:pt x="12383" y="12404"/>
                  </a:cubicBezTo>
                  <a:cubicBezTo>
                    <a:pt x="13767" y="11221"/>
                    <a:pt x="15798" y="7966"/>
                    <a:pt x="17090" y="5747"/>
                  </a:cubicBezTo>
                  <a:cubicBezTo>
                    <a:pt x="18383" y="3528"/>
                    <a:pt x="18936" y="2344"/>
                    <a:pt x="18659" y="1456"/>
                  </a:cubicBezTo>
                  <a:cubicBezTo>
                    <a:pt x="18383" y="569"/>
                    <a:pt x="17275" y="-23"/>
                    <a:pt x="16629" y="421"/>
                  </a:cubicBezTo>
                  <a:cubicBezTo>
                    <a:pt x="15983" y="865"/>
                    <a:pt x="15798" y="2344"/>
                    <a:pt x="16259" y="4415"/>
                  </a:cubicBezTo>
                  <a:cubicBezTo>
                    <a:pt x="16721" y="6486"/>
                    <a:pt x="17829" y="9149"/>
                    <a:pt x="18752" y="11221"/>
                  </a:cubicBezTo>
                  <a:cubicBezTo>
                    <a:pt x="19675" y="13292"/>
                    <a:pt x="20413" y="14771"/>
                    <a:pt x="20875" y="16251"/>
                  </a:cubicBezTo>
                  <a:cubicBezTo>
                    <a:pt x="21336" y="17730"/>
                    <a:pt x="21521" y="19210"/>
                    <a:pt x="20967" y="20097"/>
                  </a:cubicBezTo>
                  <a:cubicBezTo>
                    <a:pt x="20413" y="20985"/>
                    <a:pt x="19121" y="21281"/>
                    <a:pt x="18475" y="20541"/>
                  </a:cubicBezTo>
                  <a:cubicBezTo>
                    <a:pt x="17829" y="19802"/>
                    <a:pt x="17829" y="18026"/>
                    <a:pt x="17829" y="16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236285" y="36593"/>
              <a:ext cx="95251" cy="11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1432"/>
                  </a:moveTo>
                  <a:cubicBezTo>
                    <a:pt x="0" y="5289"/>
                    <a:pt x="0" y="9146"/>
                    <a:pt x="0" y="12424"/>
                  </a:cubicBezTo>
                  <a:cubicBezTo>
                    <a:pt x="0" y="15703"/>
                    <a:pt x="0" y="18403"/>
                    <a:pt x="0" y="18403"/>
                  </a:cubicBezTo>
                  <a:cubicBezTo>
                    <a:pt x="0" y="18403"/>
                    <a:pt x="0" y="15703"/>
                    <a:pt x="240" y="13196"/>
                  </a:cubicBezTo>
                  <a:cubicBezTo>
                    <a:pt x="480" y="10689"/>
                    <a:pt x="960" y="8374"/>
                    <a:pt x="2160" y="6060"/>
                  </a:cubicBezTo>
                  <a:cubicBezTo>
                    <a:pt x="3360" y="3746"/>
                    <a:pt x="5280" y="1432"/>
                    <a:pt x="7440" y="467"/>
                  </a:cubicBezTo>
                  <a:cubicBezTo>
                    <a:pt x="9600" y="-497"/>
                    <a:pt x="12000" y="-111"/>
                    <a:pt x="13440" y="2974"/>
                  </a:cubicBezTo>
                  <a:cubicBezTo>
                    <a:pt x="14880" y="6060"/>
                    <a:pt x="15360" y="11846"/>
                    <a:pt x="16560" y="15317"/>
                  </a:cubicBezTo>
                  <a:cubicBezTo>
                    <a:pt x="17760" y="18789"/>
                    <a:pt x="19680" y="19946"/>
                    <a:pt x="21600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5401385" y="50799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6800"/>
                    <a:pt x="4937" y="12000"/>
                    <a:pt x="8537" y="8400"/>
                  </a:cubicBezTo>
                  <a:cubicBezTo>
                    <a:pt x="12137" y="4800"/>
                    <a:pt x="1686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5596118" y="25399"/>
              <a:ext cx="40218" cy="9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11368" y="0"/>
                  </a:moveTo>
                  <a:cubicBezTo>
                    <a:pt x="5684" y="0"/>
                    <a:pt x="0" y="0"/>
                    <a:pt x="0" y="1227"/>
                  </a:cubicBezTo>
                  <a:cubicBezTo>
                    <a:pt x="0" y="2455"/>
                    <a:pt x="5684" y="4909"/>
                    <a:pt x="9095" y="7364"/>
                  </a:cubicBezTo>
                  <a:cubicBezTo>
                    <a:pt x="12505" y="9818"/>
                    <a:pt x="13642" y="12273"/>
                    <a:pt x="12505" y="14727"/>
                  </a:cubicBezTo>
                  <a:cubicBezTo>
                    <a:pt x="11368" y="17182"/>
                    <a:pt x="7958" y="19636"/>
                    <a:pt x="9095" y="20618"/>
                  </a:cubicBezTo>
                  <a:cubicBezTo>
                    <a:pt x="10232" y="21600"/>
                    <a:pt x="15916" y="21109"/>
                    <a:pt x="2160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696395" y="0"/>
              <a:ext cx="167218" cy="1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44" fill="norm" stroke="1" extrusionOk="0">
                  <a:moveTo>
                    <a:pt x="14209" y="0"/>
                  </a:moveTo>
                  <a:cubicBezTo>
                    <a:pt x="12319" y="5923"/>
                    <a:pt x="10429" y="11845"/>
                    <a:pt x="8944" y="15329"/>
                  </a:cubicBezTo>
                  <a:cubicBezTo>
                    <a:pt x="7459" y="18813"/>
                    <a:pt x="6379" y="19858"/>
                    <a:pt x="5164" y="20555"/>
                  </a:cubicBezTo>
                  <a:cubicBezTo>
                    <a:pt x="3949" y="21252"/>
                    <a:pt x="2599" y="21600"/>
                    <a:pt x="1654" y="20032"/>
                  </a:cubicBezTo>
                  <a:cubicBezTo>
                    <a:pt x="709" y="18465"/>
                    <a:pt x="169" y="14981"/>
                    <a:pt x="34" y="12368"/>
                  </a:cubicBezTo>
                  <a:cubicBezTo>
                    <a:pt x="-101" y="9755"/>
                    <a:pt x="169" y="8013"/>
                    <a:pt x="844" y="6619"/>
                  </a:cubicBezTo>
                  <a:cubicBezTo>
                    <a:pt x="1519" y="5226"/>
                    <a:pt x="2599" y="4181"/>
                    <a:pt x="4894" y="5400"/>
                  </a:cubicBezTo>
                  <a:cubicBezTo>
                    <a:pt x="7189" y="6619"/>
                    <a:pt x="10699" y="10103"/>
                    <a:pt x="12994" y="12368"/>
                  </a:cubicBezTo>
                  <a:cubicBezTo>
                    <a:pt x="15289" y="14632"/>
                    <a:pt x="16369" y="15677"/>
                    <a:pt x="17584" y="16026"/>
                  </a:cubicBezTo>
                  <a:cubicBezTo>
                    <a:pt x="18799" y="16374"/>
                    <a:pt x="20149" y="16026"/>
                    <a:pt x="20824" y="14110"/>
                  </a:cubicBezTo>
                  <a:cubicBezTo>
                    <a:pt x="21499" y="12194"/>
                    <a:pt x="21499" y="8710"/>
                    <a:pt x="20824" y="6794"/>
                  </a:cubicBezTo>
                  <a:cubicBezTo>
                    <a:pt x="20149" y="4877"/>
                    <a:pt x="18799" y="4529"/>
                    <a:pt x="16504" y="4529"/>
                  </a:cubicBezTo>
                  <a:cubicBezTo>
                    <a:pt x="14209" y="4529"/>
                    <a:pt x="10969" y="4877"/>
                    <a:pt x="7729" y="5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629862" y="426396"/>
              <a:ext cx="416174" cy="20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26" fill="norm" stroke="1" extrusionOk="0">
                  <a:moveTo>
                    <a:pt x="7085" y="10375"/>
                  </a:moveTo>
                  <a:cubicBezTo>
                    <a:pt x="6866" y="8193"/>
                    <a:pt x="6646" y="6011"/>
                    <a:pt x="5934" y="4375"/>
                  </a:cubicBezTo>
                  <a:cubicBezTo>
                    <a:pt x="5221" y="2738"/>
                    <a:pt x="4015" y="1647"/>
                    <a:pt x="2973" y="2520"/>
                  </a:cubicBezTo>
                  <a:cubicBezTo>
                    <a:pt x="1932" y="3393"/>
                    <a:pt x="1054" y="6229"/>
                    <a:pt x="561" y="9284"/>
                  </a:cubicBezTo>
                  <a:cubicBezTo>
                    <a:pt x="68" y="12338"/>
                    <a:pt x="-42" y="15611"/>
                    <a:pt x="13" y="17793"/>
                  </a:cubicBezTo>
                  <a:cubicBezTo>
                    <a:pt x="68" y="19975"/>
                    <a:pt x="287" y="21066"/>
                    <a:pt x="945" y="21284"/>
                  </a:cubicBezTo>
                  <a:cubicBezTo>
                    <a:pt x="1603" y="21502"/>
                    <a:pt x="2699" y="20847"/>
                    <a:pt x="3576" y="19538"/>
                  </a:cubicBezTo>
                  <a:cubicBezTo>
                    <a:pt x="4453" y="18229"/>
                    <a:pt x="5111" y="16266"/>
                    <a:pt x="5550" y="14738"/>
                  </a:cubicBezTo>
                  <a:cubicBezTo>
                    <a:pt x="5988" y="13211"/>
                    <a:pt x="6208" y="12120"/>
                    <a:pt x="6372" y="12557"/>
                  </a:cubicBezTo>
                  <a:cubicBezTo>
                    <a:pt x="6537" y="12993"/>
                    <a:pt x="6646" y="14957"/>
                    <a:pt x="6920" y="16266"/>
                  </a:cubicBezTo>
                  <a:cubicBezTo>
                    <a:pt x="7195" y="17575"/>
                    <a:pt x="7633" y="18229"/>
                    <a:pt x="8455" y="18120"/>
                  </a:cubicBezTo>
                  <a:cubicBezTo>
                    <a:pt x="9278" y="18011"/>
                    <a:pt x="10484" y="17138"/>
                    <a:pt x="11416" y="15720"/>
                  </a:cubicBezTo>
                  <a:cubicBezTo>
                    <a:pt x="12348" y="14302"/>
                    <a:pt x="13006" y="12338"/>
                    <a:pt x="13335" y="10811"/>
                  </a:cubicBezTo>
                  <a:cubicBezTo>
                    <a:pt x="13664" y="9284"/>
                    <a:pt x="13664" y="8193"/>
                    <a:pt x="13664" y="8193"/>
                  </a:cubicBezTo>
                  <a:cubicBezTo>
                    <a:pt x="13664" y="8193"/>
                    <a:pt x="13664" y="9284"/>
                    <a:pt x="13664" y="10811"/>
                  </a:cubicBezTo>
                  <a:cubicBezTo>
                    <a:pt x="13664" y="12338"/>
                    <a:pt x="13664" y="14302"/>
                    <a:pt x="13664" y="14302"/>
                  </a:cubicBezTo>
                  <a:cubicBezTo>
                    <a:pt x="13664" y="14302"/>
                    <a:pt x="13664" y="12338"/>
                    <a:pt x="13883" y="9829"/>
                  </a:cubicBezTo>
                  <a:cubicBezTo>
                    <a:pt x="14102" y="7320"/>
                    <a:pt x="14541" y="4266"/>
                    <a:pt x="14979" y="2411"/>
                  </a:cubicBezTo>
                  <a:cubicBezTo>
                    <a:pt x="15418" y="557"/>
                    <a:pt x="15856" y="-98"/>
                    <a:pt x="16240" y="11"/>
                  </a:cubicBezTo>
                  <a:cubicBezTo>
                    <a:pt x="16624" y="120"/>
                    <a:pt x="16953" y="993"/>
                    <a:pt x="17227" y="2957"/>
                  </a:cubicBezTo>
                  <a:cubicBezTo>
                    <a:pt x="17501" y="4920"/>
                    <a:pt x="17720" y="7975"/>
                    <a:pt x="17885" y="10157"/>
                  </a:cubicBezTo>
                  <a:cubicBezTo>
                    <a:pt x="18049" y="12338"/>
                    <a:pt x="18159" y="13647"/>
                    <a:pt x="18762" y="14302"/>
                  </a:cubicBezTo>
                  <a:cubicBezTo>
                    <a:pt x="19365" y="14957"/>
                    <a:pt x="20462" y="14957"/>
                    <a:pt x="21558" y="14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076569" y="210496"/>
              <a:ext cx="158909" cy="38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31" fill="norm" stroke="1" extrusionOk="0">
                  <a:moveTo>
                    <a:pt x="12100" y="15881"/>
                  </a:moveTo>
                  <a:cubicBezTo>
                    <a:pt x="12384" y="14819"/>
                    <a:pt x="12668" y="13757"/>
                    <a:pt x="11958" y="13226"/>
                  </a:cubicBezTo>
                  <a:cubicBezTo>
                    <a:pt x="11247" y="12695"/>
                    <a:pt x="9542" y="12695"/>
                    <a:pt x="7553" y="13285"/>
                  </a:cubicBezTo>
                  <a:cubicBezTo>
                    <a:pt x="5563" y="13875"/>
                    <a:pt x="3290" y="15055"/>
                    <a:pt x="1868" y="16295"/>
                  </a:cubicBezTo>
                  <a:cubicBezTo>
                    <a:pt x="447" y="17534"/>
                    <a:pt x="-121" y="18832"/>
                    <a:pt x="21" y="19717"/>
                  </a:cubicBezTo>
                  <a:cubicBezTo>
                    <a:pt x="163" y="20603"/>
                    <a:pt x="1016" y="21075"/>
                    <a:pt x="2153" y="21311"/>
                  </a:cubicBezTo>
                  <a:cubicBezTo>
                    <a:pt x="3290" y="21547"/>
                    <a:pt x="4711" y="21547"/>
                    <a:pt x="7411" y="20249"/>
                  </a:cubicBezTo>
                  <a:cubicBezTo>
                    <a:pt x="10111" y="18950"/>
                    <a:pt x="14090" y="16354"/>
                    <a:pt x="16647" y="13698"/>
                  </a:cubicBezTo>
                  <a:cubicBezTo>
                    <a:pt x="19205" y="11042"/>
                    <a:pt x="20342" y="8327"/>
                    <a:pt x="20911" y="6144"/>
                  </a:cubicBezTo>
                  <a:cubicBezTo>
                    <a:pt x="21479" y="3960"/>
                    <a:pt x="21479" y="2308"/>
                    <a:pt x="20911" y="1304"/>
                  </a:cubicBezTo>
                  <a:cubicBezTo>
                    <a:pt x="20342" y="301"/>
                    <a:pt x="19205" y="-53"/>
                    <a:pt x="18068" y="6"/>
                  </a:cubicBezTo>
                  <a:cubicBezTo>
                    <a:pt x="16932" y="65"/>
                    <a:pt x="15795" y="537"/>
                    <a:pt x="14658" y="2544"/>
                  </a:cubicBezTo>
                  <a:cubicBezTo>
                    <a:pt x="13521" y="4550"/>
                    <a:pt x="12384" y="8091"/>
                    <a:pt x="12668" y="11160"/>
                  </a:cubicBezTo>
                  <a:cubicBezTo>
                    <a:pt x="12953" y="14229"/>
                    <a:pt x="14658" y="16826"/>
                    <a:pt x="16079" y="18301"/>
                  </a:cubicBezTo>
                  <a:cubicBezTo>
                    <a:pt x="17500" y="19777"/>
                    <a:pt x="18637" y="20131"/>
                    <a:pt x="19774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772985" y="742950"/>
              <a:ext cx="381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5840"/>
                    <a:pt x="9120" y="10080"/>
                    <a:pt x="12720" y="6480"/>
                  </a:cubicBezTo>
                  <a:cubicBezTo>
                    <a:pt x="16320" y="2880"/>
                    <a:pt x="189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866766" y="781049"/>
              <a:ext cx="312620" cy="6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19" fill="norm" stroke="1" extrusionOk="0">
                  <a:moveTo>
                    <a:pt x="3145" y="14175"/>
                  </a:moveTo>
                  <a:cubicBezTo>
                    <a:pt x="1696" y="16875"/>
                    <a:pt x="246" y="19575"/>
                    <a:pt x="28" y="20588"/>
                  </a:cubicBezTo>
                  <a:cubicBezTo>
                    <a:pt x="-189" y="21600"/>
                    <a:pt x="826" y="20925"/>
                    <a:pt x="4088" y="17550"/>
                  </a:cubicBezTo>
                  <a:cubicBezTo>
                    <a:pt x="7349" y="14175"/>
                    <a:pt x="12858" y="8100"/>
                    <a:pt x="16120" y="4725"/>
                  </a:cubicBezTo>
                  <a:cubicBezTo>
                    <a:pt x="19381" y="1350"/>
                    <a:pt x="20396" y="675"/>
                    <a:pt x="214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066492" y="440037"/>
              <a:ext cx="122544" cy="28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80" fill="norm" stroke="1" extrusionOk="0">
                  <a:moveTo>
                    <a:pt x="21195" y="4657"/>
                  </a:moveTo>
                  <a:cubicBezTo>
                    <a:pt x="21195" y="3857"/>
                    <a:pt x="21195" y="3057"/>
                    <a:pt x="21012" y="2257"/>
                  </a:cubicBezTo>
                  <a:cubicBezTo>
                    <a:pt x="20829" y="1457"/>
                    <a:pt x="20463" y="657"/>
                    <a:pt x="18266" y="257"/>
                  </a:cubicBezTo>
                  <a:cubicBezTo>
                    <a:pt x="16070" y="-143"/>
                    <a:pt x="12042" y="-143"/>
                    <a:pt x="8564" y="737"/>
                  </a:cubicBezTo>
                  <a:cubicBezTo>
                    <a:pt x="5087" y="1617"/>
                    <a:pt x="2158" y="3377"/>
                    <a:pt x="1975" y="5297"/>
                  </a:cubicBezTo>
                  <a:cubicBezTo>
                    <a:pt x="1792" y="7217"/>
                    <a:pt x="4354" y="9297"/>
                    <a:pt x="7466" y="11057"/>
                  </a:cubicBezTo>
                  <a:cubicBezTo>
                    <a:pt x="10578" y="12817"/>
                    <a:pt x="14239" y="14257"/>
                    <a:pt x="16436" y="15377"/>
                  </a:cubicBezTo>
                  <a:cubicBezTo>
                    <a:pt x="18632" y="16497"/>
                    <a:pt x="19364" y="17297"/>
                    <a:pt x="19181" y="18097"/>
                  </a:cubicBezTo>
                  <a:cubicBezTo>
                    <a:pt x="18998" y="18897"/>
                    <a:pt x="17900" y="19697"/>
                    <a:pt x="16070" y="20337"/>
                  </a:cubicBezTo>
                  <a:cubicBezTo>
                    <a:pt x="14239" y="20977"/>
                    <a:pt x="11676" y="21457"/>
                    <a:pt x="8748" y="21217"/>
                  </a:cubicBezTo>
                  <a:cubicBezTo>
                    <a:pt x="5819" y="20977"/>
                    <a:pt x="2524" y="20017"/>
                    <a:pt x="1059" y="18977"/>
                  </a:cubicBezTo>
                  <a:cubicBezTo>
                    <a:pt x="-405" y="17937"/>
                    <a:pt x="-39" y="16817"/>
                    <a:pt x="327" y="15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266804" y="480397"/>
              <a:ext cx="150832" cy="17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0920" fill="norm" stroke="1" extrusionOk="0">
                  <a:moveTo>
                    <a:pt x="2379" y="9196"/>
                  </a:moveTo>
                  <a:cubicBezTo>
                    <a:pt x="5547" y="8452"/>
                    <a:pt x="8715" y="7707"/>
                    <a:pt x="10731" y="6838"/>
                  </a:cubicBezTo>
                  <a:cubicBezTo>
                    <a:pt x="12747" y="5969"/>
                    <a:pt x="13611" y="4976"/>
                    <a:pt x="14187" y="3859"/>
                  </a:cubicBezTo>
                  <a:cubicBezTo>
                    <a:pt x="14763" y="2741"/>
                    <a:pt x="15051" y="1500"/>
                    <a:pt x="14475" y="755"/>
                  </a:cubicBezTo>
                  <a:cubicBezTo>
                    <a:pt x="13899" y="10"/>
                    <a:pt x="12459" y="-238"/>
                    <a:pt x="10299" y="259"/>
                  </a:cubicBezTo>
                  <a:cubicBezTo>
                    <a:pt x="8139" y="755"/>
                    <a:pt x="5259" y="1996"/>
                    <a:pt x="2955" y="4355"/>
                  </a:cubicBezTo>
                  <a:cubicBezTo>
                    <a:pt x="651" y="6714"/>
                    <a:pt x="-1077" y="10190"/>
                    <a:pt x="795" y="13293"/>
                  </a:cubicBezTo>
                  <a:cubicBezTo>
                    <a:pt x="2667" y="16396"/>
                    <a:pt x="8139" y="19128"/>
                    <a:pt x="12027" y="20245"/>
                  </a:cubicBezTo>
                  <a:cubicBezTo>
                    <a:pt x="15915" y="21362"/>
                    <a:pt x="18219" y="20865"/>
                    <a:pt x="20523" y="20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529940" y="330379"/>
              <a:ext cx="198846" cy="36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34" fill="norm" stroke="1" extrusionOk="0">
                  <a:moveTo>
                    <a:pt x="20919" y="1479"/>
                  </a:moveTo>
                  <a:cubicBezTo>
                    <a:pt x="19360" y="858"/>
                    <a:pt x="17801" y="237"/>
                    <a:pt x="16465" y="51"/>
                  </a:cubicBezTo>
                  <a:cubicBezTo>
                    <a:pt x="15129" y="-135"/>
                    <a:pt x="14016" y="113"/>
                    <a:pt x="11566" y="1975"/>
                  </a:cubicBezTo>
                  <a:cubicBezTo>
                    <a:pt x="9117" y="3837"/>
                    <a:pt x="5331" y="7313"/>
                    <a:pt x="2882" y="10355"/>
                  </a:cubicBezTo>
                  <a:cubicBezTo>
                    <a:pt x="432" y="13396"/>
                    <a:pt x="-681" y="16003"/>
                    <a:pt x="432" y="17803"/>
                  </a:cubicBezTo>
                  <a:cubicBezTo>
                    <a:pt x="1546" y="19603"/>
                    <a:pt x="4886" y="20596"/>
                    <a:pt x="8004" y="21031"/>
                  </a:cubicBezTo>
                  <a:cubicBezTo>
                    <a:pt x="11121" y="21465"/>
                    <a:pt x="14016" y="21341"/>
                    <a:pt x="16911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754780" y="442700"/>
              <a:ext cx="228006" cy="30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66" fill="norm" stroke="1" extrusionOk="0">
                  <a:moveTo>
                    <a:pt x="17344" y="1901"/>
                  </a:moveTo>
                  <a:cubicBezTo>
                    <a:pt x="16544" y="1309"/>
                    <a:pt x="15744" y="718"/>
                    <a:pt x="14844" y="348"/>
                  </a:cubicBezTo>
                  <a:cubicBezTo>
                    <a:pt x="13944" y="-22"/>
                    <a:pt x="12944" y="-170"/>
                    <a:pt x="11344" y="274"/>
                  </a:cubicBezTo>
                  <a:cubicBezTo>
                    <a:pt x="9744" y="718"/>
                    <a:pt x="7544" y="1753"/>
                    <a:pt x="5544" y="3972"/>
                  </a:cubicBezTo>
                  <a:cubicBezTo>
                    <a:pt x="3544" y="6192"/>
                    <a:pt x="1744" y="9594"/>
                    <a:pt x="844" y="12109"/>
                  </a:cubicBezTo>
                  <a:cubicBezTo>
                    <a:pt x="-56" y="14625"/>
                    <a:pt x="-56" y="16252"/>
                    <a:pt x="44" y="17509"/>
                  </a:cubicBezTo>
                  <a:cubicBezTo>
                    <a:pt x="144" y="18767"/>
                    <a:pt x="344" y="19655"/>
                    <a:pt x="944" y="20320"/>
                  </a:cubicBezTo>
                  <a:cubicBezTo>
                    <a:pt x="1544" y="20986"/>
                    <a:pt x="2544" y="21430"/>
                    <a:pt x="4344" y="21208"/>
                  </a:cubicBezTo>
                  <a:cubicBezTo>
                    <a:pt x="6144" y="20986"/>
                    <a:pt x="8744" y="20098"/>
                    <a:pt x="11344" y="18027"/>
                  </a:cubicBezTo>
                  <a:cubicBezTo>
                    <a:pt x="13944" y="15956"/>
                    <a:pt x="16544" y="12701"/>
                    <a:pt x="18044" y="10334"/>
                  </a:cubicBezTo>
                  <a:cubicBezTo>
                    <a:pt x="19544" y="7967"/>
                    <a:pt x="19944" y="6488"/>
                    <a:pt x="20044" y="5304"/>
                  </a:cubicBezTo>
                  <a:cubicBezTo>
                    <a:pt x="20144" y="4120"/>
                    <a:pt x="19944" y="3233"/>
                    <a:pt x="19344" y="2567"/>
                  </a:cubicBezTo>
                  <a:cubicBezTo>
                    <a:pt x="18744" y="1901"/>
                    <a:pt x="17744" y="1457"/>
                    <a:pt x="16044" y="1235"/>
                  </a:cubicBezTo>
                  <a:cubicBezTo>
                    <a:pt x="14344" y="1014"/>
                    <a:pt x="11944" y="1014"/>
                    <a:pt x="10444" y="1309"/>
                  </a:cubicBezTo>
                  <a:cubicBezTo>
                    <a:pt x="8944" y="1605"/>
                    <a:pt x="8344" y="2197"/>
                    <a:pt x="7844" y="2863"/>
                  </a:cubicBezTo>
                  <a:cubicBezTo>
                    <a:pt x="7344" y="3529"/>
                    <a:pt x="6944" y="4268"/>
                    <a:pt x="6844" y="5008"/>
                  </a:cubicBezTo>
                  <a:cubicBezTo>
                    <a:pt x="6744" y="5748"/>
                    <a:pt x="6944" y="6488"/>
                    <a:pt x="7644" y="7005"/>
                  </a:cubicBezTo>
                  <a:cubicBezTo>
                    <a:pt x="8344" y="7523"/>
                    <a:pt x="9544" y="7819"/>
                    <a:pt x="11944" y="7523"/>
                  </a:cubicBezTo>
                  <a:cubicBezTo>
                    <a:pt x="14344" y="7227"/>
                    <a:pt x="17944" y="6340"/>
                    <a:pt x="21544" y="5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865575" y="299397"/>
              <a:ext cx="129911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0" fill="norm" stroke="1" extrusionOk="0">
                  <a:moveTo>
                    <a:pt x="5705" y="967"/>
                  </a:moveTo>
                  <a:cubicBezTo>
                    <a:pt x="3963" y="4377"/>
                    <a:pt x="2221" y="7788"/>
                    <a:pt x="1176" y="11198"/>
                  </a:cubicBezTo>
                  <a:cubicBezTo>
                    <a:pt x="130" y="14609"/>
                    <a:pt x="-218" y="18019"/>
                    <a:pt x="130" y="18398"/>
                  </a:cubicBezTo>
                  <a:cubicBezTo>
                    <a:pt x="479" y="18777"/>
                    <a:pt x="1524" y="16125"/>
                    <a:pt x="2395" y="13093"/>
                  </a:cubicBezTo>
                  <a:cubicBezTo>
                    <a:pt x="3266" y="10062"/>
                    <a:pt x="3963" y="6651"/>
                    <a:pt x="4834" y="4188"/>
                  </a:cubicBezTo>
                  <a:cubicBezTo>
                    <a:pt x="5705" y="1725"/>
                    <a:pt x="6750" y="209"/>
                    <a:pt x="7969" y="19"/>
                  </a:cubicBezTo>
                  <a:cubicBezTo>
                    <a:pt x="9188" y="-170"/>
                    <a:pt x="10582" y="967"/>
                    <a:pt x="12847" y="4756"/>
                  </a:cubicBezTo>
                  <a:cubicBezTo>
                    <a:pt x="15111" y="8546"/>
                    <a:pt x="18247" y="14988"/>
                    <a:pt x="21382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097085" y="336550"/>
              <a:ext cx="97675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600" fill="norm" stroke="1" extrusionOk="0">
                  <a:moveTo>
                    <a:pt x="0" y="0"/>
                  </a:moveTo>
                  <a:cubicBezTo>
                    <a:pt x="6612" y="3055"/>
                    <a:pt x="13224" y="6109"/>
                    <a:pt x="16971" y="8782"/>
                  </a:cubicBezTo>
                  <a:cubicBezTo>
                    <a:pt x="20718" y="11455"/>
                    <a:pt x="21600" y="13745"/>
                    <a:pt x="18294" y="15818"/>
                  </a:cubicBezTo>
                  <a:cubicBezTo>
                    <a:pt x="14988" y="17891"/>
                    <a:pt x="7494" y="197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715152" y="530545"/>
              <a:ext cx="837476" cy="26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0" fill="norm" stroke="1" extrusionOk="0">
                  <a:moveTo>
                    <a:pt x="762" y="10352"/>
                  </a:moveTo>
                  <a:cubicBezTo>
                    <a:pt x="381" y="10352"/>
                    <a:pt x="0" y="10352"/>
                    <a:pt x="0" y="10606"/>
                  </a:cubicBezTo>
                  <a:cubicBezTo>
                    <a:pt x="0" y="10859"/>
                    <a:pt x="381" y="11365"/>
                    <a:pt x="1523" y="11618"/>
                  </a:cubicBezTo>
                  <a:cubicBezTo>
                    <a:pt x="2666" y="11871"/>
                    <a:pt x="4570" y="11871"/>
                    <a:pt x="6502" y="11787"/>
                  </a:cubicBezTo>
                  <a:cubicBezTo>
                    <a:pt x="8433" y="11702"/>
                    <a:pt x="10392" y="11534"/>
                    <a:pt x="12459" y="11449"/>
                  </a:cubicBezTo>
                  <a:cubicBezTo>
                    <a:pt x="14527" y="11365"/>
                    <a:pt x="16703" y="11365"/>
                    <a:pt x="18091" y="11365"/>
                  </a:cubicBezTo>
                  <a:cubicBezTo>
                    <a:pt x="19478" y="11365"/>
                    <a:pt x="20077" y="11365"/>
                    <a:pt x="20539" y="11365"/>
                  </a:cubicBezTo>
                  <a:cubicBezTo>
                    <a:pt x="21002" y="11365"/>
                    <a:pt x="21328" y="11365"/>
                    <a:pt x="21464" y="10943"/>
                  </a:cubicBezTo>
                  <a:cubicBezTo>
                    <a:pt x="21600" y="10521"/>
                    <a:pt x="21546" y="9677"/>
                    <a:pt x="21002" y="8243"/>
                  </a:cubicBezTo>
                  <a:cubicBezTo>
                    <a:pt x="20457" y="6809"/>
                    <a:pt x="19424" y="4784"/>
                    <a:pt x="18662" y="3518"/>
                  </a:cubicBezTo>
                  <a:cubicBezTo>
                    <a:pt x="17900" y="2252"/>
                    <a:pt x="17411" y="1746"/>
                    <a:pt x="16975" y="1240"/>
                  </a:cubicBezTo>
                  <a:cubicBezTo>
                    <a:pt x="16540" y="734"/>
                    <a:pt x="16159" y="228"/>
                    <a:pt x="16214" y="59"/>
                  </a:cubicBezTo>
                  <a:cubicBezTo>
                    <a:pt x="16268" y="-110"/>
                    <a:pt x="16758" y="59"/>
                    <a:pt x="17465" y="903"/>
                  </a:cubicBezTo>
                  <a:cubicBezTo>
                    <a:pt x="18172" y="1746"/>
                    <a:pt x="19097" y="3265"/>
                    <a:pt x="19669" y="4868"/>
                  </a:cubicBezTo>
                  <a:cubicBezTo>
                    <a:pt x="20240" y="6471"/>
                    <a:pt x="20457" y="8159"/>
                    <a:pt x="20213" y="10268"/>
                  </a:cubicBezTo>
                  <a:cubicBezTo>
                    <a:pt x="19968" y="12377"/>
                    <a:pt x="19260" y="14909"/>
                    <a:pt x="18852" y="16849"/>
                  </a:cubicBezTo>
                  <a:cubicBezTo>
                    <a:pt x="18444" y="18790"/>
                    <a:pt x="18336" y="20140"/>
                    <a:pt x="18227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656752" y="558800"/>
              <a:ext cx="173884" cy="22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89" fill="norm" stroke="1" extrusionOk="0">
                  <a:moveTo>
                    <a:pt x="21124" y="2972"/>
                  </a:moveTo>
                  <a:cubicBezTo>
                    <a:pt x="17524" y="1982"/>
                    <a:pt x="13924" y="991"/>
                    <a:pt x="10581" y="1585"/>
                  </a:cubicBezTo>
                  <a:cubicBezTo>
                    <a:pt x="7238" y="2180"/>
                    <a:pt x="4153" y="4360"/>
                    <a:pt x="2224" y="7233"/>
                  </a:cubicBezTo>
                  <a:cubicBezTo>
                    <a:pt x="295" y="10106"/>
                    <a:pt x="-476" y="13673"/>
                    <a:pt x="295" y="16349"/>
                  </a:cubicBezTo>
                  <a:cubicBezTo>
                    <a:pt x="1067" y="19024"/>
                    <a:pt x="3381" y="20807"/>
                    <a:pt x="6467" y="21204"/>
                  </a:cubicBezTo>
                  <a:cubicBezTo>
                    <a:pt x="9553" y="21600"/>
                    <a:pt x="13410" y="20609"/>
                    <a:pt x="16238" y="18528"/>
                  </a:cubicBezTo>
                  <a:cubicBezTo>
                    <a:pt x="19067" y="16448"/>
                    <a:pt x="20867" y="13277"/>
                    <a:pt x="19967" y="10007"/>
                  </a:cubicBezTo>
                  <a:cubicBezTo>
                    <a:pt x="19067" y="6738"/>
                    <a:pt x="15467" y="3369"/>
                    <a:pt x="118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852735" y="290781"/>
              <a:ext cx="101601" cy="14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1151"/>
                  </a:moveTo>
                  <a:cubicBezTo>
                    <a:pt x="450" y="4645"/>
                    <a:pt x="900" y="8139"/>
                    <a:pt x="1350" y="8775"/>
                  </a:cubicBezTo>
                  <a:cubicBezTo>
                    <a:pt x="1800" y="9410"/>
                    <a:pt x="2250" y="7187"/>
                    <a:pt x="2925" y="5122"/>
                  </a:cubicBezTo>
                  <a:cubicBezTo>
                    <a:pt x="3600" y="3057"/>
                    <a:pt x="4500" y="1151"/>
                    <a:pt x="6075" y="357"/>
                  </a:cubicBezTo>
                  <a:cubicBezTo>
                    <a:pt x="7650" y="-437"/>
                    <a:pt x="9900" y="-119"/>
                    <a:pt x="12600" y="3534"/>
                  </a:cubicBezTo>
                  <a:cubicBezTo>
                    <a:pt x="15300" y="7187"/>
                    <a:pt x="18450" y="14175"/>
                    <a:pt x="21600" y="21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011485" y="305163"/>
              <a:ext cx="2794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64" y="11918"/>
                    <a:pt x="7527" y="3818"/>
                    <a:pt x="11127" y="1118"/>
                  </a:cubicBezTo>
                  <a:cubicBezTo>
                    <a:pt x="14727" y="-1582"/>
                    <a:pt x="1816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233735" y="279400"/>
              <a:ext cx="7093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0" y="0"/>
                  </a:moveTo>
                  <a:cubicBezTo>
                    <a:pt x="7406" y="2965"/>
                    <a:pt x="14811" y="5929"/>
                    <a:pt x="18206" y="8894"/>
                  </a:cubicBezTo>
                  <a:cubicBezTo>
                    <a:pt x="21600" y="11859"/>
                    <a:pt x="20983" y="14824"/>
                    <a:pt x="19440" y="16941"/>
                  </a:cubicBezTo>
                  <a:cubicBezTo>
                    <a:pt x="17897" y="19059"/>
                    <a:pt x="15429" y="20329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368361" y="247650"/>
              <a:ext cx="180758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31" fill="norm" stroke="1" extrusionOk="0">
                  <a:moveTo>
                    <a:pt x="14919" y="0"/>
                  </a:moveTo>
                  <a:cubicBezTo>
                    <a:pt x="13161" y="6063"/>
                    <a:pt x="11402" y="12126"/>
                    <a:pt x="10021" y="15916"/>
                  </a:cubicBezTo>
                  <a:cubicBezTo>
                    <a:pt x="8640" y="19705"/>
                    <a:pt x="7635" y="21221"/>
                    <a:pt x="6002" y="21411"/>
                  </a:cubicBezTo>
                  <a:cubicBezTo>
                    <a:pt x="4370" y="21600"/>
                    <a:pt x="2109" y="20463"/>
                    <a:pt x="979" y="18758"/>
                  </a:cubicBezTo>
                  <a:cubicBezTo>
                    <a:pt x="-151" y="17053"/>
                    <a:pt x="-151" y="14779"/>
                    <a:pt x="226" y="12884"/>
                  </a:cubicBezTo>
                  <a:cubicBezTo>
                    <a:pt x="602" y="10989"/>
                    <a:pt x="1356" y="9474"/>
                    <a:pt x="2989" y="9284"/>
                  </a:cubicBezTo>
                  <a:cubicBezTo>
                    <a:pt x="4621" y="9095"/>
                    <a:pt x="7133" y="10232"/>
                    <a:pt x="9644" y="12316"/>
                  </a:cubicBezTo>
                  <a:cubicBezTo>
                    <a:pt x="12156" y="14400"/>
                    <a:pt x="14668" y="17432"/>
                    <a:pt x="16551" y="18758"/>
                  </a:cubicBezTo>
                  <a:cubicBezTo>
                    <a:pt x="18435" y="20084"/>
                    <a:pt x="19691" y="19705"/>
                    <a:pt x="20444" y="18379"/>
                  </a:cubicBezTo>
                  <a:cubicBezTo>
                    <a:pt x="21198" y="17053"/>
                    <a:pt x="21449" y="14779"/>
                    <a:pt x="21449" y="12695"/>
                  </a:cubicBezTo>
                  <a:cubicBezTo>
                    <a:pt x="21449" y="10611"/>
                    <a:pt x="21198" y="8716"/>
                    <a:pt x="19565" y="7389"/>
                  </a:cubicBezTo>
                  <a:cubicBezTo>
                    <a:pt x="17933" y="6063"/>
                    <a:pt x="14919" y="5305"/>
                    <a:pt x="12909" y="5874"/>
                  </a:cubicBezTo>
                  <a:cubicBezTo>
                    <a:pt x="10900" y="6442"/>
                    <a:pt x="9896" y="8337"/>
                    <a:pt x="8891" y="10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1071935" y="755650"/>
              <a:ext cx="698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789"/>
                    <a:pt x="17673" y="7579"/>
                    <a:pt x="14073" y="11179"/>
                  </a:cubicBezTo>
                  <a:cubicBezTo>
                    <a:pt x="10473" y="14779"/>
                    <a:pt x="5236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264090" y="1371600"/>
              <a:ext cx="91403" cy="41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32" fill="norm" stroke="1" extrusionOk="0">
                  <a:moveTo>
                    <a:pt x="6690" y="0"/>
                  </a:moveTo>
                  <a:cubicBezTo>
                    <a:pt x="5217" y="3289"/>
                    <a:pt x="3744" y="6579"/>
                    <a:pt x="2517" y="9429"/>
                  </a:cubicBezTo>
                  <a:cubicBezTo>
                    <a:pt x="1290" y="12280"/>
                    <a:pt x="308" y="14692"/>
                    <a:pt x="62" y="16392"/>
                  </a:cubicBezTo>
                  <a:cubicBezTo>
                    <a:pt x="-183" y="18091"/>
                    <a:pt x="308" y="19078"/>
                    <a:pt x="1290" y="19791"/>
                  </a:cubicBezTo>
                  <a:cubicBezTo>
                    <a:pt x="2272" y="20504"/>
                    <a:pt x="3744" y="20942"/>
                    <a:pt x="6444" y="21216"/>
                  </a:cubicBezTo>
                  <a:cubicBezTo>
                    <a:pt x="9144" y="21490"/>
                    <a:pt x="13072" y="21600"/>
                    <a:pt x="16017" y="21490"/>
                  </a:cubicBezTo>
                  <a:cubicBezTo>
                    <a:pt x="18962" y="21381"/>
                    <a:pt x="20926" y="21052"/>
                    <a:pt x="21172" y="20065"/>
                  </a:cubicBezTo>
                  <a:cubicBezTo>
                    <a:pt x="21417" y="19078"/>
                    <a:pt x="19944" y="17434"/>
                    <a:pt x="17981" y="16337"/>
                  </a:cubicBezTo>
                  <a:cubicBezTo>
                    <a:pt x="16017" y="15241"/>
                    <a:pt x="13562" y="14692"/>
                    <a:pt x="11108" y="14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144462" y="1364121"/>
              <a:ext cx="377074" cy="35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0" fill="norm" stroke="1" extrusionOk="0">
                  <a:moveTo>
                    <a:pt x="4120" y="15022"/>
                  </a:moveTo>
                  <a:cubicBezTo>
                    <a:pt x="3276" y="15022"/>
                    <a:pt x="2431" y="15022"/>
                    <a:pt x="1647" y="15086"/>
                  </a:cubicBezTo>
                  <a:cubicBezTo>
                    <a:pt x="862" y="15149"/>
                    <a:pt x="138" y="15277"/>
                    <a:pt x="18" y="15086"/>
                  </a:cubicBezTo>
                  <a:cubicBezTo>
                    <a:pt x="-103" y="14894"/>
                    <a:pt x="380" y="14383"/>
                    <a:pt x="2129" y="12977"/>
                  </a:cubicBezTo>
                  <a:cubicBezTo>
                    <a:pt x="3879" y="11571"/>
                    <a:pt x="6896" y="9270"/>
                    <a:pt x="9189" y="7225"/>
                  </a:cubicBezTo>
                  <a:cubicBezTo>
                    <a:pt x="11481" y="5180"/>
                    <a:pt x="13050" y="3391"/>
                    <a:pt x="14076" y="2113"/>
                  </a:cubicBezTo>
                  <a:cubicBezTo>
                    <a:pt x="15101" y="835"/>
                    <a:pt x="15584" y="68"/>
                    <a:pt x="15705" y="4"/>
                  </a:cubicBezTo>
                  <a:cubicBezTo>
                    <a:pt x="15825" y="-60"/>
                    <a:pt x="15584" y="579"/>
                    <a:pt x="15343" y="3135"/>
                  </a:cubicBezTo>
                  <a:cubicBezTo>
                    <a:pt x="15101" y="5691"/>
                    <a:pt x="14860" y="10165"/>
                    <a:pt x="14679" y="13232"/>
                  </a:cubicBezTo>
                  <a:cubicBezTo>
                    <a:pt x="14498" y="16300"/>
                    <a:pt x="14377" y="17961"/>
                    <a:pt x="14257" y="19239"/>
                  </a:cubicBezTo>
                  <a:cubicBezTo>
                    <a:pt x="14136" y="20518"/>
                    <a:pt x="14015" y="21412"/>
                    <a:pt x="13834" y="21476"/>
                  </a:cubicBezTo>
                  <a:cubicBezTo>
                    <a:pt x="13653" y="21540"/>
                    <a:pt x="13412" y="20773"/>
                    <a:pt x="13291" y="19942"/>
                  </a:cubicBezTo>
                  <a:cubicBezTo>
                    <a:pt x="13171" y="19112"/>
                    <a:pt x="13171" y="18217"/>
                    <a:pt x="13352" y="17386"/>
                  </a:cubicBezTo>
                  <a:cubicBezTo>
                    <a:pt x="13533" y="16555"/>
                    <a:pt x="13895" y="15789"/>
                    <a:pt x="14377" y="15597"/>
                  </a:cubicBezTo>
                  <a:cubicBezTo>
                    <a:pt x="14860" y="15405"/>
                    <a:pt x="15463" y="15789"/>
                    <a:pt x="16006" y="16619"/>
                  </a:cubicBezTo>
                  <a:cubicBezTo>
                    <a:pt x="16550" y="17450"/>
                    <a:pt x="17032" y="18728"/>
                    <a:pt x="17455" y="19623"/>
                  </a:cubicBezTo>
                  <a:cubicBezTo>
                    <a:pt x="17877" y="20518"/>
                    <a:pt x="18239" y="21029"/>
                    <a:pt x="18903" y="20901"/>
                  </a:cubicBezTo>
                  <a:cubicBezTo>
                    <a:pt x="19566" y="20773"/>
                    <a:pt x="20532" y="20006"/>
                    <a:pt x="21497" y="19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496498" y="1591405"/>
              <a:ext cx="215538" cy="116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892" fill="norm" stroke="1" extrusionOk="0">
                  <a:moveTo>
                    <a:pt x="5682" y="438"/>
                  </a:moveTo>
                  <a:cubicBezTo>
                    <a:pt x="4199" y="59"/>
                    <a:pt x="2717" y="-320"/>
                    <a:pt x="1764" y="438"/>
                  </a:cubicBezTo>
                  <a:cubicBezTo>
                    <a:pt x="811" y="1196"/>
                    <a:pt x="388" y="3091"/>
                    <a:pt x="176" y="5933"/>
                  </a:cubicBezTo>
                  <a:cubicBezTo>
                    <a:pt x="-36" y="8775"/>
                    <a:pt x="-36" y="12564"/>
                    <a:pt x="70" y="15406"/>
                  </a:cubicBezTo>
                  <a:cubicBezTo>
                    <a:pt x="176" y="18248"/>
                    <a:pt x="388" y="20143"/>
                    <a:pt x="1658" y="20712"/>
                  </a:cubicBezTo>
                  <a:cubicBezTo>
                    <a:pt x="2929" y="21280"/>
                    <a:pt x="5258" y="20522"/>
                    <a:pt x="6952" y="18248"/>
                  </a:cubicBezTo>
                  <a:cubicBezTo>
                    <a:pt x="8646" y="15975"/>
                    <a:pt x="9705" y="12185"/>
                    <a:pt x="10340" y="9343"/>
                  </a:cubicBezTo>
                  <a:cubicBezTo>
                    <a:pt x="10976" y="6501"/>
                    <a:pt x="11188" y="4606"/>
                    <a:pt x="11293" y="4606"/>
                  </a:cubicBezTo>
                  <a:cubicBezTo>
                    <a:pt x="11399" y="4606"/>
                    <a:pt x="11399" y="6501"/>
                    <a:pt x="11505" y="8206"/>
                  </a:cubicBezTo>
                  <a:cubicBezTo>
                    <a:pt x="11611" y="9912"/>
                    <a:pt x="11823" y="11427"/>
                    <a:pt x="12352" y="10480"/>
                  </a:cubicBezTo>
                  <a:cubicBezTo>
                    <a:pt x="12882" y="9533"/>
                    <a:pt x="13729" y="6122"/>
                    <a:pt x="14682" y="3848"/>
                  </a:cubicBezTo>
                  <a:cubicBezTo>
                    <a:pt x="15635" y="1575"/>
                    <a:pt x="16693" y="438"/>
                    <a:pt x="17540" y="627"/>
                  </a:cubicBezTo>
                  <a:cubicBezTo>
                    <a:pt x="18388" y="817"/>
                    <a:pt x="19023" y="2333"/>
                    <a:pt x="19658" y="5743"/>
                  </a:cubicBezTo>
                  <a:cubicBezTo>
                    <a:pt x="20293" y="9154"/>
                    <a:pt x="20929" y="14459"/>
                    <a:pt x="21564" y="19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489785" y="161925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511203" y="1418123"/>
              <a:ext cx="261283" cy="39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60" fill="norm" stroke="1" extrusionOk="0">
                  <a:moveTo>
                    <a:pt x="16146" y="4002"/>
                  </a:moveTo>
                  <a:cubicBezTo>
                    <a:pt x="15973" y="3202"/>
                    <a:pt x="15800" y="2402"/>
                    <a:pt x="15455" y="1717"/>
                  </a:cubicBezTo>
                  <a:cubicBezTo>
                    <a:pt x="15109" y="1031"/>
                    <a:pt x="14591" y="459"/>
                    <a:pt x="13900" y="174"/>
                  </a:cubicBezTo>
                  <a:cubicBezTo>
                    <a:pt x="13208" y="-112"/>
                    <a:pt x="12344" y="-112"/>
                    <a:pt x="10962" y="688"/>
                  </a:cubicBezTo>
                  <a:cubicBezTo>
                    <a:pt x="9580" y="1488"/>
                    <a:pt x="7679" y="3088"/>
                    <a:pt x="5692" y="5945"/>
                  </a:cubicBezTo>
                  <a:cubicBezTo>
                    <a:pt x="3704" y="8802"/>
                    <a:pt x="1631" y="12917"/>
                    <a:pt x="680" y="15602"/>
                  </a:cubicBezTo>
                  <a:cubicBezTo>
                    <a:pt x="-270" y="18288"/>
                    <a:pt x="-97" y="19545"/>
                    <a:pt x="421" y="20345"/>
                  </a:cubicBezTo>
                  <a:cubicBezTo>
                    <a:pt x="940" y="21145"/>
                    <a:pt x="1804" y="21488"/>
                    <a:pt x="3272" y="21317"/>
                  </a:cubicBezTo>
                  <a:cubicBezTo>
                    <a:pt x="4741" y="21145"/>
                    <a:pt x="6815" y="20459"/>
                    <a:pt x="9061" y="18974"/>
                  </a:cubicBezTo>
                  <a:cubicBezTo>
                    <a:pt x="11308" y="17488"/>
                    <a:pt x="13727" y="15202"/>
                    <a:pt x="14677" y="12802"/>
                  </a:cubicBezTo>
                  <a:cubicBezTo>
                    <a:pt x="15628" y="10402"/>
                    <a:pt x="15109" y="7888"/>
                    <a:pt x="14332" y="6231"/>
                  </a:cubicBezTo>
                  <a:cubicBezTo>
                    <a:pt x="13554" y="4574"/>
                    <a:pt x="12517" y="3774"/>
                    <a:pt x="11567" y="3374"/>
                  </a:cubicBezTo>
                  <a:cubicBezTo>
                    <a:pt x="10616" y="2974"/>
                    <a:pt x="9752" y="2974"/>
                    <a:pt x="8888" y="2974"/>
                  </a:cubicBezTo>
                  <a:cubicBezTo>
                    <a:pt x="8024" y="2974"/>
                    <a:pt x="7160" y="2974"/>
                    <a:pt x="6296" y="3488"/>
                  </a:cubicBezTo>
                  <a:cubicBezTo>
                    <a:pt x="5432" y="4002"/>
                    <a:pt x="4568" y="5031"/>
                    <a:pt x="4136" y="6117"/>
                  </a:cubicBezTo>
                  <a:cubicBezTo>
                    <a:pt x="3704" y="7202"/>
                    <a:pt x="3704" y="8345"/>
                    <a:pt x="4050" y="9202"/>
                  </a:cubicBezTo>
                  <a:cubicBezTo>
                    <a:pt x="4396" y="10059"/>
                    <a:pt x="5087" y="10631"/>
                    <a:pt x="6469" y="10974"/>
                  </a:cubicBezTo>
                  <a:cubicBezTo>
                    <a:pt x="7852" y="11317"/>
                    <a:pt x="9925" y="11431"/>
                    <a:pt x="12517" y="10688"/>
                  </a:cubicBezTo>
                  <a:cubicBezTo>
                    <a:pt x="15109" y="9945"/>
                    <a:pt x="18220" y="8345"/>
                    <a:pt x="21330" y="6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616645" y="1225549"/>
              <a:ext cx="16854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63" fill="norm" stroke="1" extrusionOk="0">
                  <a:moveTo>
                    <a:pt x="3679" y="0"/>
                  </a:moveTo>
                  <a:cubicBezTo>
                    <a:pt x="2599" y="6075"/>
                    <a:pt x="1519" y="12150"/>
                    <a:pt x="844" y="16031"/>
                  </a:cubicBezTo>
                  <a:cubicBezTo>
                    <a:pt x="169" y="19912"/>
                    <a:pt x="-101" y="21600"/>
                    <a:pt x="34" y="20925"/>
                  </a:cubicBezTo>
                  <a:cubicBezTo>
                    <a:pt x="169" y="20250"/>
                    <a:pt x="709" y="17212"/>
                    <a:pt x="1654" y="13838"/>
                  </a:cubicBezTo>
                  <a:cubicBezTo>
                    <a:pt x="2599" y="10462"/>
                    <a:pt x="3949" y="6750"/>
                    <a:pt x="5299" y="4556"/>
                  </a:cubicBezTo>
                  <a:cubicBezTo>
                    <a:pt x="6649" y="2362"/>
                    <a:pt x="7999" y="1687"/>
                    <a:pt x="10699" y="4725"/>
                  </a:cubicBezTo>
                  <a:cubicBezTo>
                    <a:pt x="13399" y="7762"/>
                    <a:pt x="17449" y="14512"/>
                    <a:pt x="21499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509085" y="1530349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500739" y="1394554"/>
              <a:ext cx="46447" cy="5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971" fill="norm" stroke="1" extrusionOk="0">
                  <a:moveTo>
                    <a:pt x="3703" y="20971"/>
                  </a:moveTo>
                  <a:cubicBezTo>
                    <a:pt x="2764" y="17247"/>
                    <a:pt x="1824" y="13523"/>
                    <a:pt x="885" y="9426"/>
                  </a:cubicBezTo>
                  <a:cubicBezTo>
                    <a:pt x="-54" y="5330"/>
                    <a:pt x="-993" y="861"/>
                    <a:pt x="2294" y="116"/>
                  </a:cubicBezTo>
                  <a:cubicBezTo>
                    <a:pt x="5581" y="-629"/>
                    <a:pt x="13094" y="2350"/>
                    <a:pt x="20607" y="5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597985" y="1473200"/>
              <a:ext cx="96242" cy="1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67" fill="norm" stroke="1" extrusionOk="0">
                  <a:moveTo>
                    <a:pt x="20681" y="4775"/>
                  </a:moveTo>
                  <a:cubicBezTo>
                    <a:pt x="19762" y="3638"/>
                    <a:pt x="18843" y="2501"/>
                    <a:pt x="16085" y="1592"/>
                  </a:cubicBezTo>
                  <a:cubicBezTo>
                    <a:pt x="13328" y="682"/>
                    <a:pt x="8732" y="0"/>
                    <a:pt x="5515" y="0"/>
                  </a:cubicBezTo>
                  <a:cubicBezTo>
                    <a:pt x="2298" y="0"/>
                    <a:pt x="460" y="682"/>
                    <a:pt x="1149" y="2728"/>
                  </a:cubicBezTo>
                  <a:cubicBezTo>
                    <a:pt x="1838" y="4775"/>
                    <a:pt x="5055" y="8185"/>
                    <a:pt x="8732" y="10686"/>
                  </a:cubicBezTo>
                  <a:cubicBezTo>
                    <a:pt x="12409" y="13187"/>
                    <a:pt x="16545" y="14779"/>
                    <a:pt x="18843" y="16143"/>
                  </a:cubicBezTo>
                  <a:cubicBezTo>
                    <a:pt x="21140" y="17507"/>
                    <a:pt x="21600" y="18644"/>
                    <a:pt x="19762" y="19554"/>
                  </a:cubicBezTo>
                  <a:cubicBezTo>
                    <a:pt x="17923" y="20463"/>
                    <a:pt x="13787" y="21145"/>
                    <a:pt x="10111" y="21373"/>
                  </a:cubicBezTo>
                  <a:cubicBezTo>
                    <a:pt x="6434" y="21600"/>
                    <a:pt x="3217" y="21373"/>
                    <a:pt x="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532229" y="1526306"/>
              <a:ext cx="215107" cy="18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560" fill="norm" stroke="1" extrusionOk="0">
                  <a:moveTo>
                    <a:pt x="13897" y="4575"/>
                  </a:moveTo>
                  <a:cubicBezTo>
                    <a:pt x="13686" y="3426"/>
                    <a:pt x="13474" y="2277"/>
                    <a:pt x="12309" y="1243"/>
                  </a:cubicBezTo>
                  <a:cubicBezTo>
                    <a:pt x="11145" y="209"/>
                    <a:pt x="9027" y="-710"/>
                    <a:pt x="7015" y="784"/>
                  </a:cubicBezTo>
                  <a:cubicBezTo>
                    <a:pt x="5003" y="2277"/>
                    <a:pt x="3097" y="6184"/>
                    <a:pt x="1933" y="9286"/>
                  </a:cubicBezTo>
                  <a:cubicBezTo>
                    <a:pt x="768" y="12388"/>
                    <a:pt x="345" y="14686"/>
                    <a:pt x="133" y="16409"/>
                  </a:cubicBezTo>
                  <a:cubicBezTo>
                    <a:pt x="-79" y="18133"/>
                    <a:pt x="-79" y="19281"/>
                    <a:pt x="450" y="19971"/>
                  </a:cubicBezTo>
                  <a:cubicBezTo>
                    <a:pt x="980" y="20660"/>
                    <a:pt x="2039" y="20890"/>
                    <a:pt x="3839" y="19856"/>
                  </a:cubicBezTo>
                  <a:cubicBezTo>
                    <a:pt x="5639" y="18822"/>
                    <a:pt x="8180" y="16524"/>
                    <a:pt x="10192" y="14111"/>
                  </a:cubicBezTo>
                  <a:cubicBezTo>
                    <a:pt x="12203" y="11699"/>
                    <a:pt x="13686" y="9171"/>
                    <a:pt x="14533" y="8596"/>
                  </a:cubicBezTo>
                  <a:cubicBezTo>
                    <a:pt x="15380" y="8022"/>
                    <a:pt x="15592" y="9401"/>
                    <a:pt x="16650" y="11584"/>
                  </a:cubicBezTo>
                  <a:cubicBezTo>
                    <a:pt x="17709" y="13767"/>
                    <a:pt x="19615" y="16754"/>
                    <a:pt x="21521" y="19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312419" y="1528094"/>
              <a:ext cx="190567" cy="19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750" fill="norm" stroke="1" extrusionOk="0">
                  <a:moveTo>
                    <a:pt x="13390" y="2313"/>
                  </a:moveTo>
                  <a:cubicBezTo>
                    <a:pt x="12686" y="1394"/>
                    <a:pt x="11981" y="474"/>
                    <a:pt x="11042" y="130"/>
                  </a:cubicBezTo>
                  <a:cubicBezTo>
                    <a:pt x="10103" y="-215"/>
                    <a:pt x="8929" y="15"/>
                    <a:pt x="7051" y="2198"/>
                  </a:cubicBezTo>
                  <a:cubicBezTo>
                    <a:pt x="5173" y="4381"/>
                    <a:pt x="2590" y="8517"/>
                    <a:pt x="1181" y="11734"/>
                  </a:cubicBezTo>
                  <a:cubicBezTo>
                    <a:pt x="-227" y="14951"/>
                    <a:pt x="-462" y="17249"/>
                    <a:pt x="947" y="18857"/>
                  </a:cubicBezTo>
                  <a:cubicBezTo>
                    <a:pt x="2355" y="20466"/>
                    <a:pt x="5408" y="21385"/>
                    <a:pt x="9047" y="20236"/>
                  </a:cubicBezTo>
                  <a:cubicBezTo>
                    <a:pt x="12686" y="19087"/>
                    <a:pt x="16912" y="15870"/>
                    <a:pt x="21138" y="12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460906" y="1568449"/>
              <a:ext cx="103250" cy="14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071" fill="norm" stroke="1" extrusionOk="0">
                  <a:moveTo>
                    <a:pt x="19855" y="0"/>
                  </a:moveTo>
                  <a:cubicBezTo>
                    <a:pt x="15197" y="1217"/>
                    <a:pt x="10538" y="2434"/>
                    <a:pt x="6938" y="4563"/>
                  </a:cubicBezTo>
                  <a:cubicBezTo>
                    <a:pt x="3338" y="6693"/>
                    <a:pt x="797" y="9735"/>
                    <a:pt x="161" y="12777"/>
                  </a:cubicBezTo>
                  <a:cubicBezTo>
                    <a:pt x="-474" y="15820"/>
                    <a:pt x="797" y="18862"/>
                    <a:pt x="3550" y="20231"/>
                  </a:cubicBezTo>
                  <a:cubicBezTo>
                    <a:pt x="6302" y="21600"/>
                    <a:pt x="10538" y="21296"/>
                    <a:pt x="13926" y="19318"/>
                  </a:cubicBezTo>
                  <a:cubicBezTo>
                    <a:pt x="17314" y="17341"/>
                    <a:pt x="19855" y="13690"/>
                    <a:pt x="20491" y="11256"/>
                  </a:cubicBezTo>
                  <a:cubicBezTo>
                    <a:pt x="21126" y="8823"/>
                    <a:pt x="19855" y="7606"/>
                    <a:pt x="18585" y="6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617285" y="1551831"/>
              <a:ext cx="114301" cy="16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8820"/>
                  </a:moveTo>
                  <a:cubicBezTo>
                    <a:pt x="1600" y="9928"/>
                    <a:pt x="3200" y="11036"/>
                    <a:pt x="4000" y="12559"/>
                  </a:cubicBezTo>
                  <a:cubicBezTo>
                    <a:pt x="4800" y="14082"/>
                    <a:pt x="4800" y="16020"/>
                    <a:pt x="5000" y="17682"/>
                  </a:cubicBezTo>
                  <a:cubicBezTo>
                    <a:pt x="5200" y="19344"/>
                    <a:pt x="5600" y="20728"/>
                    <a:pt x="5600" y="20728"/>
                  </a:cubicBezTo>
                  <a:cubicBezTo>
                    <a:pt x="5600" y="20728"/>
                    <a:pt x="5200" y="19344"/>
                    <a:pt x="5000" y="16297"/>
                  </a:cubicBezTo>
                  <a:cubicBezTo>
                    <a:pt x="4800" y="13251"/>
                    <a:pt x="4800" y="8544"/>
                    <a:pt x="5400" y="5359"/>
                  </a:cubicBezTo>
                  <a:cubicBezTo>
                    <a:pt x="6000" y="2174"/>
                    <a:pt x="7200" y="513"/>
                    <a:pt x="9600" y="97"/>
                  </a:cubicBezTo>
                  <a:cubicBezTo>
                    <a:pt x="12000" y="-318"/>
                    <a:pt x="15600" y="513"/>
                    <a:pt x="17800" y="4251"/>
                  </a:cubicBezTo>
                  <a:cubicBezTo>
                    <a:pt x="20000" y="7990"/>
                    <a:pt x="20800" y="14636"/>
                    <a:pt x="21600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810128" y="1513141"/>
              <a:ext cx="57801" cy="22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206" fill="norm" stroke="1" extrusionOk="0">
                  <a:moveTo>
                    <a:pt x="19285" y="5274"/>
                  </a:moveTo>
                  <a:cubicBezTo>
                    <a:pt x="20030" y="4265"/>
                    <a:pt x="20775" y="3256"/>
                    <a:pt x="20030" y="2347"/>
                  </a:cubicBezTo>
                  <a:cubicBezTo>
                    <a:pt x="19285" y="1439"/>
                    <a:pt x="17051" y="631"/>
                    <a:pt x="14072" y="228"/>
                  </a:cubicBezTo>
                  <a:cubicBezTo>
                    <a:pt x="11092" y="-176"/>
                    <a:pt x="7368" y="-176"/>
                    <a:pt x="4389" y="1338"/>
                  </a:cubicBezTo>
                  <a:cubicBezTo>
                    <a:pt x="1409" y="2852"/>
                    <a:pt x="-825" y="5880"/>
                    <a:pt x="292" y="8303"/>
                  </a:cubicBezTo>
                  <a:cubicBezTo>
                    <a:pt x="1409" y="10725"/>
                    <a:pt x="5878" y="12542"/>
                    <a:pt x="9230" y="14056"/>
                  </a:cubicBezTo>
                  <a:cubicBezTo>
                    <a:pt x="12582" y="15570"/>
                    <a:pt x="14816" y="16781"/>
                    <a:pt x="15561" y="17891"/>
                  </a:cubicBezTo>
                  <a:cubicBezTo>
                    <a:pt x="16306" y="19002"/>
                    <a:pt x="15561" y="20011"/>
                    <a:pt x="13327" y="20617"/>
                  </a:cubicBezTo>
                  <a:cubicBezTo>
                    <a:pt x="11092" y="21222"/>
                    <a:pt x="7368" y="21424"/>
                    <a:pt x="5134" y="20919"/>
                  </a:cubicBezTo>
                  <a:cubicBezTo>
                    <a:pt x="2899" y="20415"/>
                    <a:pt x="2154" y="19203"/>
                    <a:pt x="2154" y="18093"/>
                  </a:cubicBezTo>
                  <a:cubicBezTo>
                    <a:pt x="2154" y="16983"/>
                    <a:pt x="2899" y="15974"/>
                    <a:pt x="3644" y="14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896685" y="16002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934785" y="14859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5980370" y="1506396"/>
              <a:ext cx="106816" cy="20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51" fill="norm" stroke="1" extrusionOk="0">
                  <a:moveTo>
                    <a:pt x="20962" y="3778"/>
                  </a:moveTo>
                  <a:cubicBezTo>
                    <a:pt x="16393" y="2469"/>
                    <a:pt x="11824" y="1160"/>
                    <a:pt x="8500" y="506"/>
                  </a:cubicBezTo>
                  <a:cubicBezTo>
                    <a:pt x="5177" y="-149"/>
                    <a:pt x="3100" y="-149"/>
                    <a:pt x="1647" y="396"/>
                  </a:cubicBezTo>
                  <a:cubicBezTo>
                    <a:pt x="193" y="942"/>
                    <a:pt x="-638" y="2033"/>
                    <a:pt x="608" y="3669"/>
                  </a:cubicBezTo>
                  <a:cubicBezTo>
                    <a:pt x="1854" y="5306"/>
                    <a:pt x="5177" y="7487"/>
                    <a:pt x="7670" y="9669"/>
                  </a:cubicBezTo>
                  <a:cubicBezTo>
                    <a:pt x="10162" y="11851"/>
                    <a:pt x="11824" y="14033"/>
                    <a:pt x="12862" y="15778"/>
                  </a:cubicBezTo>
                  <a:cubicBezTo>
                    <a:pt x="13900" y="17524"/>
                    <a:pt x="14316" y="18833"/>
                    <a:pt x="13693" y="19815"/>
                  </a:cubicBezTo>
                  <a:cubicBezTo>
                    <a:pt x="13070" y="20796"/>
                    <a:pt x="11408" y="21451"/>
                    <a:pt x="9747" y="21451"/>
                  </a:cubicBezTo>
                  <a:cubicBezTo>
                    <a:pt x="8085" y="21451"/>
                    <a:pt x="6424" y="20796"/>
                    <a:pt x="4970" y="19051"/>
                  </a:cubicBezTo>
                  <a:cubicBezTo>
                    <a:pt x="3516" y="17306"/>
                    <a:pt x="2270" y="14469"/>
                    <a:pt x="1024" y="11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140451" y="1358900"/>
              <a:ext cx="92785" cy="34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56" fill="norm" stroke="1" extrusionOk="0">
                  <a:moveTo>
                    <a:pt x="10961" y="0"/>
                  </a:moveTo>
                  <a:cubicBezTo>
                    <a:pt x="7121" y="4058"/>
                    <a:pt x="3281" y="8116"/>
                    <a:pt x="1361" y="11389"/>
                  </a:cubicBezTo>
                  <a:cubicBezTo>
                    <a:pt x="-559" y="14662"/>
                    <a:pt x="-559" y="17149"/>
                    <a:pt x="2081" y="18785"/>
                  </a:cubicBezTo>
                  <a:cubicBezTo>
                    <a:pt x="4721" y="20422"/>
                    <a:pt x="10001" y="21207"/>
                    <a:pt x="13601" y="21404"/>
                  </a:cubicBezTo>
                  <a:cubicBezTo>
                    <a:pt x="17201" y="21600"/>
                    <a:pt x="19121" y="21207"/>
                    <a:pt x="21041" y="20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104494" y="1533243"/>
              <a:ext cx="135092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34" fill="norm" stroke="1" extrusionOk="0">
                  <a:moveTo>
                    <a:pt x="2267" y="21034"/>
                  </a:moveTo>
                  <a:cubicBezTo>
                    <a:pt x="938" y="16405"/>
                    <a:pt x="-391" y="11777"/>
                    <a:pt x="107" y="7920"/>
                  </a:cubicBezTo>
                  <a:cubicBezTo>
                    <a:pt x="606" y="4063"/>
                    <a:pt x="2932" y="977"/>
                    <a:pt x="6754" y="205"/>
                  </a:cubicBezTo>
                  <a:cubicBezTo>
                    <a:pt x="10575" y="-566"/>
                    <a:pt x="15892" y="977"/>
                    <a:pt x="21209" y="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304030" y="1532721"/>
              <a:ext cx="75256" cy="15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64" fill="norm" stroke="1" extrusionOk="0">
                  <a:moveTo>
                    <a:pt x="1532" y="6864"/>
                  </a:moveTo>
                  <a:cubicBezTo>
                    <a:pt x="3932" y="5964"/>
                    <a:pt x="6332" y="5064"/>
                    <a:pt x="8732" y="3714"/>
                  </a:cubicBezTo>
                  <a:cubicBezTo>
                    <a:pt x="11132" y="2364"/>
                    <a:pt x="13532" y="564"/>
                    <a:pt x="12932" y="114"/>
                  </a:cubicBezTo>
                  <a:cubicBezTo>
                    <a:pt x="12332" y="-336"/>
                    <a:pt x="8732" y="564"/>
                    <a:pt x="5732" y="2514"/>
                  </a:cubicBezTo>
                  <a:cubicBezTo>
                    <a:pt x="2732" y="4464"/>
                    <a:pt x="332" y="7464"/>
                    <a:pt x="32" y="10464"/>
                  </a:cubicBezTo>
                  <a:cubicBezTo>
                    <a:pt x="-268" y="13464"/>
                    <a:pt x="1532" y="16464"/>
                    <a:pt x="5432" y="18264"/>
                  </a:cubicBezTo>
                  <a:cubicBezTo>
                    <a:pt x="9332" y="20064"/>
                    <a:pt x="15332" y="20664"/>
                    <a:pt x="21332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456080" y="1511916"/>
              <a:ext cx="113706" cy="13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32" fill="norm" stroke="1" extrusionOk="0">
                  <a:moveTo>
                    <a:pt x="7088" y="3775"/>
                  </a:moveTo>
                  <a:cubicBezTo>
                    <a:pt x="5488" y="4742"/>
                    <a:pt x="3888" y="5709"/>
                    <a:pt x="2888" y="7966"/>
                  </a:cubicBezTo>
                  <a:cubicBezTo>
                    <a:pt x="1888" y="10223"/>
                    <a:pt x="1488" y="13769"/>
                    <a:pt x="1088" y="16509"/>
                  </a:cubicBezTo>
                  <a:cubicBezTo>
                    <a:pt x="688" y="19250"/>
                    <a:pt x="288" y="21184"/>
                    <a:pt x="88" y="21023"/>
                  </a:cubicBezTo>
                  <a:cubicBezTo>
                    <a:pt x="-112" y="20862"/>
                    <a:pt x="-112" y="18605"/>
                    <a:pt x="1688" y="14897"/>
                  </a:cubicBezTo>
                  <a:cubicBezTo>
                    <a:pt x="3488" y="11190"/>
                    <a:pt x="7088" y="6032"/>
                    <a:pt x="9888" y="3130"/>
                  </a:cubicBezTo>
                  <a:cubicBezTo>
                    <a:pt x="12688" y="229"/>
                    <a:pt x="14688" y="-416"/>
                    <a:pt x="16088" y="229"/>
                  </a:cubicBezTo>
                  <a:cubicBezTo>
                    <a:pt x="17488" y="874"/>
                    <a:pt x="18288" y="2808"/>
                    <a:pt x="19088" y="6193"/>
                  </a:cubicBezTo>
                  <a:cubicBezTo>
                    <a:pt x="19888" y="9578"/>
                    <a:pt x="20688" y="14414"/>
                    <a:pt x="21488" y="19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640815" y="1282699"/>
              <a:ext cx="81371" cy="38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2" fill="norm" stroke="1" extrusionOk="0">
                  <a:moveTo>
                    <a:pt x="17968" y="0"/>
                  </a:moveTo>
                  <a:cubicBezTo>
                    <a:pt x="14091" y="3086"/>
                    <a:pt x="10214" y="6171"/>
                    <a:pt x="7168" y="9257"/>
                  </a:cubicBezTo>
                  <a:cubicBezTo>
                    <a:pt x="4122" y="12343"/>
                    <a:pt x="1906" y="15429"/>
                    <a:pt x="799" y="17446"/>
                  </a:cubicBezTo>
                  <a:cubicBezTo>
                    <a:pt x="-309" y="19464"/>
                    <a:pt x="-309" y="20413"/>
                    <a:pt x="1076" y="20947"/>
                  </a:cubicBezTo>
                  <a:cubicBezTo>
                    <a:pt x="2460" y="21481"/>
                    <a:pt x="5229" y="21600"/>
                    <a:pt x="8829" y="21007"/>
                  </a:cubicBezTo>
                  <a:cubicBezTo>
                    <a:pt x="12429" y="20413"/>
                    <a:pt x="16860" y="19108"/>
                    <a:pt x="21291" y="17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6621582" y="1498600"/>
              <a:ext cx="151404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459" y="21600"/>
                  </a:moveTo>
                  <a:cubicBezTo>
                    <a:pt x="1659" y="21600"/>
                    <a:pt x="-141" y="21600"/>
                    <a:pt x="9" y="19440"/>
                  </a:cubicBezTo>
                  <a:cubicBezTo>
                    <a:pt x="159" y="17280"/>
                    <a:pt x="2259" y="12960"/>
                    <a:pt x="6159" y="9360"/>
                  </a:cubicBezTo>
                  <a:cubicBezTo>
                    <a:pt x="10059" y="5760"/>
                    <a:pt x="15759" y="288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371587" y="1499542"/>
              <a:ext cx="150699" cy="1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64" fill="norm" stroke="1" extrusionOk="0">
                  <a:moveTo>
                    <a:pt x="1559" y="5834"/>
                  </a:moveTo>
                  <a:cubicBezTo>
                    <a:pt x="659" y="7163"/>
                    <a:pt x="-241" y="8492"/>
                    <a:pt x="59" y="9489"/>
                  </a:cubicBezTo>
                  <a:cubicBezTo>
                    <a:pt x="359" y="10486"/>
                    <a:pt x="1859" y="11150"/>
                    <a:pt x="3659" y="11483"/>
                  </a:cubicBezTo>
                  <a:cubicBezTo>
                    <a:pt x="5459" y="11815"/>
                    <a:pt x="7559" y="11815"/>
                    <a:pt x="9209" y="10984"/>
                  </a:cubicBezTo>
                  <a:cubicBezTo>
                    <a:pt x="10859" y="10154"/>
                    <a:pt x="12059" y="8492"/>
                    <a:pt x="12959" y="6830"/>
                  </a:cubicBezTo>
                  <a:cubicBezTo>
                    <a:pt x="13859" y="5169"/>
                    <a:pt x="14459" y="3507"/>
                    <a:pt x="14159" y="2178"/>
                  </a:cubicBezTo>
                  <a:cubicBezTo>
                    <a:pt x="13859" y="849"/>
                    <a:pt x="12659" y="-148"/>
                    <a:pt x="10559" y="18"/>
                  </a:cubicBezTo>
                  <a:cubicBezTo>
                    <a:pt x="8459" y="184"/>
                    <a:pt x="5459" y="1514"/>
                    <a:pt x="3659" y="4172"/>
                  </a:cubicBezTo>
                  <a:cubicBezTo>
                    <a:pt x="1859" y="6830"/>
                    <a:pt x="1259" y="10818"/>
                    <a:pt x="2159" y="14141"/>
                  </a:cubicBezTo>
                  <a:cubicBezTo>
                    <a:pt x="3059" y="17464"/>
                    <a:pt x="5459" y="20123"/>
                    <a:pt x="8909" y="20787"/>
                  </a:cubicBezTo>
                  <a:cubicBezTo>
                    <a:pt x="12359" y="21452"/>
                    <a:pt x="16859" y="20123"/>
                    <a:pt x="21359" y="18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563300" y="1456266"/>
              <a:ext cx="88979" cy="17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33" fill="norm" stroke="1" extrusionOk="0">
                  <a:moveTo>
                    <a:pt x="20406" y="6607"/>
                  </a:moveTo>
                  <a:cubicBezTo>
                    <a:pt x="20909" y="5082"/>
                    <a:pt x="21411" y="3558"/>
                    <a:pt x="20909" y="2287"/>
                  </a:cubicBezTo>
                  <a:cubicBezTo>
                    <a:pt x="20406" y="1016"/>
                    <a:pt x="18899" y="0"/>
                    <a:pt x="16137" y="0"/>
                  </a:cubicBezTo>
                  <a:cubicBezTo>
                    <a:pt x="13374" y="0"/>
                    <a:pt x="9355" y="1016"/>
                    <a:pt x="6844" y="2160"/>
                  </a:cubicBezTo>
                  <a:cubicBezTo>
                    <a:pt x="4332" y="3304"/>
                    <a:pt x="3327" y="4574"/>
                    <a:pt x="4081" y="6353"/>
                  </a:cubicBezTo>
                  <a:cubicBezTo>
                    <a:pt x="4834" y="8132"/>
                    <a:pt x="7346" y="10419"/>
                    <a:pt x="9355" y="12706"/>
                  </a:cubicBezTo>
                  <a:cubicBezTo>
                    <a:pt x="11364" y="14993"/>
                    <a:pt x="12871" y="17280"/>
                    <a:pt x="12620" y="18805"/>
                  </a:cubicBezTo>
                  <a:cubicBezTo>
                    <a:pt x="12369" y="20329"/>
                    <a:pt x="10360" y="21092"/>
                    <a:pt x="8099" y="21346"/>
                  </a:cubicBezTo>
                  <a:cubicBezTo>
                    <a:pt x="5839" y="21600"/>
                    <a:pt x="3327" y="21346"/>
                    <a:pt x="1820" y="19948"/>
                  </a:cubicBezTo>
                  <a:cubicBezTo>
                    <a:pt x="313" y="18551"/>
                    <a:pt x="-189" y="16009"/>
                    <a:pt x="62" y="14358"/>
                  </a:cubicBezTo>
                  <a:cubicBezTo>
                    <a:pt x="313" y="12706"/>
                    <a:pt x="1318" y="11944"/>
                    <a:pt x="2323" y="1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697795" y="1305983"/>
              <a:ext cx="135641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3299" y="1450"/>
                  </a:moveTo>
                  <a:cubicBezTo>
                    <a:pt x="3954" y="725"/>
                    <a:pt x="4608" y="0"/>
                    <a:pt x="4936" y="0"/>
                  </a:cubicBezTo>
                  <a:cubicBezTo>
                    <a:pt x="5263" y="0"/>
                    <a:pt x="5263" y="725"/>
                    <a:pt x="5099" y="3334"/>
                  </a:cubicBezTo>
                  <a:cubicBezTo>
                    <a:pt x="4936" y="5944"/>
                    <a:pt x="4608" y="10438"/>
                    <a:pt x="4608" y="13554"/>
                  </a:cubicBezTo>
                  <a:cubicBezTo>
                    <a:pt x="4608" y="16671"/>
                    <a:pt x="4936" y="18411"/>
                    <a:pt x="5590" y="19643"/>
                  </a:cubicBezTo>
                  <a:cubicBezTo>
                    <a:pt x="6245" y="20875"/>
                    <a:pt x="7227" y="21600"/>
                    <a:pt x="8208" y="21600"/>
                  </a:cubicBezTo>
                  <a:cubicBezTo>
                    <a:pt x="9190" y="21600"/>
                    <a:pt x="10172" y="20875"/>
                    <a:pt x="10663" y="19788"/>
                  </a:cubicBezTo>
                  <a:cubicBezTo>
                    <a:pt x="11154" y="18701"/>
                    <a:pt x="11154" y="17251"/>
                    <a:pt x="10827" y="16164"/>
                  </a:cubicBezTo>
                  <a:cubicBezTo>
                    <a:pt x="10499" y="15077"/>
                    <a:pt x="9845" y="14352"/>
                    <a:pt x="8536" y="13772"/>
                  </a:cubicBezTo>
                  <a:cubicBezTo>
                    <a:pt x="7227" y="13192"/>
                    <a:pt x="5263" y="12757"/>
                    <a:pt x="3299" y="12540"/>
                  </a:cubicBezTo>
                  <a:cubicBezTo>
                    <a:pt x="1336" y="12322"/>
                    <a:pt x="-628" y="12322"/>
                    <a:pt x="190" y="12322"/>
                  </a:cubicBezTo>
                  <a:cubicBezTo>
                    <a:pt x="1008" y="12322"/>
                    <a:pt x="4608" y="12322"/>
                    <a:pt x="8536" y="12177"/>
                  </a:cubicBezTo>
                  <a:cubicBezTo>
                    <a:pt x="12463" y="12032"/>
                    <a:pt x="16717" y="11742"/>
                    <a:pt x="20972" y="1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839785" y="1479549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845500" y="139065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7884235" y="1466850"/>
              <a:ext cx="1778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57" y="0"/>
                  </a:moveTo>
                  <a:cubicBezTo>
                    <a:pt x="3086" y="1200"/>
                    <a:pt x="2314" y="2400"/>
                    <a:pt x="2057" y="5400"/>
                  </a:cubicBezTo>
                  <a:cubicBezTo>
                    <a:pt x="1800" y="8400"/>
                    <a:pt x="2057" y="13200"/>
                    <a:pt x="2057" y="16350"/>
                  </a:cubicBezTo>
                  <a:cubicBezTo>
                    <a:pt x="2057" y="19500"/>
                    <a:pt x="1800" y="21000"/>
                    <a:pt x="1286" y="21150"/>
                  </a:cubicBezTo>
                  <a:cubicBezTo>
                    <a:pt x="771" y="21300"/>
                    <a:pt x="0" y="20100"/>
                    <a:pt x="0" y="17700"/>
                  </a:cubicBezTo>
                  <a:cubicBezTo>
                    <a:pt x="0" y="15300"/>
                    <a:pt x="771" y="11700"/>
                    <a:pt x="1543" y="9300"/>
                  </a:cubicBezTo>
                  <a:cubicBezTo>
                    <a:pt x="2314" y="6900"/>
                    <a:pt x="3086" y="5700"/>
                    <a:pt x="4114" y="5100"/>
                  </a:cubicBezTo>
                  <a:cubicBezTo>
                    <a:pt x="5143" y="4500"/>
                    <a:pt x="6429" y="4500"/>
                    <a:pt x="7200" y="5400"/>
                  </a:cubicBezTo>
                  <a:cubicBezTo>
                    <a:pt x="7971" y="6300"/>
                    <a:pt x="8229" y="8100"/>
                    <a:pt x="8486" y="9750"/>
                  </a:cubicBezTo>
                  <a:cubicBezTo>
                    <a:pt x="8743" y="11400"/>
                    <a:pt x="9000" y="12900"/>
                    <a:pt x="9129" y="14400"/>
                  </a:cubicBezTo>
                  <a:cubicBezTo>
                    <a:pt x="9257" y="15900"/>
                    <a:pt x="9257" y="17400"/>
                    <a:pt x="9386" y="17400"/>
                  </a:cubicBezTo>
                  <a:cubicBezTo>
                    <a:pt x="9514" y="17400"/>
                    <a:pt x="9771" y="15900"/>
                    <a:pt x="10800" y="13500"/>
                  </a:cubicBezTo>
                  <a:cubicBezTo>
                    <a:pt x="11829" y="11100"/>
                    <a:pt x="13629" y="7800"/>
                    <a:pt x="15429" y="5550"/>
                  </a:cubicBezTo>
                  <a:cubicBezTo>
                    <a:pt x="17229" y="3300"/>
                    <a:pt x="19029" y="2100"/>
                    <a:pt x="20057" y="2400"/>
                  </a:cubicBezTo>
                  <a:cubicBezTo>
                    <a:pt x="21086" y="2700"/>
                    <a:pt x="21343" y="4500"/>
                    <a:pt x="21471" y="7950"/>
                  </a:cubicBezTo>
                  <a:cubicBezTo>
                    <a:pt x="21600" y="11400"/>
                    <a:pt x="21600" y="16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096712" y="1197835"/>
              <a:ext cx="278204" cy="41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82" fill="norm" stroke="1" extrusionOk="0">
                  <a:moveTo>
                    <a:pt x="6597" y="17377"/>
                  </a:moveTo>
                  <a:cubicBezTo>
                    <a:pt x="6921" y="16292"/>
                    <a:pt x="7246" y="15207"/>
                    <a:pt x="7327" y="14392"/>
                  </a:cubicBezTo>
                  <a:cubicBezTo>
                    <a:pt x="7409" y="13578"/>
                    <a:pt x="7246" y="13036"/>
                    <a:pt x="6678" y="12764"/>
                  </a:cubicBezTo>
                  <a:cubicBezTo>
                    <a:pt x="6109" y="12493"/>
                    <a:pt x="5135" y="12493"/>
                    <a:pt x="3998" y="13307"/>
                  </a:cubicBezTo>
                  <a:cubicBezTo>
                    <a:pt x="2861" y="14121"/>
                    <a:pt x="1562" y="15749"/>
                    <a:pt x="831" y="16835"/>
                  </a:cubicBezTo>
                  <a:cubicBezTo>
                    <a:pt x="100" y="17920"/>
                    <a:pt x="-62" y="18463"/>
                    <a:pt x="19" y="19006"/>
                  </a:cubicBezTo>
                  <a:cubicBezTo>
                    <a:pt x="100" y="19548"/>
                    <a:pt x="425" y="20091"/>
                    <a:pt x="994" y="20362"/>
                  </a:cubicBezTo>
                  <a:cubicBezTo>
                    <a:pt x="1562" y="20634"/>
                    <a:pt x="2374" y="20634"/>
                    <a:pt x="3267" y="20417"/>
                  </a:cubicBezTo>
                  <a:cubicBezTo>
                    <a:pt x="4161" y="20199"/>
                    <a:pt x="5135" y="19765"/>
                    <a:pt x="5866" y="19223"/>
                  </a:cubicBezTo>
                  <a:cubicBezTo>
                    <a:pt x="6597" y="18680"/>
                    <a:pt x="7084" y="18029"/>
                    <a:pt x="7165" y="17974"/>
                  </a:cubicBezTo>
                  <a:cubicBezTo>
                    <a:pt x="7246" y="17920"/>
                    <a:pt x="6921" y="18463"/>
                    <a:pt x="6759" y="19060"/>
                  </a:cubicBezTo>
                  <a:cubicBezTo>
                    <a:pt x="6597" y="19657"/>
                    <a:pt x="6597" y="20308"/>
                    <a:pt x="7003" y="20688"/>
                  </a:cubicBezTo>
                  <a:cubicBezTo>
                    <a:pt x="7409" y="21068"/>
                    <a:pt x="8221" y="21176"/>
                    <a:pt x="8870" y="21014"/>
                  </a:cubicBezTo>
                  <a:cubicBezTo>
                    <a:pt x="9520" y="20851"/>
                    <a:pt x="10007" y="20417"/>
                    <a:pt x="11306" y="18517"/>
                  </a:cubicBezTo>
                  <a:cubicBezTo>
                    <a:pt x="12606" y="16618"/>
                    <a:pt x="14717" y="13253"/>
                    <a:pt x="16503" y="10159"/>
                  </a:cubicBezTo>
                  <a:cubicBezTo>
                    <a:pt x="18290" y="7066"/>
                    <a:pt x="19752" y="4244"/>
                    <a:pt x="20564" y="2453"/>
                  </a:cubicBezTo>
                  <a:cubicBezTo>
                    <a:pt x="21376" y="662"/>
                    <a:pt x="21538" y="-98"/>
                    <a:pt x="21132" y="11"/>
                  </a:cubicBezTo>
                  <a:cubicBezTo>
                    <a:pt x="20726" y="119"/>
                    <a:pt x="19752" y="1096"/>
                    <a:pt x="18615" y="3484"/>
                  </a:cubicBezTo>
                  <a:cubicBezTo>
                    <a:pt x="17478" y="5872"/>
                    <a:pt x="16179" y="9671"/>
                    <a:pt x="15529" y="12656"/>
                  </a:cubicBezTo>
                  <a:cubicBezTo>
                    <a:pt x="14879" y="15641"/>
                    <a:pt x="14879" y="17812"/>
                    <a:pt x="14961" y="19168"/>
                  </a:cubicBezTo>
                  <a:cubicBezTo>
                    <a:pt x="15042" y="20525"/>
                    <a:pt x="15204" y="21068"/>
                    <a:pt x="15691" y="21285"/>
                  </a:cubicBezTo>
                  <a:cubicBezTo>
                    <a:pt x="16179" y="21502"/>
                    <a:pt x="16991" y="21393"/>
                    <a:pt x="17803" y="20579"/>
                  </a:cubicBezTo>
                  <a:cubicBezTo>
                    <a:pt x="18615" y="19765"/>
                    <a:pt x="19427" y="18246"/>
                    <a:pt x="20239" y="16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258622" y="1333500"/>
              <a:ext cx="387614" cy="27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0" fill="norm" stroke="1" extrusionOk="0">
                  <a:moveTo>
                    <a:pt x="1775" y="5441"/>
                  </a:moveTo>
                  <a:cubicBezTo>
                    <a:pt x="954" y="5771"/>
                    <a:pt x="132" y="6101"/>
                    <a:pt x="14" y="6431"/>
                  </a:cubicBezTo>
                  <a:cubicBezTo>
                    <a:pt x="-103" y="6760"/>
                    <a:pt x="484" y="7090"/>
                    <a:pt x="1893" y="7420"/>
                  </a:cubicBezTo>
                  <a:cubicBezTo>
                    <a:pt x="3301" y="7750"/>
                    <a:pt x="5532" y="8079"/>
                    <a:pt x="6940" y="8244"/>
                  </a:cubicBezTo>
                  <a:cubicBezTo>
                    <a:pt x="8349" y="8409"/>
                    <a:pt x="8936" y="8409"/>
                    <a:pt x="9406" y="8079"/>
                  </a:cubicBezTo>
                  <a:cubicBezTo>
                    <a:pt x="9875" y="7750"/>
                    <a:pt x="10227" y="7090"/>
                    <a:pt x="10110" y="6678"/>
                  </a:cubicBezTo>
                  <a:cubicBezTo>
                    <a:pt x="9993" y="6266"/>
                    <a:pt x="9406" y="6101"/>
                    <a:pt x="8643" y="7008"/>
                  </a:cubicBezTo>
                  <a:cubicBezTo>
                    <a:pt x="7880" y="7915"/>
                    <a:pt x="6940" y="9893"/>
                    <a:pt x="6530" y="11872"/>
                  </a:cubicBezTo>
                  <a:cubicBezTo>
                    <a:pt x="6119" y="13850"/>
                    <a:pt x="6236" y="15829"/>
                    <a:pt x="6530" y="17066"/>
                  </a:cubicBezTo>
                  <a:cubicBezTo>
                    <a:pt x="6823" y="18302"/>
                    <a:pt x="7293" y="18797"/>
                    <a:pt x="8173" y="18137"/>
                  </a:cubicBezTo>
                  <a:cubicBezTo>
                    <a:pt x="9054" y="17478"/>
                    <a:pt x="10345" y="15664"/>
                    <a:pt x="10932" y="13850"/>
                  </a:cubicBezTo>
                  <a:cubicBezTo>
                    <a:pt x="11519" y="12037"/>
                    <a:pt x="11401" y="10223"/>
                    <a:pt x="11167" y="8821"/>
                  </a:cubicBezTo>
                  <a:cubicBezTo>
                    <a:pt x="10932" y="7420"/>
                    <a:pt x="10580" y="6431"/>
                    <a:pt x="10638" y="6348"/>
                  </a:cubicBezTo>
                  <a:cubicBezTo>
                    <a:pt x="10697" y="6266"/>
                    <a:pt x="11167" y="7090"/>
                    <a:pt x="12047" y="8821"/>
                  </a:cubicBezTo>
                  <a:cubicBezTo>
                    <a:pt x="12927" y="10553"/>
                    <a:pt x="14219" y="13191"/>
                    <a:pt x="14923" y="15252"/>
                  </a:cubicBezTo>
                  <a:cubicBezTo>
                    <a:pt x="15627" y="17313"/>
                    <a:pt x="15745" y="18797"/>
                    <a:pt x="15569" y="19869"/>
                  </a:cubicBezTo>
                  <a:cubicBezTo>
                    <a:pt x="15393" y="20940"/>
                    <a:pt x="14923" y="21600"/>
                    <a:pt x="14512" y="21435"/>
                  </a:cubicBezTo>
                  <a:cubicBezTo>
                    <a:pt x="14101" y="21270"/>
                    <a:pt x="13749" y="20281"/>
                    <a:pt x="13867" y="18220"/>
                  </a:cubicBezTo>
                  <a:cubicBezTo>
                    <a:pt x="13984" y="16159"/>
                    <a:pt x="14571" y="13026"/>
                    <a:pt x="15921" y="9811"/>
                  </a:cubicBezTo>
                  <a:cubicBezTo>
                    <a:pt x="17271" y="6595"/>
                    <a:pt x="19384" y="3298"/>
                    <a:pt x="21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138660" y="1261932"/>
              <a:ext cx="415626" cy="66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88" fill="norm" stroke="1" extrusionOk="0">
                  <a:moveTo>
                    <a:pt x="6694" y="8002"/>
                  </a:moveTo>
                  <a:cubicBezTo>
                    <a:pt x="6366" y="7594"/>
                    <a:pt x="6039" y="7187"/>
                    <a:pt x="5276" y="7017"/>
                  </a:cubicBezTo>
                  <a:cubicBezTo>
                    <a:pt x="4512" y="6847"/>
                    <a:pt x="3312" y="6915"/>
                    <a:pt x="2276" y="7459"/>
                  </a:cubicBezTo>
                  <a:cubicBezTo>
                    <a:pt x="1239" y="8002"/>
                    <a:pt x="366" y="9021"/>
                    <a:pt x="94" y="9836"/>
                  </a:cubicBezTo>
                  <a:cubicBezTo>
                    <a:pt x="-179" y="10651"/>
                    <a:pt x="148" y="11262"/>
                    <a:pt x="1021" y="11602"/>
                  </a:cubicBezTo>
                  <a:cubicBezTo>
                    <a:pt x="1894" y="11942"/>
                    <a:pt x="3312" y="12010"/>
                    <a:pt x="4457" y="11228"/>
                  </a:cubicBezTo>
                  <a:cubicBezTo>
                    <a:pt x="5603" y="10447"/>
                    <a:pt x="6476" y="8817"/>
                    <a:pt x="6857" y="7459"/>
                  </a:cubicBezTo>
                  <a:cubicBezTo>
                    <a:pt x="7239" y="6100"/>
                    <a:pt x="7130" y="5013"/>
                    <a:pt x="7076" y="4300"/>
                  </a:cubicBezTo>
                  <a:cubicBezTo>
                    <a:pt x="7021" y="3587"/>
                    <a:pt x="7021" y="3247"/>
                    <a:pt x="7676" y="2772"/>
                  </a:cubicBezTo>
                  <a:cubicBezTo>
                    <a:pt x="8330" y="2296"/>
                    <a:pt x="9639" y="1685"/>
                    <a:pt x="10894" y="1210"/>
                  </a:cubicBezTo>
                  <a:cubicBezTo>
                    <a:pt x="12148" y="734"/>
                    <a:pt x="13348" y="394"/>
                    <a:pt x="14330" y="191"/>
                  </a:cubicBezTo>
                  <a:cubicBezTo>
                    <a:pt x="15312" y="-13"/>
                    <a:pt x="16076" y="-81"/>
                    <a:pt x="16457" y="123"/>
                  </a:cubicBezTo>
                  <a:cubicBezTo>
                    <a:pt x="16839" y="327"/>
                    <a:pt x="16839" y="802"/>
                    <a:pt x="16185" y="1923"/>
                  </a:cubicBezTo>
                  <a:cubicBezTo>
                    <a:pt x="15530" y="3044"/>
                    <a:pt x="14221" y="4810"/>
                    <a:pt x="12694" y="6881"/>
                  </a:cubicBezTo>
                  <a:cubicBezTo>
                    <a:pt x="11166" y="8953"/>
                    <a:pt x="9421" y="11330"/>
                    <a:pt x="8439" y="13538"/>
                  </a:cubicBezTo>
                  <a:cubicBezTo>
                    <a:pt x="7457" y="15745"/>
                    <a:pt x="7239" y="17783"/>
                    <a:pt x="7185" y="19108"/>
                  </a:cubicBezTo>
                  <a:cubicBezTo>
                    <a:pt x="7130" y="20432"/>
                    <a:pt x="7239" y="21044"/>
                    <a:pt x="7566" y="21281"/>
                  </a:cubicBezTo>
                  <a:cubicBezTo>
                    <a:pt x="7894" y="21519"/>
                    <a:pt x="8439" y="21383"/>
                    <a:pt x="9694" y="20636"/>
                  </a:cubicBezTo>
                  <a:cubicBezTo>
                    <a:pt x="10948" y="19889"/>
                    <a:pt x="12912" y="18530"/>
                    <a:pt x="13948" y="17444"/>
                  </a:cubicBezTo>
                  <a:cubicBezTo>
                    <a:pt x="14985" y="16357"/>
                    <a:pt x="15094" y="15542"/>
                    <a:pt x="14876" y="14930"/>
                  </a:cubicBezTo>
                  <a:cubicBezTo>
                    <a:pt x="14657" y="14319"/>
                    <a:pt x="14112" y="13911"/>
                    <a:pt x="14112" y="13674"/>
                  </a:cubicBezTo>
                  <a:cubicBezTo>
                    <a:pt x="14112" y="13436"/>
                    <a:pt x="14657" y="13368"/>
                    <a:pt x="15966" y="13198"/>
                  </a:cubicBezTo>
                  <a:cubicBezTo>
                    <a:pt x="17276" y="13028"/>
                    <a:pt x="19348" y="12757"/>
                    <a:pt x="21421" y="12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979319" y="1354402"/>
              <a:ext cx="248067" cy="31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45" fill="norm" stroke="1" extrusionOk="0">
                  <a:moveTo>
                    <a:pt x="13649" y="3243"/>
                  </a:moveTo>
                  <a:cubicBezTo>
                    <a:pt x="13105" y="2682"/>
                    <a:pt x="12560" y="2121"/>
                    <a:pt x="11834" y="1911"/>
                  </a:cubicBezTo>
                  <a:cubicBezTo>
                    <a:pt x="11108" y="1701"/>
                    <a:pt x="10201" y="1841"/>
                    <a:pt x="8386" y="3734"/>
                  </a:cubicBezTo>
                  <a:cubicBezTo>
                    <a:pt x="6570" y="5628"/>
                    <a:pt x="3848" y="9275"/>
                    <a:pt x="2668" y="12360"/>
                  </a:cubicBezTo>
                  <a:cubicBezTo>
                    <a:pt x="1488" y="15446"/>
                    <a:pt x="1851" y="17971"/>
                    <a:pt x="2940" y="19443"/>
                  </a:cubicBezTo>
                  <a:cubicBezTo>
                    <a:pt x="4029" y="20916"/>
                    <a:pt x="5844" y="21337"/>
                    <a:pt x="8113" y="20566"/>
                  </a:cubicBezTo>
                  <a:cubicBezTo>
                    <a:pt x="10382" y="19794"/>
                    <a:pt x="13105" y="17831"/>
                    <a:pt x="15011" y="14745"/>
                  </a:cubicBezTo>
                  <a:cubicBezTo>
                    <a:pt x="16917" y="11659"/>
                    <a:pt x="18006" y="7451"/>
                    <a:pt x="17915" y="4716"/>
                  </a:cubicBezTo>
                  <a:cubicBezTo>
                    <a:pt x="17824" y="1981"/>
                    <a:pt x="16554" y="719"/>
                    <a:pt x="14194" y="228"/>
                  </a:cubicBezTo>
                  <a:cubicBezTo>
                    <a:pt x="11834" y="-263"/>
                    <a:pt x="8386" y="18"/>
                    <a:pt x="5754" y="1280"/>
                  </a:cubicBezTo>
                  <a:cubicBezTo>
                    <a:pt x="3122" y="2542"/>
                    <a:pt x="1307" y="4786"/>
                    <a:pt x="490" y="6610"/>
                  </a:cubicBezTo>
                  <a:cubicBezTo>
                    <a:pt x="-327" y="8433"/>
                    <a:pt x="-145" y="9836"/>
                    <a:pt x="1216" y="10888"/>
                  </a:cubicBezTo>
                  <a:cubicBezTo>
                    <a:pt x="2577" y="11940"/>
                    <a:pt x="5118" y="12641"/>
                    <a:pt x="8658" y="12992"/>
                  </a:cubicBezTo>
                  <a:cubicBezTo>
                    <a:pt x="12197" y="13342"/>
                    <a:pt x="16735" y="13342"/>
                    <a:pt x="21273" y="13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0335335" y="15621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52135" y="1799166"/>
              <a:ext cx="2978821" cy="160085"/>
            </a:xfrm>
            <a:prstGeom prst="rect">
              <a:avLst/>
            </a:prstGeom>
            <a:effectLst/>
          </p:spPr>
        </p:pic>
        <p:sp>
          <p:nvSpPr>
            <p:cNvPr id="749" name="Line"/>
            <p:cNvSpPr/>
            <p:nvPr/>
          </p:nvSpPr>
          <p:spPr>
            <a:xfrm>
              <a:off x="-1" y="2623547"/>
              <a:ext cx="232487" cy="3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42" fill="norm" stroke="1" extrusionOk="0">
                  <a:moveTo>
                    <a:pt x="21373" y="3603"/>
                  </a:moveTo>
                  <a:cubicBezTo>
                    <a:pt x="21373" y="2993"/>
                    <a:pt x="21373" y="2383"/>
                    <a:pt x="20692" y="1650"/>
                  </a:cubicBezTo>
                  <a:cubicBezTo>
                    <a:pt x="20011" y="918"/>
                    <a:pt x="18649" y="64"/>
                    <a:pt x="16314" y="3"/>
                  </a:cubicBezTo>
                  <a:cubicBezTo>
                    <a:pt x="13978" y="-58"/>
                    <a:pt x="10670" y="674"/>
                    <a:pt x="7751" y="2627"/>
                  </a:cubicBezTo>
                  <a:cubicBezTo>
                    <a:pt x="4832" y="4579"/>
                    <a:pt x="2303" y="7752"/>
                    <a:pt x="1038" y="10620"/>
                  </a:cubicBezTo>
                  <a:cubicBezTo>
                    <a:pt x="-227" y="13488"/>
                    <a:pt x="-227" y="16050"/>
                    <a:pt x="454" y="17820"/>
                  </a:cubicBezTo>
                  <a:cubicBezTo>
                    <a:pt x="1135" y="19589"/>
                    <a:pt x="2497" y="20566"/>
                    <a:pt x="5222" y="21054"/>
                  </a:cubicBezTo>
                  <a:cubicBezTo>
                    <a:pt x="7946" y="21542"/>
                    <a:pt x="12032" y="21542"/>
                    <a:pt x="16119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42796" y="2831662"/>
              <a:ext cx="102901" cy="15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617" fill="norm" stroke="1" extrusionOk="0">
                  <a:moveTo>
                    <a:pt x="18632" y="3469"/>
                  </a:moveTo>
                  <a:cubicBezTo>
                    <a:pt x="16904" y="2332"/>
                    <a:pt x="15176" y="1195"/>
                    <a:pt x="12800" y="485"/>
                  </a:cubicBezTo>
                  <a:cubicBezTo>
                    <a:pt x="10424" y="-226"/>
                    <a:pt x="7400" y="-510"/>
                    <a:pt x="5024" y="2190"/>
                  </a:cubicBezTo>
                  <a:cubicBezTo>
                    <a:pt x="2648" y="4890"/>
                    <a:pt x="920" y="10574"/>
                    <a:pt x="272" y="14127"/>
                  </a:cubicBezTo>
                  <a:cubicBezTo>
                    <a:pt x="-376" y="17679"/>
                    <a:pt x="56" y="19101"/>
                    <a:pt x="2432" y="19953"/>
                  </a:cubicBezTo>
                  <a:cubicBezTo>
                    <a:pt x="4808" y="20806"/>
                    <a:pt x="9128" y="21090"/>
                    <a:pt x="12584" y="19243"/>
                  </a:cubicBezTo>
                  <a:cubicBezTo>
                    <a:pt x="16040" y="17395"/>
                    <a:pt x="18632" y="13416"/>
                    <a:pt x="19928" y="10716"/>
                  </a:cubicBezTo>
                  <a:cubicBezTo>
                    <a:pt x="21224" y="8016"/>
                    <a:pt x="21224" y="6595"/>
                    <a:pt x="20576" y="5316"/>
                  </a:cubicBezTo>
                  <a:cubicBezTo>
                    <a:pt x="19928" y="4037"/>
                    <a:pt x="18632" y="2901"/>
                    <a:pt x="16256" y="3327"/>
                  </a:cubicBezTo>
                  <a:cubicBezTo>
                    <a:pt x="13880" y="3753"/>
                    <a:pt x="10424" y="5743"/>
                    <a:pt x="6968" y="7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91235" y="2810733"/>
              <a:ext cx="158751" cy="17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5681"/>
                  </a:moveTo>
                  <a:cubicBezTo>
                    <a:pt x="1440" y="10053"/>
                    <a:pt x="2880" y="14424"/>
                    <a:pt x="3600" y="17253"/>
                  </a:cubicBezTo>
                  <a:cubicBezTo>
                    <a:pt x="4320" y="20081"/>
                    <a:pt x="4320" y="21367"/>
                    <a:pt x="4320" y="21110"/>
                  </a:cubicBezTo>
                  <a:cubicBezTo>
                    <a:pt x="4320" y="20853"/>
                    <a:pt x="4320" y="19053"/>
                    <a:pt x="4464" y="16096"/>
                  </a:cubicBezTo>
                  <a:cubicBezTo>
                    <a:pt x="4608" y="13138"/>
                    <a:pt x="4896" y="9024"/>
                    <a:pt x="6336" y="5810"/>
                  </a:cubicBezTo>
                  <a:cubicBezTo>
                    <a:pt x="7776" y="2596"/>
                    <a:pt x="10368" y="281"/>
                    <a:pt x="12672" y="24"/>
                  </a:cubicBezTo>
                  <a:cubicBezTo>
                    <a:pt x="14976" y="-233"/>
                    <a:pt x="16992" y="1567"/>
                    <a:pt x="18432" y="4653"/>
                  </a:cubicBezTo>
                  <a:cubicBezTo>
                    <a:pt x="19872" y="7738"/>
                    <a:pt x="20736" y="12110"/>
                    <a:pt x="21600" y="16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32535" y="2749005"/>
              <a:ext cx="72295" cy="21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293" fill="norm" stroke="1" extrusionOk="0">
                  <a:moveTo>
                    <a:pt x="19800" y="3828"/>
                  </a:moveTo>
                  <a:cubicBezTo>
                    <a:pt x="20400" y="2780"/>
                    <a:pt x="21000" y="1731"/>
                    <a:pt x="19800" y="997"/>
                  </a:cubicBezTo>
                  <a:cubicBezTo>
                    <a:pt x="18600" y="263"/>
                    <a:pt x="15600" y="-156"/>
                    <a:pt x="12300" y="54"/>
                  </a:cubicBezTo>
                  <a:cubicBezTo>
                    <a:pt x="9000" y="263"/>
                    <a:pt x="5400" y="1102"/>
                    <a:pt x="3000" y="2675"/>
                  </a:cubicBezTo>
                  <a:cubicBezTo>
                    <a:pt x="600" y="4248"/>
                    <a:pt x="-600" y="6555"/>
                    <a:pt x="1500" y="8442"/>
                  </a:cubicBezTo>
                  <a:cubicBezTo>
                    <a:pt x="3600" y="10329"/>
                    <a:pt x="9000" y="11797"/>
                    <a:pt x="12900" y="12951"/>
                  </a:cubicBezTo>
                  <a:cubicBezTo>
                    <a:pt x="16800" y="14104"/>
                    <a:pt x="19200" y="14943"/>
                    <a:pt x="19200" y="16306"/>
                  </a:cubicBezTo>
                  <a:cubicBezTo>
                    <a:pt x="19200" y="17669"/>
                    <a:pt x="16800" y="19557"/>
                    <a:pt x="14100" y="20500"/>
                  </a:cubicBezTo>
                  <a:cubicBezTo>
                    <a:pt x="11400" y="21444"/>
                    <a:pt x="8400" y="21444"/>
                    <a:pt x="6000" y="21025"/>
                  </a:cubicBezTo>
                  <a:cubicBezTo>
                    <a:pt x="3600" y="20605"/>
                    <a:pt x="1800" y="19766"/>
                    <a:pt x="0" y="18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72235" y="281940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84372" y="2702070"/>
              <a:ext cx="19614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19986" fill="norm" stroke="1" extrusionOk="0">
                  <a:moveTo>
                    <a:pt x="7055" y="19986"/>
                  </a:moveTo>
                  <a:cubicBezTo>
                    <a:pt x="2735" y="11757"/>
                    <a:pt x="-1585" y="3529"/>
                    <a:pt x="575" y="957"/>
                  </a:cubicBezTo>
                  <a:cubicBezTo>
                    <a:pt x="2735" y="-1614"/>
                    <a:pt x="11375" y="1472"/>
                    <a:pt x="20015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59912" y="2733585"/>
              <a:ext cx="96474" cy="19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75" fill="norm" stroke="1" extrusionOk="0">
                  <a:moveTo>
                    <a:pt x="21402" y="1771"/>
                  </a:moveTo>
                  <a:cubicBezTo>
                    <a:pt x="19524" y="832"/>
                    <a:pt x="17645" y="-107"/>
                    <a:pt x="14124" y="10"/>
                  </a:cubicBezTo>
                  <a:cubicBezTo>
                    <a:pt x="10602" y="128"/>
                    <a:pt x="5437" y="1302"/>
                    <a:pt x="3324" y="3297"/>
                  </a:cubicBezTo>
                  <a:cubicBezTo>
                    <a:pt x="1211" y="5293"/>
                    <a:pt x="2150" y="8110"/>
                    <a:pt x="4498" y="10223"/>
                  </a:cubicBezTo>
                  <a:cubicBezTo>
                    <a:pt x="6845" y="12336"/>
                    <a:pt x="10602" y="13745"/>
                    <a:pt x="13185" y="15036"/>
                  </a:cubicBezTo>
                  <a:cubicBezTo>
                    <a:pt x="15767" y="16328"/>
                    <a:pt x="17176" y="17502"/>
                    <a:pt x="17176" y="18558"/>
                  </a:cubicBezTo>
                  <a:cubicBezTo>
                    <a:pt x="17176" y="19615"/>
                    <a:pt x="15767" y="20554"/>
                    <a:pt x="13185" y="21023"/>
                  </a:cubicBezTo>
                  <a:cubicBezTo>
                    <a:pt x="10602" y="21493"/>
                    <a:pt x="6845" y="21493"/>
                    <a:pt x="4263" y="21023"/>
                  </a:cubicBezTo>
                  <a:cubicBezTo>
                    <a:pt x="1680" y="20554"/>
                    <a:pt x="272" y="19615"/>
                    <a:pt x="37" y="18558"/>
                  </a:cubicBezTo>
                  <a:cubicBezTo>
                    <a:pt x="-198" y="17502"/>
                    <a:pt x="741" y="16328"/>
                    <a:pt x="1680" y="15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74518" y="2546350"/>
              <a:ext cx="78718" cy="41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81" fill="norm" stroke="1" extrusionOk="0">
                  <a:moveTo>
                    <a:pt x="9202" y="0"/>
                  </a:moveTo>
                  <a:cubicBezTo>
                    <a:pt x="8065" y="2631"/>
                    <a:pt x="6928" y="5263"/>
                    <a:pt x="5223" y="8552"/>
                  </a:cubicBezTo>
                  <a:cubicBezTo>
                    <a:pt x="3518" y="11842"/>
                    <a:pt x="1244" y="15789"/>
                    <a:pt x="392" y="18037"/>
                  </a:cubicBezTo>
                  <a:cubicBezTo>
                    <a:pt x="-461" y="20284"/>
                    <a:pt x="107" y="20832"/>
                    <a:pt x="1813" y="21161"/>
                  </a:cubicBezTo>
                  <a:cubicBezTo>
                    <a:pt x="3518" y="21490"/>
                    <a:pt x="6360" y="21600"/>
                    <a:pt x="9771" y="21326"/>
                  </a:cubicBezTo>
                  <a:cubicBezTo>
                    <a:pt x="13181" y="21052"/>
                    <a:pt x="17160" y="20394"/>
                    <a:pt x="21139" y="19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77035" y="2744142"/>
              <a:ext cx="366184" cy="17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4409"/>
                  </a:moveTo>
                  <a:cubicBezTo>
                    <a:pt x="1998" y="4409"/>
                    <a:pt x="3995" y="4409"/>
                    <a:pt x="5369" y="4660"/>
                  </a:cubicBezTo>
                  <a:cubicBezTo>
                    <a:pt x="6742" y="4911"/>
                    <a:pt x="7491" y="5414"/>
                    <a:pt x="8178" y="5539"/>
                  </a:cubicBezTo>
                  <a:cubicBezTo>
                    <a:pt x="8865" y="5665"/>
                    <a:pt x="9489" y="5414"/>
                    <a:pt x="9864" y="4660"/>
                  </a:cubicBezTo>
                  <a:cubicBezTo>
                    <a:pt x="10238" y="3907"/>
                    <a:pt x="10363" y="2651"/>
                    <a:pt x="10176" y="1646"/>
                  </a:cubicBezTo>
                  <a:cubicBezTo>
                    <a:pt x="9988" y="641"/>
                    <a:pt x="9489" y="-112"/>
                    <a:pt x="9052" y="14"/>
                  </a:cubicBezTo>
                  <a:cubicBezTo>
                    <a:pt x="8615" y="139"/>
                    <a:pt x="8240" y="1144"/>
                    <a:pt x="7866" y="4032"/>
                  </a:cubicBezTo>
                  <a:cubicBezTo>
                    <a:pt x="7491" y="6921"/>
                    <a:pt x="7117" y="11693"/>
                    <a:pt x="7054" y="14832"/>
                  </a:cubicBezTo>
                  <a:cubicBezTo>
                    <a:pt x="6992" y="17972"/>
                    <a:pt x="7242" y="19479"/>
                    <a:pt x="7679" y="20358"/>
                  </a:cubicBezTo>
                  <a:cubicBezTo>
                    <a:pt x="8116" y="21237"/>
                    <a:pt x="8740" y="21488"/>
                    <a:pt x="9614" y="20735"/>
                  </a:cubicBezTo>
                  <a:cubicBezTo>
                    <a:pt x="10488" y="19981"/>
                    <a:pt x="11612" y="18223"/>
                    <a:pt x="12486" y="15837"/>
                  </a:cubicBezTo>
                  <a:cubicBezTo>
                    <a:pt x="13360" y="13451"/>
                    <a:pt x="13984" y="10437"/>
                    <a:pt x="14421" y="8302"/>
                  </a:cubicBezTo>
                  <a:cubicBezTo>
                    <a:pt x="14858" y="6167"/>
                    <a:pt x="15108" y="4911"/>
                    <a:pt x="15232" y="5162"/>
                  </a:cubicBezTo>
                  <a:cubicBezTo>
                    <a:pt x="15357" y="5414"/>
                    <a:pt x="15357" y="7172"/>
                    <a:pt x="15357" y="8804"/>
                  </a:cubicBezTo>
                  <a:cubicBezTo>
                    <a:pt x="15357" y="10437"/>
                    <a:pt x="15357" y="11944"/>
                    <a:pt x="15357" y="13325"/>
                  </a:cubicBezTo>
                  <a:cubicBezTo>
                    <a:pt x="15357" y="14707"/>
                    <a:pt x="15357" y="15962"/>
                    <a:pt x="15420" y="15837"/>
                  </a:cubicBezTo>
                  <a:cubicBezTo>
                    <a:pt x="15482" y="15711"/>
                    <a:pt x="15607" y="14204"/>
                    <a:pt x="16044" y="11441"/>
                  </a:cubicBezTo>
                  <a:cubicBezTo>
                    <a:pt x="16481" y="8679"/>
                    <a:pt x="17230" y="4660"/>
                    <a:pt x="17917" y="2525"/>
                  </a:cubicBezTo>
                  <a:cubicBezTo>
                    <a:pt x="18603" y="390"/>
                    <a:pt x="19228" y="139"/>
                    <a:pt x="19790" y="390"/>
                  </a:cubicBezTo>
                  <a:cubicBezTo>
                    <a:pt x="20351" y="641"/>
                    <a:pt x="20851" y="1395"/>
                    <a:pt x="21163" y="3655"/>
                  </a:cubicBezTo>
                  <a:cubicBezTo>
                    <a:pt x="21475" y="5916"/>
                    <a:pt x="21600" y="9683"/>
                    <a:pt x="21600" y="12195"/>
                  </a:cubicBezTo>
                  <a:cubicBezTo>
                    <a:pt x="21600" y="14707"/>
                    <a:pt x="21475" y="15962"/>
                    <a:pt x="21350" y="17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489246" y="2732424"/>
              <a:ext cx="276107" cy="39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51" fill="norm" stroke="1" extrusionOk="0">
                  <a:moveTo>
                    <a:pt x="6914" y="1943"/>
                  </a:moveTo>
                  <a:cubicBezTo>
                    <a:pt x="6587" y="1261"/>
                    <a:pt x="6260" y="579"/>
                    <a:pt x="5687" y="238"/>
                  </a:cubicBezTo>
                  <a:cubicBezTo>
                    <a:pt x="5114" y="-103"/>
                    <a:pt x="4296" y="-103"/>
                    <a:pt x="3396" y="409"/>
                  </a:cubicBezTo>
                  <a:cubicBezTo>
                    <a:pt x="2496" y="920"/>
                    <a:pt x="1514" y="1943"/>
                    <a:pt x="860" y="3023"/>
                  </a:cubicBezTo>
                  <a:cubicBezTo>
                    <a:pt x="205" y="4103"/>
                    <a:pt x="-122" y="5240"/>
                    <a:pt x="42" y="5979"/>
                  </a:cubicBezTo>
                  <a:cubicBezTo>
                    <a:pt x="205" y="6718"/>
                    <a:pt x="860" y="7059"/>
                    <a:pt x="2333" y="6718"/>
                  </a:cubicBezTo>
                  <a:cubicBezTo>
                    <a:pt x="3805" y="6377"/>
                    <a:pt x="6096" y="5354"/>
                    <a:pt x="7978" y="4501"/>
                  </a:cubicBezTo>
                  <a:cubicBezTo>
                    <a:pt x="9860" y="3649"/>
                    <a:pt x="11333" y="2966"/>
                    <a:pt x="12069" y="2910"/>
                  </a:cubicBezTo>
                  <a:cubicBezTo>
                    <a:pt x="12805" y="2853"/>
                    <a:pt x="12805" y="3421"/>
                    <a:pt x="12887" y="3990"/>
                  </a:cubicBezTo>
                  <a:cubicBezTo>
                    <a:pt x="12969" y="4558"/>
                    <a:pt x="13133" y="5126"/>
                    <a:pt x="13623" y="5354"/>
                  </a:cubicBezTo>
                  <a:cubicBezTo>
                    <a:pt x="14114" y="5581"/>
                    <a:pt x="14933" y="5468"/>
                    <a:pt x="15669" y="5183"/>
                  </a:cubicBezTo>
                  <a:cubicBezTo>
                    <a:pt x="16405" y="4899"/>
                    <a:pt x="17060" y="4444"/>
                    <a:pt x="17714" y="3762"/>
                  </a:cubicBezTo>
                  <a:cubicBezTo>
                    <a:pt x="18369" y="3080"/>
                    <a:pt x="19023" y="2171"/>
                    <a:pt x="19351" y="2057"/>
                  </a:cubicBezTo>
                  <a:cubicBezTo>
                    <a:pt x="19678" y="1943"/>
                    <a:pt x="19678" y="2625"/>
                    <a:pt x="20005" y="4785"/>
                  </a:cubicBezTo>
                  <a:cubicBezTo>
                    <a:pt x="20333" y="6945"/>
                    <a:pt x="20987" y="10583"/>
                    <a:pt x="21233" y="13312"/>
                  </a:cubicBezTo>
                  <a:cubicBezTo>
                    <a:pt x="21478" y="16040"/>
                    <a:pt x="21314" y="17859"/>
                    <a:pt x="20823" y="19110"/>
                  </a:cubicBezTo>
                  <a:cubicBezTo>
                    <a:pt x="20333" y="20360"/>
                    <a:pt x="19514" y="21042"/>
                    <a:pt x="18123" y="21270"/>
                  </a:cubicBezTo>
                  <a:cubicBezTo>
                    <a:pt x="16733" y="21497"/>
                    <a:pt x="14769" y="21270"/>
                    <a:pt x="13214" y="20360"/>
                  </a:cubicBezTo>
                  <a:cubicBezTo>
                    <a:pt x="11660" y="19451"/>
                    <a:pt x="10514" y="17859"/>
                    <a:pt x="9369" y="16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88035" y="3175000"/>
              <a:ext cx="1349429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0989" fill="norm" stroke="1" extrusionOk="0">
                  <a:moveTo>
                    <a:pt x="0" y="19938"/>
                  </a:moveTo>
                  <a:cubicBezTo>
                    <a:pt x="1083" y="20769"/>
                    <a:pt x="2167" y="21600"/>
                    <a:pt x="3386" y="20354"/>
                  </a:cubicBezTo>
                  <a:cubicBezTo>
                    <a:pt x="4604" y="19108"/>
                    <a:pt x="5959" y="15785"/>
                    <a:pt x="7279" y="13292"/>
                  </a:cubicBezTo>
                  <a:cubicBezTo>
                    <a:pt x="8599" y="10800"/>
                    <a:pt x="9886" y="9138"/>
                    <a:pt x="11206" y="7062"/>
                  </a:cubicBezTo>
                  <a:cubicBezTo>
                    <a:pt x="12527" y="4985"/>
                    <a:pt x="13881" y="2492"/>
                    <a:pt x="15269" y="1246"/>
                  </a:cubicBezTo>
                  <a:cubicBezTo>
                    <a:pt x="16657" y="0"/>
                    <a:pt x="18079" y="0"/>
                    <a:pt x="19061" y="0"/>
                  </a:cubicBezTo>
                  <a:cubicBezTo>
                    <a:pt x="20043" y="0"/>
                    <a:pt x="20584" y="0"/>
                    <a:pt x="20974" y="415"/>
                  </a:cubicBezTo>
                  <a:cubicBezTo>
                    <a:pt x="21363" y="831"/>
                    <a:pt x="21600" y="1662"/>
                    <a:pt x="21583" y="3323"/>
                  </a:cubicBezTo>
                  <a:cubicBezTo>
                    <a:pt x="21566" y="4985"/>
                    <a:pt x="21295" y="7477"/>
                    <a:pt x="21024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94435" y="3308350"/>
              <a:ext cx="10033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5" y="20400"/>
                    <a:pt x="3190" y="19200"/>
                    <a:pt x="4899" y="16500"/>
                  </a:cubicBezTo>
                  <a:cubicBezTo>
                    <a:pt x="6608" y="13800"/>
                    <a:pt x="8430" y="9600"/>
                    <a:pt x="10253" y="6900"/>
                  </a:cubicBezTo>
                  <a:cubicBezTo>
                    <a:pt x="12076" y="4200"/>
                    <a:pt x="13899" y="3000"/>
                    <a:pt x="15790" y="2100"/>
                  </a:cubicBezTo>
                  <a:cubicBezTo>
                    <a:pt x="17681" y="1200"/>
                    <a:pt x="19641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099385" y="27622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131135" y="295275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549696" y="2404971"/>
              <a:ext cx="215714" cy="61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1" fill="norm" stroke="1" extrusionOk="0">
                  <a:moveTo>
                    <a:pt x="1941" y="21069"/>
                  </a:moveTo>
                  <a:cubicBezTo>
                    <a:pt x="1102" y="21290"/>
                    <a:pt x="263" y="21511"/>
                    <a:pt x="54" y="21364"/>
                  </a:cubicBezTo>
                  <a:cubicBezTo>
                    <a:pt x="-156" y="21216"/>
                    <a:pt x="263" y="20700"/>
                    <a:pt x="1102" y="19005"/>
                  </a:cubicBezTo>
                  <a:cubicBezTo>
                    <a:pt x="1941" y="17309"/>
                    <a:pt x="3199" y="14434"/>
                    <a:pt x="4143" y="11706"/>
                  </a:cubicBezTo>
                  <a:cubicBezTo>
                    <a:pt x="5087" y="8979"/>
                    <a:pt x="5716" y="6398"/>
                    <a:pt x="6240" y="4666"/>
                  </a:cubicBezTo>
                  <a:cubicBezTo>
                    <a:pt x="6764" y="2934"/>
                    <a:pt x="7184" y="2049"/>
                    <a:pt x="7708" y="1349"/>
                  </a:cubicBezTo>
                  <a:cubicBezTo>
                    <a:pt x="8232" y="648"/>
                    <a:pt x="8861" y="132"/>
                    <a:pt x="9491" y="22"/>
                  </a:cubicBezTo>
                  <a:cubicBezTo>
                    <a:pt x="10120" y="-89"/>
                    <a:pt x="10749" y="206"/>
                    <a:pt x="12007" y="1349"/>
                  </a:cubicBezTo>
                  <a:cubicBezTo>
                    <a:pt x="13265" y="2491"/>
                    <a:pt x="15153" y="4482"/>
                    <a:pt x="16621" y="6767"/>
                  </a:cubicBezTo>
                  <a:cubicBezTo>
                    <a:pt x="18089" y="9052"/>
                    <a:pt x="19137" y="11633"/>
                    <a:pt x="19871" y="13365"/>
                  </a:cubicBezTo>
                  <a:cubicBezTo>
                    <a:pt x="20605" y="15097"/>
                    <a:pt x="21025" y="15982"/>
                    <a:pt x="21234" y="16645"/>
                  </a:cubicBezTo>
                  <a:cubicBezTo>
                    <a:pt x="21444" y="17309"/>
                    <a:pt x="21444" y="17751"/>
                    <a:pt x="21025" y="17714"/>
                  </a:cubicBezTo>
                  <a:cubicBezTo>
                    <a:pt x="20605" y="17678"/>
                    <a:pt x="19766" y="17162"/>
                    <a:pt x="18927" y="16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604157" y="2781300"/>
              <a:ext cx="181029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3397" y="21600"/>
                  </a:moveTo>
                  <a:cubicBezTo>
                    <a:pt x="1639" y="20160"/>
                    <a:pt x="-119" y="18720"/>
                    <a:pt x="7" y="18000"/>
                  </a:cubicBezTo>
                  <a:cubicBezTo>
                    <a:pt x="132" y="17280"/>
                    <a:pt x="2141" y="17280"/>
                    <a:pt x="6034" y="14400"/>
                  </a:cubicBezTo>
                  <a:cubicBezTo>
                    <a:pt x="9928" y="11520"/>
                    <a:pt x="15704" y="5760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912450" y="2662961"/>
              <a:ext cx="133086" cy="20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54" fill="norm" stroke="1" extrusionOk="0">
                  <a:moveTo>
                    <a:pt x="2014" y="11904"/>
                  </a:moveTo>
                  <a:cubicBezTo>
                    <a:pt x="1671" y="10779"/>
                    <a:pt x="1328" y="9654"/>
                    <a:pt x="986" y="9766"/>
                  </a:cubicBezTo>
                  <a:cubicBezTo>
                    <a:pt x="643" y="9879"/>
                    <a:pt x="300" y="11229"/>
                    <a:pt x="128" y="12467"/>
                  </a:cubicBezTo>
                  <a:cubicBezTo>
                    <a:pt x="-43" y="13704"/>
                    <a:pt x="-43" y="14829"/>
                    <a:pt x="128" y="16404"/>
                  </a:cubicBezTo>
                  <a:cubicBezTo>
                    <a:pt x="300" y="17979"/>
                    <a:pt x="643" y="20004"/>
                    <a:pt x="643" y="20341"/>
                  </a:cubicBezTo>
                  <a:cubicBezTo>
                    <a:pt x="643" y="20679"/>
                    <a:pt x="300" y="19329"/>
                    <a:pt x="128" y="16179"/>
                  </a:cubicBezTo>
                  <a:cubicBezTo>
                    <a:pt x="-43" y="13029"/>
                    <a:pt x="-43" y="8079"/>
                    <a:pt x="300" y="5042"/>
                  </a:cubicBezTo>
                  <a:cubicBezTo>
                    <a:pt x="643" y="2004"/>
                    <a:pt x="1328" y="879"/>
                    <a:pt x="2528" y="317"/>
                  </a:cubicBezTo>
                  <a:cubicBezTo>
                    <a:pt x="3728" y="-246"/>
                    <a:pt x="5443" y="-246"/>
                    <a:pt x="8528" y="1892"/>
                  </a:cubicBezTo>
                  <a:cubicBezTo>
                    <a:pt x="11614" y="4029"/>
                    <a:pt x="16071" y="8304"/>
                    <a:pt x="18471" y="11904"/>
                  </a:cubicBezTo>
                  <a:cubicBezTo>
                    <a:pt x="20871" y="15504"/>
                    <a:pt x="21214" y="18429"/>
                    <a:pt x="21557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802128" y="2634000"/>
              <a:ext cx="183208" cy="19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777" fill="norm" stroke="1" extrusionOk="0">
                  <a:moveTo>
                    <a:pt x="2123" y="10820"/>
                  </a:moveTo>
                  <a:cubicBezTo>
                    <a:pt x="3365" y="10820"/>
                    <a:pt x="4606" y="10820"/>
                    <a:pt x="5848" y="9707"/>
                  </a:cubicBezTo>
                  <a:cubicBezTo>
                    <a:pt x="7089" y="8593"/>
                    <a:pt x="8330" y="6366"/>
                    <a:pt x="8951" y="4585"/>
                  </a:cubicBezTo>
                  <a:cubicBezTo>
                    <a:pt x="9572" y="2804"/>
                    <a:pt x="9572" y="1467"/>
                    <a:pt x="8951" y="688"/>
                  </a:cubicBezTo>
                  <a:cubicBezTo>
                    <a:pt x="8330" y="-91"/>
                    <a:pt x="7089" y="-314"/>
                    <a:pt x="5723" y="577"/>
                  </a:cubicBezTo>
                  <a:cubicBezTo>
                    <a:pt x="4358" y="1467"/>
                    <a:pt x="2868" y="3472"/>
                    <a:pt x="1751" y="6812"/>
                  </a:cubicBezTo>
                  <a:cubicBezTo>
                    <a:pt x="634" y="10152"/>
                    <a:pt x="-111" y="14828"/>
                    <a:pt x="13" y="17612"/>
                  </a:cubicBezTo>
                  <a:cubicBezTo>
                    <a:pt x="137" y="20395"/>
                    <a:pt x="1130" y="21286"/>
                    <a:pt x="4855" y="20507"/>
                  </a:cubicBezTo>
                  <a:cubicBezTo>
                    <a:pt x="8579" y="19727"/>
                    <a:pt x="15034" y="17278"/>
                    <a:pt x="21489" y="14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991685" y="2613997"/>
              <a:ext cx="114301" cy="20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1600" y="3500"/>
                  </a:moveTo>
                  <a:cubicBezTo>
                    <a:pt x="21200" y="2409"/>
                    <a:pt x="20800" y="1318"/>
                    <a:pt x="19600" y="664"/>
                  </a:cubicBezTo>
                  <a:cubicBezTo>
                    <a:pt x="18400" y="9"/>
                    <a:pt x="16400" y="-209"/>
                    <a:pt x="13400" y="227"/>
                  </a:cubicBezTo>
                  <a:cubicBezTo>
                    <a:pt x="10400" y="664"/>
                    <a:pt x="6400" y="1755"/>
                    <a:pt x="4200" y="3500"/>
                  </a:cubicBezTo>
                  <a:cubicBezTo>
                    <a:pt x="2000" y="5246"/>
                    <a:pt x="1600" y="7646"/>
                    <a:pt x="3200" y="10046"/>
                  </a:cubicBezTo>
                  <a:cubicBezTo>
                    <a:pt x="4800" y="12446"/>
                    <a:pt x="8400" y="14846"/>
                    <a:pt x="10200" y="16591"/>
                  </a:cubicBezTo>
                  <a:cubicBezTo>
                    <a:pt x="12000" y="18336"/>
                    <a:pt x="12000" y="19427"/>
                    <a:pt x="10600" y="20191"/>
                  </a:cubicBezTo>
                  <a:cubicBezTo>
                    <a:pt x="9200" y="20955"/>
                    <a:pt x="6400" y="21391"/>
                    <a:pt x="4400" y="20955"/>
                  </a:cubicBezTo>
                  <a:cubicBezTo>
                    <a:pt x="2400" y="20518"/>
                    <a:pt x="1200" y="19209"/>
                    <a:pt x="600" y="18009"/>
                  </a:cubicBezTo>
                  <a:cubicBezTo>
                    <a:pt x="0" y="16809"/>
                    <a:pt x="0" y="15718"/>
                    <a:pt x="0" y="14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208010" y="2432050"/>
              <a:ext cx="50376" cy="38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10" fill="norm" stroke="1" extrusionOk="0">
                  <a:moveTo>
                    <a:pt x="7919" y="0"/>
                  </a:moveTo>
                  <a:cubicBezTo>
                    <a:pt x="5219" y="3503"/>
                    <a:pt x="2519" y="7005"/>
                    <a:pt x="1169" y="10216"/>
                  </a:cubicBezTo>
                  <a:cubicBezTo>
                    <a:pt x="-181" y="13427"/>
                    <a:pt x="-181" y="16346"/>
                    <a:pt x="269" y="18156"/>
                  </a:cubicBezTo>
                  <a:cubicBezTo>
                    <a:pt x="719" y="19965"/>
                    <a:pt x="1619" y="20666"/>
                    <a:pt x="4319" y="21075"/>
                  </a:cubicBezTo>
                  <a:cubicBezTo>
                    <a:pt x="7019" y="21483"/>
                    <a:pt x="11519" y="21600"/>
                    <a:pt x="14669" y="20958"/>
                  </a:cubicBezTo>
                  <a:cubicBezTo>
                    <a:pt x="17819" y="20316"/>
                    <a:pt x="19619" y="18915"/>
                    <a:pt x="21419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187403" y="2623083"/>
              <a:ext cx="153533" cy="18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39" fill="norm" stroke="1" extrusionOk="0">
                  <a:moveTo>
                    <a:pt x="2821" y="2819"/>
                  </a:moveTo>
                  <a:cubicBezTo>
                    <a:pt x="1341" y="2579"/>
                    <a:pt x="-138" y="2339"/>
                    <a:pt x="10" y="1979"/>
                  </a:cubicBezTo>
                  <a:cubicBezTo>
                    <a:pt x="158" y="1619"/>
                    <a:pt x="1933" y="1139"/>
                    <a:pt x="4596" y="779"/>
                  </a:cubicBezTo>
                  <a:cubicBezTo>
                    <a:pt x="7259" y="419"/>
                    <a:pt x="10810" y="179"/>
                    <a:pt x="13325" y="59"/>
                  </a:cubicBezTo>
                  <a:cubicBezTo>
                    <a:pt x="15840" y="-61"/>
                    <a:pt x="17320" y="-61"/>
                    <a:pt x="18207" y="659"/>
                  </a:cubicBezTo>
                  <a:cubicBezTo>
                    <a:pt x="19095" y="1379"/>
                    <a:pt x="19391" y="2819"/>
                    <a:pt x="19835" y="6419"/>
                  </a:cubicBezTo>
                  <a:cubicBezTo>
                    <a:pt x="20278" y="10019"/>
                    <a:pt x="20870" y="15779"/>
                    <a:pt x="21462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325791" y="2540996"/>
              <a:ext cx="27845" cy="6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261" fill="norm" stroke="1" extrusionOk="0">
                  <a:moveTo>
                    <a:pt x="6410" y="21261"/>
                  </a:moveTo>
                  <a:cubicBezTo>
                    <a:pt x="4867" y="17661"/>
                    <a:pt x="3325" y="14061"/>
                    <a:pt x="1782" y="9741"/>
                  </a:cubicBezTo>
                  <a:cubicBezTo>
                    <a:pt x="239" y="5421"/>
                    <a:pt x="-1304" y="381"/>
                    <a:pt x="1782" y="21"/>
                  </a:cubicBezTo>
                  <a:cubicBezTo>
                    <a:pt x="4867" y="-339"/>
                    <a:pt x="12582" y="3981"/>
                    <a:pt x="20296" y="8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417135" y="2605515"/>
              <a:ext cx="241301" cy="15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4046"/>
                  </a:moveTo>
                  <a:cubicBezTo>
                    <a:pt x="379" y="8654"/>
                    <a:pt x="758" y="13262"/>
                    <a:pt x="853" y="16430"/>
                  </a:cubicBezTo>
                  <a:cubicBezTo>
                    <a:pt x="947" y="19598"/>
                    <a:pt x="758" y="21326"/>
                    <a:pt x="663" y="21182"/>
                  </a:cubicBezTo>
                  <a:cubicBezTo>
                    <a:pt x="568" y="21038"/>
                    <a:pt x="568" y="19022"/>
                    <a:pt x="947" y="15854"/>
                  </a:cubicBezTo>
                  <a:cubicBezTo>
                    <a:pt x="1326" y="12686"/>
                    <a:pt x="2084" y="8366"/>
                    <a:pt x="2747" y="5486"/>
                  </a:cubicBezTo>
                  <a:cubicBezTo>
                    <a:pt x="3411" y="2606"/>
                    <a:pt x="3979" y="1166"/>
                    <a:pt x="4547" y="1166"/>
                  </a:cubicBezTo>
                  <a:cubicBezTo>
                    <a:pt x="5116" y="1166"/>
                    <a:pt x="5684" y="2606"/>
                    <a:pt x="6253" y="4622"/>
                  </a:cubicBezTo>
                  <a:cubicBezTo>
                    <a:pt x="6821" y="6638"/>
                    <a:pt x="7389" y="9230"/>
                    <a:pt x="7768" y="11678"/>
                  </a:cubicBezTo>
                  <a:cubicBezTo>
                    <a:pt x="8147" y="14126"/>
                    <a:pt x="8337" y="16430"/>
                    <a:pt x="8716" y="16286"/>
                  </a:cubicBezTo>
                  <a:cubicBezTo>
                    <a:pt x="9095" y="16142"/>
                    <a:pt x="9663" y="13550"/>
                    <a:pt x="10800" y="10382"/>
                  </a:cubicBezTo>
                  <a:cubicBezTo>
                    <a:pt x="11937" y="7214"/>
                    <a:pt x="13642" y="3470"/>
                    <a:pt x="14968" y="1598"/>
                  </a:cubicBezTo>
                  <a:cubicBezTo>
                    <a:pt x="16295" y="-274"/>
                    <a:pt x="17242" y="-274"/>
                    <a:pt x="17811" y="446"/>
                  </a:cubicBezTo>
                  <a:cubicBezTo>
                    <a:pt x="18379" y="1166"/>
                    <a:pt x="18568" y="2606"/>
                    <a:pt x="18663" y="4766"/>
                  </a:cubicBezTo>
                  <a:cubicBezTo>
                    <a:pt x="18758" y="6926"/>
                    <a:pt x="18758" y="9806"/>
                    <a:pt x="19232" y="12110"/>
                  </a:cubicBezTo>
                  <a:cubicBezTo>
                    <a:pt x="19705" y="14414"/>
                    <a:pt x="20653" y="16142"/>
                    <a:pt x="21600" y="17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682620" y="2324099"/>
              <a:ext cx="629866" cy="45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86" fill="norm" stroke="1" extrusionOk="0">
                  <a:moveTo>
                    <a:pt x="3086" y="16500"/>
                  </a:moveTo>
                  <a:cubicBezTo>
                    <a:pt x="3158" y="15800"/>
                    <a:pt x="3231" y="15100"/>
                    <a:pt x="3086" y="14650"/>
                  </a:cubicBezTo>
                  <a:cubicBezTo>
                    <a:pt x="2941" y="14200"/>
                    <a:pt x="2578" y="14000"/>
                    <a:pt x="2071" y="14150"/>
                  </a:cubicBezTo>
                  <a:cubicBezTo>
                    <a:pt x="1564" y="14300"/>
                    <a:pt x="911" y="14800"/>
                    <a:pt x="513" y="15300"/>
                  </a:cubicBezTo>
                  <a:cubicBezTo>
                    <a:pt x="114" y="15800"/>
                    <a:pt x="-31" y="16300"/>
                    <a:pt x="5" y="17000"/>
                  </a:cubicBezTo>
                  <a:cubicBezTo>
                    <a:pt x="41" y="17700"/>
                    <a:pt x="259" y="18600"/>
                    <a:pt x="549" y="19050"/>
                  </a:cubicBezTo>
                  <a:cubicBezTo>
                    <a:pt x="839" y="19500"/>
                    <a:pt x="1201" y="19500"/>
                    <a:pt x="1672" y="19100"/>
                  </a:cubicBezTo>
                  <a:cubicBezTo>
                    <a:pt x="2143" y="18700"/>
                    <a:pt x="2723" y="17900"/>
                    <a:pt x="3195" y="17300"/>
                  </a:cubicBezTo>
                  <a:cubicBezTo>
                    <a:pt x="3666" y="16700"/>
                    <a:pt x="4028" y="16300"/>
                    <a:pt x="4137" y="16550"/>
                  </a:cubicBezTo>
                  <a:cubicBezTo>
                    <a:pt x="4246" y="16800"/>
                    <a:pt x="4101" y="17700"/>
                    <a:pt x="4209" y="18150"/>
                  </a:cubicBezTo>
                  <a:cubicBezTo>
                    <a:pt x="4318" y="18600"/>
                    <a:pt x="4680" y="18600"/>
                    <a:pt x="5297" y="17600"/>
                  </a:cubicBezTo>
                  <a:cubicBezTo>
                    <a:pt x="5913" y="16600"/>
                    <a:pt x="6782" y="14600"/>
                    <a:pt x="7652" y="12000"/>
                  </a:cubicBezTo>
                  <a:cubicBezTo>
                    <a:pt x="8522" y="9400"/>
                    <a:pt x="9392" y="6200"/>
                    <a:pt x="9935" y="4300"/>
                  </a:cubicBezTo>
                  <a:cubicBezTo>
                    <a:pt x="10479" y="2400"/>
                    <a:pt x="10697" y="1800"/>
                    <a:pt x="10878" y="1200"/>
                  </a:cubicBezTo>
                  <a:cubicBezTo>
                    <a:pt x="11059" y="600"/>
                    <a:pt x="11204" y="0"/>
                    <a:pt x="11168" y="0"/>
                  </a:cubicBezTo>
                  <a:cubicBezTo>
                    <a:pt x="11131" y="0"/>
                    <a:pt x="10914" y="600"/>
                    <a:pt x="10552" y="2450"/>
                  </a:cubicBezTo>
                  <a:cubicBezTo>
                    <a:pt x="10189" y="4300"/>
                    <a:pt x="9682" y="7400"/>
                    <a:pt x="9319" y="10550"/>
                  </a:cubicBezTo>
                  <a:cubicBezTo>
                    <a:pt x="8957" y="13700"/>
                    <a:pt x="8739" y="16900"/>
                    <a:pt x="8667" y="18800"/>
                  </a:cubicBezTo>
                  <a:cubicBezTo>
                    <a:pt x="8595" y="20700"/>
                    <a:pt x="8667" y="21300"/>
                    <a:pt x="8848" y="21450"/>
                  </a:cubicBezTo>
                  <a:cubicBezTo>
                    <a:pt x="9029" y="21600"/>
                    <a:pt x="9319" y="21300"/>
                    <a:pt x="9537" y="20250"/>
                  </a:cubicBezTo>
                  <a:cubicBezTo>
                    <a:pt x="9754" y="19200"/>
                    <a:pt x="9899" y="17400"/>
                    <a:pt x="9646" y="16000"/>
                  </a:cubicBezTo>
                  <a:cubicBezTo>
                    <a:pt x="9392" y="14600"/>
                    <a:pt x="8739" y="13600"/>
                    <a:pt x="8232" y="13100"/>
                  </a:cubicBezTo>
                  <a:cubicBezTo>
                    <a:pt x="7725" y="12600"/>
                    <a:pt x="7362" y="12600"/>
                    <a:pt x="7435" y="12700"/>
                  </a:cubicBezTo>
                  <a:cubicBezTo>
                    <a:pt x="7507" y="12800"/>
                    <a:pt x="8015" y="13000"/>
                    <a:pt x="8921" y="13150"/>
                  </a:cubicBezTo>
                  <a:cubicBezTo>
                    <a:pt x="9827" y="13300"/>
                    <a:pt x="11131" y="13400"/>
                    <a:pt x="12110" y="13300"/>
                  </a:cubicBezTo>
                  <a:cubicBezTo>
                    <a:pt x="13088" y="13200"/>
                    <a:pt x="13741" y="12900"/>
                    <a:pt x="13850" y="12800"/>
                  </a:cubicBezTo>
                  <a:cubicBezTo>
                    <a:pt x="13958" y="12700"/>
                    <a:pt x="13523" y="12800"/>
                    <a:pt x="12943" y="13550"/>
                  </a:cubicBezTo>
                  <a:cubicBezTo>
                    <a:pt x="12364" y="14300"/>
                    <a:pt x="11639" y="15700"/>
                    <a:pt x="11276" y="16700"/>
                  </a:cubicBezTo>
                  <a:cubicBezTo>
                    <a:pt x="10914" y="17700"/>
                    <a:pt x="10914" y="18300"/>
                    <a:pt x="10950" y="18900"/>
                  </a:cubicBezTo>
                  <a:cubicBezTo>
                    <a:pt x="10986" y="19500"/>
                    <a:pt x="11059" y="20100"/>
                    <a:pt x="11313" y="20500"/>
                  </a:cubicBezTo>
                  <a:cubicBezTo>
                    <a:pt x="11566" y="20900"/>
                    <a:pt x="12001" y="21100"/>
                    <a:pt x="12364" y="21000"/>
                  </a:cubicBezTo>
                  <a:cubicBezTo>
                    <a:pt x="12726" y="20900"/>
                    <a:pt x="13016" y="20500"/>
                    <a:pt x="13378" y="19450"/>
                  </a:cubicBezTo>
                  <a:cubicBezTo>
                    <a:pt x="13741" y="18400"/>
                    <a:pt x="14176" y="16700"/>
                    <a:pt x="14393" y="15600"/>
                  </a:cubicBezTo>
                  <a:cubicBezTo>
                    <a:pt x="14611" y="14500"/>
                    <a:pt x="14611" y="14000"/>
                    <a:pt x="14828" y="13850"/>
                  </a:cubicBezTo>
                  <a:cubicBezTo>
                    <a:pt x="15046" y="13700"/>
                    <a:pt x="15480" y="13900"/>
                    <a:pt x="15915" y="14650"/>
                  </a:cubicBezTo>
                  <a:cubicBezTo>
                    <a:pt x="16350" y="15400"/>
                    <a:pt x="16785" y="16700"/>
                    <a:pt x="17003" y="17600"/>
                  </a:cubicBezTo>
                  <a:cubicBezTo>
                    <a:pt x="17220" y="18500"/>
                    <a:pt x="17220" y="19000"/>
                    <a:pt x="17220" y="19550"/>
                  </a:cubicBezTo>
                  <a:cubicBezTo>
                    <a:pt x="17220" y="20100"/>
                    <a:pt x="17220" y="20700"/>
                    <a:pt x="17075" y="20850"/>
                  </a:cubicBezTo>
                  <a:cubicBezTo>
                    <a:pt x="16930" y="21000"/>
                    <a:pt x="16640" y="20700"/>
                    <a:pt x="16531" y="19750"/>
                  </a:cubicBezTo>
                  <a:cubicBezTo>
                    <a:pt x="16423" y="18800"/>
                    <a:pt x="16495" y="17200"/>
                    <a:pt x="17184" y="15600"/>
                  </a:cubicBezTo>
                  <a:cubicBezTo>
                    <a:pt x="17872" y="14000"/>
                    <a:pt x="19177" y="12400"/>
                    <a:pt x="20011" y="11600"/>
                  </a:cubicBezTo>
                  <a:cubicBezTo>
                    <a:pt x="20844" y="10800"/>
                    <a:pt x="21207" y="10800"/>
                    <a:pt x="21569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085988" y="2409032"/>
              <a:ext cx="299648" cy="34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17" fill="norm" stroke="1" extrusionOk="0">
                  <a:moveTo>
                    <a:pt x="11414" y="4173"/>
                  </a:moveTo>
                  <a:cubicBezTo>
                    <a:pt x="11414" y="3518"/>
                    <a:pt x="11414" y="2864"/>
                    <a:pt x="11414" y="2144"/>
                  </a:cubicBezTo>
                  <a:cubicBezTo>
                    <a:pt x="11414" y="1424"/>
                    <a:pt x="11414" y="638"/>
                    <a:pt x="11036" y="246"/>
                  </a:cubicBezTo>
                  <a:cubicBezTo>
                    <a:pt x="10659" y="-147"/>
                    <a:pt x="9903" y="-147"/>
                    <a:pt x="8695" y="835"/>
                  </a:cubicBezTo>
                  <a:cubicBezTo>
                    <a:pt x="7486" y="1817"/>
                    <a:pt x="5825" y="3780"/>
                    <a:pt x="4239" y="6791"/>
                  </a:cubicBezTo>
                  <a:cubicBezTo>
                    <a:pt x="2653" y="9802"/>
                    <a:pt x="1142" y="13860"/>
                    <a:pt x="463" y="16348"/>
                  </a:cubicBezTo>
                  <a:cubicBezTo>
                    <a:pt x="-217" y="18835"/>
                    <a:pt x="-66" y="19751"/>
                    <a:pt x="387" y="20406"/>
                  </a:cubicBezTo>
                  <a:cubicBezTo>
                    <a:pt x="840" y="21060"/>
                    <a:pt x="1596" y="21453"/>
                    <a:pt x="3408" y="21060"/>
                  </a:cubicBezTo>
                  <a:cubicBezTo>
                    <a:pt x="5221" y="20668"/>
                    <a:pt x="8091" y="19489"/>
                    <a:pt x="10583" y="17264"/>
                  </a:cubicBezTo>
                  <a:cubicBezTo>
                    <a:pt x="13075" y="15038"/>
                    <a:pt x="15190" y="11766"/>
                    <a:pt x="16323" y="9017"/>
                  </a:cubicBezTo>
                  <a:cubicBezTo>
                    <a:pt x="17456" y="6268"/>
                    <a:pt x="17607" y="4042"/>
                    <a:pt x="17456" y="2668"/>
                  </a:cubicBezTo>
                  <a:cubicBezTo>
                    <a:pt x="17305" y="1293"/>
                    <a:pt x="16852" y="769"/>
                    <a:pt x="15870" y="442"/>
                  </a:cubicBezTo>
                  <a:cubicBezTo>
                    <a:pt x="14888" y="115"/>
                    <a:pt x="13377" y="-16"/>
                    <a:pt x="11942" y="573"/>
                  </a:cubicBezTo>
                  <a:cubicBezTo>
                    <a:pt x="10507" y="1162"/>
                    <a:pt x="9148" y="2471"/>
                    <a:pt x="8393" y="3715"/>
                  </a:cubicBezTo>
                  <a:cubicBezTo>
                    <a:pt x="7638" y="4958"/>
                    <a:pt x="7486" y="6137"/>
                    <a:pt x="8166" y="6922"/>
                  </a:cubicBezTo>
                  <a:cubicBezTo>
                    <a:pt x="8846" y="7708"/>
                    <a:pt x="10356" y="8100"/>
                    <a:pt x="12698" y="7708"/>
                  </a:cubicBezTo>
                  <a:cubicBezTo>
                    <a:pt x="15039" y="7315"/>
                    <a:pt x="18211" y="6137"/>
                    <a:pt x="21383" y="4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220562" y="2204726"/>
              <a:ext cx="146024" cy="15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840" fill="norm" stroke="1" extrusionOk="0">
                  <a:moveTo>
                    <a:pt x="9253" y="5078"/>
                  </a:moveTo>
                  <a:cubicBezTo>
                    <a:pt x="7401" y="7705"/>
                    <a:pt x="5550" y="10332"/>
                    <a:pt x="3853" y="12667"/>
                  </a:cubicBezTo>
                  <a:cubicBezTo>
                    <a:pt x="2156" y="15002"/>
                    <a:pt x="613" y="17045"/>
                    <a:pt x="150" y="17191"/>
                  </a:cubicBezTo>
                  <a:cubicBezTo>
                    <a:pt x="-313" y="17337"/>
                    <a:pt x="304" y="15586"/>
                    <a:pt x="1847" y="12375"/>
                  </a:cubicBezTo>
                  <a:cubicBezTo>
                    <a:pt x="3390" y="9164"/>
                    <a:pt x="5858" y="4494"/>
                    <a:pt x="7864" y="2013"/>
                  </a:cubicBezTo>
                  <a:cubicBezTo>
                    <a:pt x="9870" y="-468"/>
                    <a:pt x="11413" y="-760"/>
                    <a:pt x="13573" y="1721"/>
                  </a:cubicBezTo>
                  <a:cubicBezTo>
                    <a:pt x="15733" y="4202"/>
                    <a:pt x="18510" y="9456"/>
                    <a:pt x="19898" y="13105"/>
                  </a:cubicBezTo>
                  <a:cubicBezTo>
                    <a:pt x="21287" y="16754"/>
                    <a:pt x="21287" y="18797"/>
                    <a:pt x="21287" y="20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863809" y="2291219"/>
              <a:ext cx="353677" cy="82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72" fill="norm" stroke="1" extrusionOk="0">
                  <a:moveTo>
                    <a:pt x="10683" y="7449"/>
                  </a:moveTo>
                  <a:cubicBezTo>
                    <a:pt x="10297" y="7229"/>
                    <a:pt x="9912" y="7009"/>
                    <a:pt x="9397" y="6872"/>
                  </a:cubicBezTo>
                  <a:cubicBezTo>
                    <a:pt x="8883" y="6734"/>
                    <a:pt x="8240" y="6679"/>
                    <a:pt x="7212" y="6872"/>
                  </a:cubicBezTo>
                  <a:cubicBezTo>
                    <a:pt x="6183" y="7064"/>
                    <a:pt x="4769" y="7504"/>
                    <a:pt x="3483" y="8246"/>
                  </a:cubicBezTo>
                  <a:cubicBezTo>
                    <a:pt x="2197" y="8988"/>
                    <a:pt x="1040" y="10032"/>
                    <a:pt x="462" y="10747"/>
                  </a:cubicBezTo>
                  <a:cubicBezTo>
                    <a:pt x="-117" y="11461"/>
                    <a:pt x="-117" y="11846"/>
                    <a:pt x="269" y="12066"/>
                  </a:cubicBezTo>
                  <a:cubicBezTo>
                    <a:pt x="654" y="12285"/>
                    <a:pt x="1426" y="12340"/>
                    <a:pt x="2904" y="11956"/>
                  </a:cubicBezTo>
                  <a:cubicBezTo>
                    <a:pt x="4383" y="11571"/>
                    <a:pt x="6569" y="10747"/>
                    <a:pt x="7854" y="9867"/>
                  </a:cubicBezTo>
                  <a:cubicBezTo>
                    <a:pt x="9140" y="8988"/>
                    <a:pt x="9526" y="8053"/>
                    <a:pt x="9590" y="7449"/>
                  </a:cubicBezTo>
                  <a:cubicBezTo>
                    <a:pt x="9654" y="6844"/>
                    <a:pt x="9397" y="6569"/>
                    <a:pt x="9076" y="6322"/>
                  </a:cubicBezTo>
                  <a:cubicBezTo>
                    <a:pt x="8754" y="6075"/>
                    <a:pt x="8369" y="5855"/>
                    <a:pt x="8433" y="5663"/>
                  </a:cubicBezTo>
                  <a:cubicBezTo>
                    <a:pt x="8497" y="5470"/>
                    <a:pt x="9012" y="5305"/>
                    <a:pt x="10233" y="4866"/>
                  </a:cubicBezTo>
                  <a:cubicBezTo>
                    <a:pt x="11454" y="4426"/>
                    <a:pt x="13383" y="3711"/>
                    <a:pt x="14926" y="2942"/>
                  </a:cubicBezTo>
                  <a:cubicBezTo>
                    <a:pt x="16469" y="2172"/>
                    <a:pt x="17626" y="1348"/>
                    <a:pt x="18333" y="798"/>
                  </a:cubicBezTo>
                  <a:cubicBezTo>
                    <a:pt x="19040" y="249"/>
                    <a:pt x="19297" y="-26"/>
                    <a:pt x="19169" y="1"/>
                  </a:cubicBezTo>
                  <a:cubicBezTo>
                    <a:pt x="19040" y="29"/>
                    <a:pt x="18526" y="359"/>
                    <a:pt x="17433" y="1430"/>
                  </a:cubicBezTo>
                  <a:cubicBezTo>
                    <a:pt x="16340" y="2502"/>
                    <a:pt x="14669" y="4316"/>
                    <a:pt x="13126" y="6212"/>
                  </a:cubicBezTo>
                  <a:cubicBezTo>
                    <a:pt x="11583" y="8108"/>
                    <a:pt x="10169" y="10087"/>
                    <a:pt x="9012" y="11983"/>
                  </a:cubicBezTo>
                  <a:cubicBezTo>
                    <a:pt x="7854" y="13879"/>
                    <a:pt x="6954" y="15693"/>
                    <a:pt x="6312" y="17122"/>
                  </a:cubicBezTo>
                  <a:cubicBezTo>
                    <a:pt x="5669" y="18551"/>
                    <a:pt x="5283" y="19595"/>
                    <a:pt x="5154" y="20255"/>
                  </a:cubicBezTo>
                  <a:cubicBezTo>
                    <a:pt x="5026" y="20914"/>
                    <a:pt x="5154" y="21189"/>
                    <a:pt x="5540" y="21354"/>
                  </a:cubicBezTo>
                  <a:cubicBezTo>
                    <a:pt x="5926" y="21519"/>
                    <a:pt x="6569" y="21574"/>
                    <a:pt x="7533" y="21079"/>
                  </a:cubicBezTo>
                  <a:cubicBezTo>
                    <a:pt x="8497" y="20585"/>
                    <a:pt x="9783" y="19540"/>
                    <a:pt x="10426" y="18441"/>
                  </a:cubicBezTo>
                  <a:cubicBezTo>
                    <a:pt x="11069" y="17342"/>
                    <a:pt x="11069" y="16188"/>
                    <a:pt x="11004" y="15363"/>
                  </a:cubicBezTo>
                  <a:cubicBezTo>
                    <a:pt x="10940" y="14539"/>
                    <a:pt x="10812" y="14044"/>
                    <a:pt x="11133" y="13769"/>
                  </a:cubicBezTo>
                  <a:cubicBezTo>
                    <a:pt x="11454" y="13495"/>
                    <a:pt x="12226" y="13440"/>
                    <a:pt x="14026" y="13055"/>
                  </a:cubicBezTo>
                  <a:cubicBezTo>
                    <a:pt x="15826" y="12670"/>
                    <a:pt x="18654" y="11956"/>
                    <a:pt x="21483" y="1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668840" y="2540000"/>
              <a:ext cx="164596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4088" y="0"/>
                  </a:moveTo>
                  <a:cubicBezTo>
                    <a:pt x="2703" y="5285"/>
                    <a:pt x="1319" y="10570"/>
                    <a:pt x="626" y="13787"/>
                  </a:cubicBezTo>
                  <a:cubicBezTo>
                    <a:pt x="-66" y="17004"/>
                    <a:pt x="-66" y="18153"/>
                    <a:pt x="72" y="19302"/>
                  </a:cubicBezTo>
                  <a:cubicBezTo>
                    <a:pt x="211" y="20451"/>
                    <a:pt x="488" y="21600"/>
                    <a:pt x="1180" y="21600"/>
                  </a:cubicBezTo>
                  <a:cubicBezTo>
                    <a:pt x="1872" y="21600"/>
                    <a:pt x="2980" y="20451"/>
                    <a:pt x="4642" y="17923"/>
                  </a:cubicBezTo>
                  <a:cubicBezTo>
                    <a:pt x="6303" y="15396"/>
                    <a:pt x="8519" y="11489"/>
                    <a:pt x="9903" y="8962"/>
                  </a:cubicBezTo>
                  <a:cubicBezTo>
                    <a:pt x="11288" y="6434"/>
                    <a:pt x="11842" y="5285"/>
                    <a:pt x="11842" y="5860"/>
                  </a:cubicBezTo>
                  <a:cubicBezTo>
                    <a:pt x="11842" y="6434"/>
                    <a:pt x="11288" y="8732"/>
                    <a:pt x="11011" y="10455"/>
                  </a:cubicBezTo>
                  <a:cubicBezTo>
                    <a:pt x="10734" y="12179"/>
                    <a:pt x="10734" y="13328"/>
                    <a:pt x="11011" y="14477"/>
                  </a:cubicBezTo>
                  <a:cubicBezTo>
                    <a:pt x="11288" y="15626"/>
                    <a:pt x="11842" y="16774"/>
                    <a:pt x="13642" y="16660"/>
                  </a:cubicBezTo>
                  <a:cubicBezTo>
                    <a:pt x="15442" y="16545"/>
                    <a:pt x="18488" y="15166"/>
                    <a:pt x="21534" y="13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846605" y="2568486"/>
              <a:ext cx="6938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0" fill="norm" stroke="1" extrusionOk="0">
                  <a:moveTo>
                    <a:pt x="7710" y="4717"/>
                  </a:moveTo>
                  <a:cubicBezTo>
                    <a:pt x="5746" y="8201"/>
                    <a:pt x="3782" y="11685"/>
                    <a:pt x="2473" y="14646"/>
                  </a:cubicBezTo>
                  <a:cubicBezTo>
                    <a:pt x="1164" y="17608"/>
                    <a:pt x="510" y="20046"/>
                    <a:pt x="182" y="19698"/>
                  </a:cubicBezTo>
                  <a:cubicBezTo>
                    <a:pt x="-145" y="19350"/>
                    <a:pt x="-145" y="16214"/>
                    <a:pt x="1164" y="12905"/>
                  </a:cubicBezTo>
                  <a:cubicBezTo>
                    <a:pt x="2473" y="9595"/>
                    <a:pt x="5091" y="6111"/>
                    <a:pt x="7382" y="3672"/>
                  </a:cubicBezTo>
                  <a:cubicBezTo>
                    <a:pt x="9673" y="1234"/>
                    <a:pt x="11637" y="-160"/>
                    <a:pt x="13600" y="14"/>
                  </a:cubicBezTo>
                  <a:cubicBezTo>
                    <a:pt x="15564" y="188"/>
                    <a:pt x="17528" y="1930"/>
                    <a:pt x="18837" y="5763"/>
                  </a:cubicBezTo>
                  <a:cubicBezTo>
                    <a:pt x="20146" y="9595"/>
                    <a:pt x="20800" y="15517"/>
                    <a:pt x="21455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974143" y="2381250"/>
              <a:ext cx="11329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4609" y="0"/>
                  </a:moveTo>
                  <a:cubicBezTo>
                    <a:pt x="4609" y="4619"/>
                    <a:pt x="4609" y="9238"/>
                    <a:pt x="4409" y="12498"/>
                  </a:cubicBezTo>
                  <a:cubicBezTo>
                    <a:pt x="4209" y="15758"/>
                    <a:pt x="3809" y="17660"/>
                    <a:pt x="3009" y="19019"/>
                  </a:cubicBezTo>
                  <a:cubicBezTo>
                    <a:pt x="2209" y="20377"/>
                    <a:pt x="1009" y="21192"/>
                    <a:pt x="409" y="21260"/>
                  </a:cubicBezTo>
                  <a:cubicBezTo>
                    <a:pt x="-191" y="21328"/>
                    <a:pt x="-191" y="20649"/>
                    <a:pt x="809" y="18815"/>
                  </a:cubicBezTo>
                  <a:cubicBezTo>
                    <a:pt x="1809" y="16981"/>
                    <a:pt x="3809" y="13992"/>
                    <a:pt x="5009" y="12158"/>
                  </a:cubicBezTo>
                  <a:cubicBezTo>
                    <a:pt x="6209" y="10325"/>
                    <a:pt x="6609" y="9645"/>
                    <a:pt x="7409" y="9034"/>
                  </a:cubicBezTo>
                  <a:cubicBezTo>
                    <a:pt x="8209" y="8423"/>
                    <a:pt x="9409" y="7879"/>
                    <a:pt x="10409" y="8015"/>
                  </a:cubicBezTo>
                  <a:cubicBezTo>
                    <a:pt x="11409" y="8151"/>
                    <a:pt x="12209" y="8966"/>
                    <a:pt x="12609" y="9713"/>
                  </a:cubicBezTo>
                  <a:cubicBezTo>
                    <a:pt x="13009" y="10460"/>
                    <a:pt x="13009" y="11140"/>
                    <a:pt x="12409" y="11887"/>
                  </a:cubicBezTo>
                  <a:cubicBezTo>
                    <a:pt x="11809" y="12634"/>
                    <a:pt x="10609" y="13449"/>
                    <a:pt x="9009" y="13925"/>
                  </a:cubicBezTo>
                  <a:cubicBezTo>
                    <a:pt x="7409" y="14400"/>
                    <a:pt x="5409" y="14536"/>
                    <a:pt x="4409" y="14943"/>
                  </a:cubicBezTo>
                  <a:cubicBezTo>
                    <a:pt x="3409" y="15351"/>
                    <a:pt x="3409" y="16030"/>
                    <a:pt x="5409" y="17185"/>
                  </a:cubicBezTo>
                  <a:cubicBezTo>
                    <a:pt x="7409" y="18340"/>
                    <a:pt x="11409" y="19970"/>
                    <a:pt x="14409" y="20785"/>
                  </a:cubicBezTo>
                  <a:cubicBezTo>
                    <a:pt x="17409" y="21600"/>
                    <a:pt x="19409" y="21600"/>
                    <a:pt x="21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119719" y="2552700"/>
              <a:ext cx="82017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4845" y="0"/>
                  </a:moveTo>
                  <a:cubicBezTo>
                    <a:pt x="3737" y="4000"/>
                    <a:pt x="2629" y="8000"/>
                    <a:pt x="1798" y="10800"/>
                  </a:cubicBezTo>
                  <a:cubicBezTo>
                    <a:pt x="968" y="13600"/>
                    <a:pt x="414" y="15200"/>
                    <a:pt x="137" y="15200"/>
                  </a:cubicBezTo>
                  <a:cubicBezTo>
                    <a:pt x="-140" y="15200"/>
                    <a:pt x="-140" y="13600"/>
                    <a:pt x="1522" y="11333"/>
                  </a:cubicBezTo>
                  <a:cubicBezTo>
                    <a:pt x="3183" y="9067"/>
                    <a:pt x="6506" y="6133"/>
                    <a:pt x="9829" y="4000"/>
                  </a:cubicBezTo>
                  <a:cubicBezTo>
                    <a:pt x="13152" y="1867"/>
                    <a:pt x="16475" y="533"/>
                    <a:pt x="18414" y="533"/>
                  </a:cubicBezTo>
                  <a:cubicBezTo>
                    <a:pt x="20352" y="533"/>
                    <a:pt x="20906" y="1867"/>
                    <a:pt x="21183" y="5600"/>
                  </a:cubicBezTo>
                  <a:cubicBezTo>
                    <a:pt x="21460" y="9333"/>
                    <a:pt x="21460" y="15467"/>
                    <a:pt x="214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265705" y="2545219"/>
              <a:ext cx="76265" cy="13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820" fill="norm" stroke="1" extrusionOk="0">
                  <a:moveTo>
                    <a:pt x="12129" y="4041"/>
                  </a:moveTo>
                  <a:cubicBezTo>
                    <a:pt x="10962" y="2107"/>
                    <a:pt x="9794" y="172"/>
                    <a:pt x="8043" y="11"/>
                  </a:cubicBezTo>
                  <a:cubicBezTo>
                    <a:pt x="6292" y="-150"/>
                    <a:pt x="3956" y="1462"/>
                    <a:pt x="2497" y="4202"/>
                  </a:cubicBezTo>
                  <a:cubicBezTo>
                    <a:pt x="1038" y="6943"/>
                    <a:pt x="454" y="10811"/>
                    <a:pt x="162" y="13551"/>
                  </a:cubicBezTo>
                  <a:cubicBezTo>
                    <a:pt x="-130" y="16292"/>
                    <a:pt x="-130" y="17904"/>
                    <a:pt x="1038" y="19193"/>
                  </a:cubicBezTo>
                  <a:cubicBezTo>
                    <a:pt x="2205" y="20483"/>
                    <a:pt x="4540" y="21450"/>
                    <a:pt x="7751" y="20322"/>
                  </a:cubicBezTo>
                  <a:cubicBezTo>
                    <a:pt x="10962" y="19193"/>
                    <a:pt x="15048" y="15969"/>
                    <a:pt x="17675" y="12584"/>
                  </a:cubicBezTo>
                  <a:cubicBezTo>
                    <a:pt x="20302" y="9199"/>
                    <a:pt x="21470" y="5653"/>
                    <a:pt x="20886" y="3396"/>
                  </a:cubicBezTo>
                  <a:cubicBezTo>
                    <a:pt x="20302" y="1140"/>
                    <a:pt x="17967" y="172"/>
                    <a:pt x="17092" y="817"/>
                  </a:cubicBezTo>
                  <a:cubicBezTo>
                    <a:pt x="16216" y="1462"/>
                    <a:pt x="16800" y="3719"/>
                    <a:pt x="17384" y="5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376090" y="2559050"/>
              <a:ext cx="162196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56" fill="norm" stroke="1" extrusionOk="0">
                  <a:moveTo>
                    <a:pt x="1298" y="0"/>
                  </a:moveTo>
                  <a:cubicBezTo>
                    <a:pt x="737" y="4075"/>
                    <a:pt x="176" y="8151"/>
                    <a:pt x="35" y="11208"/>
                  </a:cubicBezTo>
                  <a:cubicBezTo>
                    <a:pt x="-105" y="14264"/>
                    <a:pt x="176" y="16302"/>
                    <a:pt x="737" y="18136"/>
                  </a:cubicBezTo>
                  <a:cubicBezTo>
                    <a:pt x="1298" y="19970"/>
                    <a:pt x="2139" y="21600"/>
                    <a:pt x="3121" y="21192"/>
                  </a:cubicBezTo>
                  <a:cubicBezTo>
                    <a:pt x="4103" y="20785"/>
                    <a:pt x="5225" y="18340"/>
                    <a:pt x="6066" y="16098"/>
                  </a:cubicBezTo>
                  <a:cubicBezTo>
                    <a:pt x="6908" y="13857"/>
                    <a:pt x="7469" y="11819"/>
                    <a:pt x="7890" y="11819"/>
                  </a:cubicBezTo>
                  <a:cubicBezTo>
                    <a:pt x="8311" y="11819"/>
                    <a:pt x="8591" y="13857"/>
                    <a:pt x="9152" y="15691"/>
                  </a:cubicBezTo>
                  <a:cubicBezTo>
                    <a:pt x="9713" y="17525"/>
                    <a:pt x="10555" y="19155"/>
                    <a:pt x="11677" y="19562"/>
                  </a:cubicBezTo>
                  <a:cubicBezTo>
                    <a:pt x="12799" y="19970"/>
                    <a:pt x="14201" y="19155"/>
                    <a:pt x="15885" y="17117"/>
                  </a:cubicBezTo>
                  <a:cubicBezTo>
                    <a:pt x="17568" y="15079"/>
                    <a:pt x="19531" y="11819"/>
                    <a:pt x="20513" y="8966"/>
                  </a:cubicBezTo>
                  <a:cubicBezTo>
                    <a:pt x="21495" y="6113"/>
                    <a:pt x="21495" y="3668"/>
                    <a:pt x="21495" y="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576748" y="2531433"/>
              <a:ext cx="121414" cy="16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43" fill="norm" stroke="1" extrusionOk="0">
                  <a:moveTo>
                    <a:pt x="1035" y="5143"/>
                  </a:moveTo>
                  <a:cubicBezTo>
                    <a:pt x="669" y="8113"/>
                    <a:pt x="303" y="11083"/>
                    <a:pt x="120" y="13648"/>
                  </a:cubicBezTo>
                  <a:cubicBezTo>
                    <a:pt x="-63" y="16213"/>
                    <a:pt x="-63" y="18373"/>
                    <a:pt x="303" y="18778"/>
                  </a:cubicBezTo>
                  <a:cubicBezTo>
                    <a:pt x="669" y="19183"/>
                    <a:pt x="1401" y="17833"/>
                    <a:pt x="2134" y="14863"/>
                  </a:cubicBezTo>
                  <a:cubicBezTo>
                    <a:pt x="2866" y="11893"/>
                    <a:pt x="3598" y="7303"/>
                    <a:pt x="4513" y="4468"/>
                  </a:cubicBezTo>
                  <a:cubicBezTo>
                    <a:pt x="5429" y="1633"/>
                    <a:pt x="6527" y="553"/>
                    <a:pt x="8174" y="148"/>
                  </a:cubicBezTo>
                  <a:cubicBezTo>
                    <a:pt x="9822" y="-257"/>
                    <a:pt x="12018" y="13"/>
                    <a:pt x="14581" y="2983"/>
                  </a:cubicBezTo>
                  <a:cubicBezTo>
                    <a:pt x="17144" y="5953"/>
                    <a:pt x="20073" y="11623"/>
                    <a:pt x="20805" y="15133"/>
                  </a:cubicBezTo>
                  <a:cubicBezTo>
                    <a:pt x="21537" y="18643"/>
                    <a:pt x="20073" y="19993"/>
                    <a:pt x="18608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329685" y="2312346"/>
              <a:ext cx="250001" cy="36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1" fill="norm" stroke="1" extrusionOk="0">
                  <a:moveTo>
                    <a:pt x="8370" y="6980"/>
                  </a:moveTo>
                  <a:cubicBezTo>
                    <a:pt x="8733" y="6363"/>
                    <a:pt x="9096" y="5746"/>
                    <a:pt x="9278" y="4944"/>
                  </a:cubicBezTo>
                  <a:cubicBezTo>
                    <a:pt x="9459" y="4142"/>
                    <a:pt x="9459" y="3154"/>
                    <a:pt x="9005" y="2846"/>
                  </a:cubicBezTo>
                  <a:cubicBezTo>
                    <a:pt x="8552" y="2537"/>
                    <a:pt x="7644" y="2907"/>
                    <a:pt x="6101" y="4882"/>
                  </a:cubicBezTo>
                  <a:cubicBezTo>
                    <a:pt x="4558" y="6857"/>
                    <a:pt x="2380" y="10436"/>
                    <a:pt x="1200" y="13337"/>
                  </a:cubicBezTo>
                  <a:cubicBezTo>
                    <a:pt x="21" y="16238"/>
                    <a:pt x="-161" y="18459"/>
                    <a:pt x="111" y="19755"/>
                  </a:cubicBezTo>
                  <a:cubicBezTo>
                    <a:pt x="384" y="21051"/>
                    <a:pt x="1110" y="21422"/>
                    <a:pt x="1926" y="21483"/>
                  </a:cubicBezTo>
                  <a:cubicBezTo>
                    <a:pt x="2743" y="21545"/>
                    <a:pt x="3651" y="21298"/>
                    <a:pt x="5647" y="19632"/>
                  </a:cubicBezTo>
                  <a:cubicBezTo>
                    <a:pt x="7644" y="17966"/>
                    <a:pt x="10730" y="14880"/>
                    <a:pt x="12545" y="12041"/>
                  </a:cubicBezTo>
                  <a:cubicBezTo>
                    <a:pt x="14360" y="9202"/>
                    <a:pt x="14905" y="6610"/>
                    <a:pt x="15177" y="4820"/>
                  </a:cubicBezTo>
                  <a:cubicBezTo>
                    <a:pt x="15449" y="3031"/>
                    <a:pt x="15449" y="2043"/>
                    <a:pt x="15086" y="1303"/>
                  </a:cubicBezTo>
                  <a:cubicBezTo>
                    <a:pt x="14723" y="562"/>
                    <a:pt x="13997" y="68"/>
                    <a:pt x="12636" y="7"/>
                  </a:cubicBezTo>
                  <a:cubicBezTo>
                    <a:pt x="11274" y="-55"/>
                    <a:pt x="9278" y="315"/>
                    <a:pt x="7463" y="1303"/>
                  </a:cubicBezTo>
                  <a:cubicBezTo>
                    <a:pt x="5647" y="2290"/>
                    <a:pt x="4014" y="3895"/>
                    <a:pt x="3288" y="5376"/>
                  </a:cubicBezTo>
                  <a:cubicBezTo>
                    <a:pt x="2562" y="6857"/>
                    <a:pt x="2743" y="8215"/>
                    <a:pt x="4105" y="9140"/>
                  </a:cubicBezTo>
                  <a:cubicBezTo>
                    <a:pt x="5466" y="10066"/>
                    <a:pt x="8007" y="10560"/>
                    <a:pt x="11093" y="10498"/>
                  </a:cubicBezTo>
                  <a:cubicBezTo>
                    <a:pt x="14178" y="10436"/>
                    <a:pt x="17809" y="9819"/>
                    <a:pt x="21439" y="9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954335" y="25971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973385" y="248285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011485" y="2539999"/>
              <a:ext cx="133351" cy="15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17486" y="0"/>
                    <a:pt x="13371" y="0"/>
                    <a:pt x="10457" y="1350"/>
                  </a:cubicBezTo>
                  <a:cubicBezTo>
                    <a:pt x="7543" y="2700"/>
                    <a:pt x="5829" y="5400"/>
                    <a:pt x="5314" y="7500"/>
                  </a:cubicBezTo>
                  <a:cubicBezTo>
                    <a:pt x="4800" y="9600"/>
                    <a:pt x="5486" y="11100"/>
                    <a:pt x="6514" y="12600"/>
                  </a:cubicBezTo>
                  <a:cubicBezTo>
                    <a:pt x="7543" y="14100"/>
                    <a:pt x="8914" y="15600"/>
                    <a:pt x="9429" y="17100"/>
                  </a:cubicBezTo>
                  <a:cubicBezTo>
                    <a:pt x="9943" y="18600"/>
                    <a:pt x="9600" y="20100"/>
                    <a:pt x="8400" y="20850"/>
                  </a:cubicBezTo>
                  <a:cubicBezTo>
                    <a:pt x="7200" y="21600"/>
                    <a:pt x="5143" y="21600"/>
                    <a:pt x="3600" y="20850"/>
                  </a:cubicBezTo>
                  <a:cubicBezTo>
                    <a:pt x="2057" y="20100"/>
                    <a:pt x="1029" y="18600"/>
                    <a:pt x="0" y="17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538611" y="2520950"/>
              <a:ext cx="211266" cy="15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79" fill="norm" stroke="1" extrusionOk="0">
                  <a:moveTo>
                    <a:pt x="8252" y="1775"/>
                  </a:moveTo>
                  <a:cubicBezTo>
                    <a:pt x="7193" y="888"/>
                    <a:pt x="6134" y="0"/>
                    <a:pt x="5181" y="0"/>
                  </a:cubicBezTo>
                  <a:cubicBezTo>
                    <a:pt x="4228" y="0"/>
                    <a:pt x="3381" y="888"/>
                    <a:pt x="2428" y="3107"/>
                  </a:cubicBezTo>
                  <a:cubicBezTo>
                    <a:pt x="1475" y="5326"/>
                    <a:pt x="416" y="8877"/>
                    <a:pt x="99" y="12279"/>
                  </a:cubicBezTo>
                  <a:cubicBezTo>
                    <a:pt x="-219" y="15682"/>
                    <a:pt x="205" y="18937"/>
                    <a:pt x="1793" y="20268"/>
                  </a:cubicBezTo>
                  <a:cubicBezTo>
                    <a:pt x="3381" y="21600"/>
                    <a:pt x="6134" y="21008"/>
                    <a:pt x="9522" y="18937"/>
                  </a:cubicBezTo>
                  <a:cubicBezTo>
                    <a:pt x="12910" y="16866"/>
                    <a:pt x="16934" y="13315"/>
                    <a:pt x="19052" y="10800"/>
                  </a:cubicBezTo>
                  <a:cubicBezTo>
                    <a:pt x="21169" y="8285"/>
                    <a:pt x="21381" y="6805"/>
                    <a:pt x="20957" y="5918"/>
                  </a:cubicBezTo>
                  <a:cubicBezTo>
                    <a:pt x="20534" y="5030"/>
                    <a:pt x="19475" y="4734"/>
                    <a:pt x="18416" y="4734"/>
                  </a:cubicBezTo>
                  <a:cubicBezTo>
                    <a:pt x="17357" y="4734"/>
                    <a:pt x="16299" y="5030"/>
                    <a:pt x="15240" y="6362"/>
                  </a:cubicBezTo>
                  <a:cubicBezTo>
                    <a:pt x="14181" y="7693"/>
                    <a:pt x="13122" y="10060"/>
                    <a:pt x="12593" y="12132"/>
                  </a:cubicBezTo>
                  <a:cubicBezTo>
                    <a:pt x="12063" y="14203"/>
                    <a:pt x="12063" y="15978"/>
                    <a:pt x="13122" y="16570"/>
                  </a:cubicBezTo>
                  <a:cubicBezTo>
                    <a:pt x="14181" y="17162"/>
                    <a:pt x="16299" y="16570"/>
                    <a:pt x="17357" y="14647"/>
                  </a:cubicBezTo>
                  <a:cubicBezTo>
                    <a:pt x="18416" y="12723"/>
                    <a:pt x="18416" y="9468"/>
                    <a:pt x="18416" y="6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808908" y="2543985"/>
              <a:ext cx="104278" cy="13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807" fill="norm" stroke="1" extrusionOk="0">
                  <a:moveTo>
                    <a:pt x="546" y="377"/>
                  </a:moveTo>
                  <a:cubicBezTo>
                    <a:pt x="978" y="5777"/>
                    <a:pt x="1410" y="11178"/>
                    <a:pt x="1410" y="14890"/>
                  </a:cubicBezTo>
                  <a:cubicBezTo>
                    <a:pt x="1410" y="18603"/>
                    <a:pt x="978" y="20628"/>
                    <a:pt x="546" y="20796"/>
                  </a:cubicBezTo>
                  <a:cubicBezTo>
                    <a:pt x="114" y="20965"/>
                    <a:pt x="-318" y="19278"/>
                    <a:pt x="330" y="15734"/>
                  </a:cubicBezTo>
                  <a:cubicBezTo>
                    <a:pt x="978" y="12190"/>
                    <a:pt x="2706" y="6790"/>
                    <a:pt x="5298" y="3584"/>
                  </a:cubicBezTo>
                  <a:cubicBezTo>
                    <a:pt x="7890" y="377"/>
                    <a:pt x="11346" y="-635"/>
                    <a:pt x="13722" y="377"/>
                  </a:cubicBezTo>
                  <a:cubicBezTo>
                    <a:pt x="16098" y="1390"/>
                    <a:pt x="17394" y="4427"/>
                    <a:pt x="18474" y="7971"/>
                  </a:cubicBezTo>
                  <a:cubicBezTo>
                    <a:pt x="19554" y="11515"/>
                    <a:pt x="20418" y="15565"/>
                    <a:pt x="21282" y="19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971515" y="2549265"/>
              <a:ext cx="62321" cy="11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17" fill="norm" stroke="1" extrusionOk="0">
                  <a:moveTo>
                    <a:pt x="21199" y="7308"/>
                  </a:moveTo>
                  <a:cubicBezTo>
                    <a:pt x="21199" y="5446"/>
                    <a:pt x="21199" y="3584"/>
                    <a:pt x="19399" y="2281"/>
                  </a:cubicBezTo>
                  <a:cubicBezTo>
                    <a:pt x="17599" y="977"/>
                    <a:pt x="13999" y="232"/>
                    <a:pt x="10399" y="46"/>
                  </a:cubicBezTo>
                  <a:cubicBezTo>
                    <a:pt x="6799" y="-140"/>
                    <a:pt x="3199" y="232"/>
                    <a:pt x="1399" y="1350"/>
                  </a:cubicBezTo>
                  <a:cubicBezTo>
                    <a:pt x="-401" y="2467"/>
                    <a:pt x="-401" y="4329"/>
                    <a:pt x="1039" y="6005"/>
                  </a:cubicBezTo>
                  <a:cubicBezTo>
                    <a:pt x="2479" y="7681"/>
                    <a:pt x="5359" y="9170"/>
                    <a:pt x="7879" y="10660"/>
                  </a:cubicBezTo>
                  <a:cubicBezTo>
                    <a:pt x="10399" y="12150"/>
                    <a:pt x="12559" y="13639"/>
                    <a:pt x="13999" y="15315"/>
                  </a:cubicBezTo>
                  <a:cubicBezTo>
                    <a:pt x="15439" y="16991"/>
                    <a:pt x="16159" y="18853"/>
                    <a:pt x="14719" y="19970"/>
                  </a:cubicBezTo>
                  <a:cubicBezTo>
                    <a:pt x="13279" y="21088"/>
                    <a:pt x="9679" y="21460"/>
                    <a:pt x="8239" y="20343"/>
                  </a:cubicBezTo>
                  <a:cubicBezTo>
                    <a:pt x="6799" y="19226"/>
                    <a:pt x="7519" y="16619"/>
                    <a:pt x="8239" y="14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1084635" y="25463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1135435" y="24892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1163301" y="2518833"/>
              <a:ext cx="8643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21001" y="1152"/>
                  </a:moveTo>
                  <a:cubicBezTo>
                    <a:pt x="17915" y="576"/>
                    <a:pt x="14830" y="0"/>
                    <a:pt x="11230" y="0"/>
                  </a:cubicBezTo>
                  <a:cubicBezTo>
                    <a:pt x="7630" y="0"/>
                    <a:pt x="3515" y="576"/>
                    <a:pt x="1458" y="1584"/>
                  </a:cubicBezTo>
                  <a:cubicBezTo>
                    <a:pt x="-599" y="2592"/>
                    <a:pt x="-599" y="4032"/>
                    <a:pt x="2230" y="6624"/>
                  </a:cubicBezTo>
                  <a:cubicBezTo>
                    <a:pt x="5058" y="9216"/>
                    <a:pt x="10715" y="12960"/>
                    <a:pt x="13544" y="15552"/>
                  </a:cubicBezTo>
                  <a:cubicBezTo>
                    <a:pt x="16372" y="18144"/>
                    <a:pt x="16372" y="19584"/>
                    <a:pt x="15087" y="20448"/>
                  </a:cubicBezTo>
                  <a:cubicBezTo>
                    <a:pt x="13801" y="21312"/>
                    <a:pt x="11230" y="21600"/>
                    <a:pt x="8658" y="21600"/>
                  </a:cubicBezTo>
                  <a:cubicBezTo>
                    <a:pt x="6087" y="21600"/>
                    <a:pt x="3515" y="21312"/>
                    <a:pt x="2230" y="20016"/>
                  </a:cubicBezTo>
                  <a:cubicBezTo>
                    <a:pt x="944" y="18720"/>
                    <a:pt x="944" y="16416"/>
                    <a:pt x="944" y="14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1301858" y="2330449"/>
              <a:ext cx="100278" cy="34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18" fill="norm" stroke="1" extrusionOk="0">
                  <a:moveTo>
                    <a:pt x="21319" y="0"/>
                  </a:moveTo>
                  <a:cubicBezTo>
                    <a:pt x="16369" y="3951"/>
                    <a:pt x="11419" y="7902"/>
                    <a:pt x="7819" y="11129"/>
                  </a:cubicBezTo>
                  <a:cubicBezTo>
                    <a:pt x="4219" y="14356"/>
                    <a:pt x="1969" y="16859"/>
                    <a:pt x="844" y="18439"/>
                  </a:cubicBezTo>
                  <a:cubicBezTo>
                    <a:pt x="-281" y="20020"/>
                    <a:pt x="-281" y="20678"/>
                    <a:pt x="844" y="21073"/>
                  </a:cubicBezTo>
                  <a:cubicBezTo>
                    <a:pt x="1969" y="21468"/>
                    <a:pt x="4219" y="21600"/>
                    <a:pt x="6694" y="21468"/>
                  </a:cubicBezTo>
                  <a:cubicBezTo>
                    <a:pt x="9169" y="21337"/>
                    <a:pt x="11869" y="20941"/>
                    <a:pt x="14569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1300535" y="25336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380598" y="2457450"/>
              <a:ext cx="319988" cy="20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17" fill="norm" stroke="1" extrusionOk="0">
                  <a:moveTo>
                    <a:pt x="2299" y="11241"/>
                  </a:moveTo>
                  <a:cubicBezTo>
                    <a:pt x="2867" y="10580"/>
                    <a:pt x="3436" y="9918"/>
                    <a:pt x="3862" y="9037"/>
                  </a:cubicBezTo>
                  <a:cubicBezTo>
                    <a:pt x="4288" y="8155"/>
                    <a:pt x="4572" y="7053"/>
                    <a:pt x="4359" y="6943"/>
                  </a:cubicBezTo>
                  <a:cubicBezTo>
                    <a:pt x="4146" y="6833"/>
                    <a:pt x="3436" y="7714"/>
                    <a:pt x="2654" y="9257"/>
                  </a:cubicBezTo>
                  <a:cubicBezTo>
                    <a:pt x="1872" y="10800"/>
                    <a:pt x="1020" y="13004"/>
                    <a:pt x="522" y="14878"/>
                  </a:cubicBezTo>
                  <a:cubicBezTo>
                    <a:pt x="25" y="16751"/>
                    <a:pt x="-117" y="18294"/>
                    <a:pt x="96" y="19506"/>
                  </a:cubicBezTo>
                  <a:cubicBezTo>
                    <a:pt x="309" y="20718"/>
                    <a:pt x="878" y="21600"/>
                    <a:pt x="2228" y="21049"/>
                  </a:cubicBezTo>
                  <a:cubicBezTo>
                    <a:pt x="3578" y="20498"/>
                    <a:pt x="5709" y="18514"/>
                    <a:pt x="7130" y="17082"/>
                  </a:cubicBezTo>
                  <a:cubicBezTo>
                    <a:pt x="8551" y="15649"/>
                    <a:pt x="9262" y="14767"/>
                    <a:pt x="9404" y="14878"/>
                  </a:cubicBezTo>
                  <a:cubicBezTo>
                    <a:pt x="9546" y="14988"/>
                    <a:pt x="9120" y="16090"/>
                    <a:pt x="8836" y="17192"/>
                  </a:cubicBezTo>
                  <a:cubicBezTo>
                    <a:pt x="8551" y="18294"/>
                    <a:pt x="8409" y="19396"/>
                    <a:pt x="8338" y="19396"/>
                  </a:cubicBezTo>
                  <a:cubicBezTo>
                    <a:pt x="8267" y="19396"/>
                    <a:pt x="8267" y="18294"/>
                    <a:pt x="8622" y="16751"/>
                  </a:cubicBezTo>
                  <a:cubicBezTo>
                    <a:pt x="8978" y="15208"/>
                    <a:pt x="9688" y="13224"/>
                    <a:pt x="10399" y="12012"/>
                  </a:cubicBezTo>
                  <a:cubicBezTo>
                    <a:pt x="11109" y="10800"/>
                    <a:pt x="11820" y="10359"/>
                    <a:pt x="12459" y="11020"/>
                  </a:cubicBezTo>
                  <a:cubicBezTo>
                    <a:pt x="13099" y="11682"/>
                    <a:pt x="13667" y="13445"/>
                    <a:pt x="13880" y="14878"/>
                  </a:cubicBezTo>
                  <a:cubicBezTo>
                    <a:pt x="14094" y="16310"/>
                    <a:pt x="13951" y="17412"/>
                    <a:pt x="14094" y="17412"/>
                  </a:cubicBezTo>
                  <a:cubicBezTo>
                    <a:pt x="14236" y="17412"/>
                    <a:pt x="14662" y="16310"/>
                    <a:pt x="15941" y="13224"/>
                  </a:cubicBezTo>
                  <a:cubicBezTo>
                    <a:pt x="17220" y="10139"/>
                    <a:pt x="19351" y="5069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676365" y="2321681"/>
              <a:ext cx="97064" cy="36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71" fill="norm" stroke="1" extrusionOk="0">
                  <a:moveTo>
                    <a:pt x="20425" y="1622"/>
                  </a:moveTo>
                  <a:cubicBezTo>
                    <a:pt x="20884" y="881"/>
                    <a:pt x="21344" y="141"/>
                    <a:pt x="20884" y="17"/>
                  </a:cubicBezTo>
                  <a:cubicBezTo>
                    <a:pt x="20425" y="-106"/>
                    <a:pt x="19046" y="388"/>
                    <a:pt x="16289" y="2548"/>
                  </a:cubicBezTo>
                  <a:cubicBezTo>
                    <a:pt x="13531" y="4708"/>
                    <a:pt x="9395" y="8534"/>
                    <a:pt x="6408" y="11558"/>
                  </a:cubicBezTo>
                  <a:cubicBezTo>
                    <a:pt x="3421" y="14582"/>
                    <a:pt x="1582" y="16804"/>
                    <a:pt x="663" y="18347"/>
                  </a:cubicBezTo>
                  <a:cubicBezTo>
                    <a:pt x="-256" y="19889"/>
                    <a:pt x="-256" y="20753"/>
                    <a:pt x="893" y="21124"/>
                  </a:cubicBezTo>
                  <a:cubicBezTo>
                    <a:pt x="2042" y="21494"/>
                    <a:pt x="4340" y="21371"/>
                    <a:pt x="6638" y="2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630735" y="25463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2715335" y="3536950"/>
              <a:ext cx="4567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0" y="0"/>
                  </a:moveTo>
                  <a:cubicBezTo>
                    <a:pt x="4909" y="288"/>
                    <a:pt x="9818" y="576"/>
                    <a:pt x="13745" y="3456"/>
                  </a:cubicBezTo>
                  <a:cubicBezTo>
                    <a:pt x="17673" y="6336"/>
                    <a:pt x="20618" y="11808"/>
                    <a:pt x="21109" y="15264"/>
                  </a:cubicBezTo>
                  <a:cubicBezTo>
                    <a:pt x="21600" y="18720"/>
                    <a:pt x="19636" y="20160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747085" y="345440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2938593" y="3197505"/>
              <a:ext cx="87893" cy="51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44" fill="norm" stroke="1" extrusionOk="0">
                  <a:moveTo>
                    <a:pt x="21355" y="3030"/>
                  </a:moveTo>
                  <a:cubicBezTo>
                    <a:pt x="21355" y="2589"/>
                    <a:pt x="21355" y="2148"/>
                    <a:pt x="20841" y="1663"/>
                  </a:cubicBezTo>
                  <a:cubicBezTo>
                    <a:pt x="20326" y="1178"/>
                    <a:pt x="19298" y="649"/>
                    <a:pt x="17498" y="341"/>
                  </a:cubicBezTo>
                  <a:cubicBezTo>
                    <a:pt x="15698" y="32"/>
                    <a:pt x="13126" y="-56"/>
                    <a:pt x="10812" y="32"/>
                  </a:cubicBezTo>
                  <a:cubicBezTo>
                    <a:pt x="8498" y="120"/>
                    <a:pt x="6441" y="385"/>
                    <a:pt x="4641" y="1134"/>
                  </a:cubicBezTo>
                  <a:cubicBezTo>
                    <a:pt x="2841" y="1884"/>
                    <a:pt x="1298" y="3118"/>
                    <a:pt x="526" y="5234"/>
                  </a:cubicBezTo>
                  <a:cubicBezTo>
                    <a:pt x="-245" y="7350"/>
                    <a:pt x="-245" y="10347"/>
                    <a:pt x="1041" y="12948"/>
                  </a:cubicBezTo>
                  <a:cubicBezTo>
                    <a:pt x="2326" y="15549"/>
                    <a:pt x="4898" y="17753"/>
                    <a:pt x="5926" y="19120"/>
                  </a:cubicBezTo>
                  <a:cubicBezTo>
                    <a:pt x="6955" y="20486"/>
                    <a:pt x="6441" y="21015"/>
                    <a:pt x="5926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931235" y="3543299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709"/>
                    <a:pt x="11520" y="9818"/>
                    <a:pt x="15120" y="6218"/>
                  </a:cubicBezTo>
                  <a:cubicBezTo>
                    <a:pt x="18720" y="2618"/>
                    <a:pt x="2016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445281" y="3335501"/>
              <a:ext cx="314755" cy="43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4" fill="norm" stroke="1" extrusionOk="0">
                  <a:moveTo>
                    <a:pt x="13205" y="7114"/>
                  </a:moveTo>
                  <a:cubicBezTo>
                    <a:pt x="13205" y="5131"/>
                    <a:pt x="13205" y="3149"/>
                    <a:pt x="12917" y="1949"/>
                  </a:cubicBezTo>
                  <a:cubicBezTo>
                    <a:pt x="12629" y="749"/>
                    <a:pt x="12053" y="331"/>
                    <a:pt x="11405" y="123"/>
                  </a:cubicBezTo>
                  <a:cubicBezTo>
                    <a:pt x="10757" y="-86"/>
                    <a:pt x="10037" y="-86"/>
                    <a:pt x="8669" y="592"/>
                  </a:cubicBezTo>
                  <a:cubicBezTo>
                    <a:pt x="7301" y="1271"/>
                    <a:pt x="5285" y="2627"/>
                    <a:pt x="3701" y="4818"/>
                  </a:cubicBezTo>
                  <a:cubicBezTo>
                    <a:pt x="2117" y="7010"/>
                    <a:pt x="965" y="10036"/>
                    <a:pt x="389" y="12436"/>
                  </a:cubicBezTo>
                  <a:cubicBezTo>
                    <a:pt x="-187" y="14836"/>
                    <a:pt x="-187" y="16610"/>
                    <a:pt x="821" y="18175"/>
                  </a:cubicBezTo>
                  <a:cubicBezTo>
                    <a:pt x="1829" y="19740"/>
                    <a:pt x="3845" y="21097"/>
                    <a:pt x="6293" y="21305"/>
                  </a:cubicBezTo>
                  <a:cubicBezTo>
                    <a:pt x="8741" y="21514"/>
                    <a:pt x="11621" y="20575"/>
                    <a:pt x="13853" y="18853"/>
                  </a:cubicBezTo>
                  <a:cubicBezTo>
                    <a:pt x="16085" y="17131"/>
                    <a:pt x="17669" y="14627"/>
                    <a:pt x="18461" y="12071"/>
                  </a:cubicBezTo>
                  <a:cubicBezTo>
                    <a:pt x="19253" y="9514"/>
                    <a:pt x="19253" y="6905"/>
                    <a:pt x="18677" y="5184"/>
                  </a:cubicBezTo>
                  <a:cubicBezTo>
                    <a:pt x="18101" y="3462"/>
                    <a:pt x="16949" y="2627"/>
                    <a:pt x="15437" y="2001"/>
                  </a:cubicBezTo>
                  <a:cubicBezTo>
                    <a:pt x="13925" y="1375"/>
                    <a:pt x="12053" y="957"/>
                    <a:pt x="10469" y="957"/>
                  </a:cubicBezTo>
                  <a:cubicBezTo>
                    <a:pt x="8885" y="957"/>
                    <a:pt x="7589" y="1375"/>
                    <a:pt x="6653" y="1792"/>
                  </a:cubicBezTo>
                  <a:cubicBezTo>
                    <a:pt x="5717" y="2210"/>
                    <a:pt x="5141" y="2627"/>
                    <a:pt x="4781" y="3097"/>
                  </a:cubicBezTo>
                  <a:cubicBezTo>
                    <a:pt x="4421" y="3566"/>
                    <a:pt x="4277" y="4088"/>
                    <a:pt x="4637" y="4557"/>
                  </a:cubicBezTo>
                  <a:cubicBezTo>
                    <a:pt x="4997" y="5027"/>
                    <a:pt x="5861" y="5444"/>
                    <a:pt x="7877" y="5653"/>
                  </a:cubicBezTo>
                  <a:cubicBezTo>
                    <a:pt x="9893" y="5862"/>
                    <a:pt x="13061" y="5862"/>
                    <a:pt x="15509" y="5549"/>
                  </a:cubicBezTo>
                  <a:cubicBezTo>
                    <a:pt x="17957" y="5236"/>
                    <a:pt x="19685" y="4610"/>
                    <a:pt x="21413" y="3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538793" y="3113616"/>
              <a:ext cx="170443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7073" y="5400"/>
                  </a:moveTo>
                  <a:cubicBezTo>
                    <a:pt x="5473" y="8687"/>
                    <a:pt x="3873" y="11974"/>
                    <a:pt x="2673" y="14204"/>
                  </a:cubicBezTo>
                  <a:cubicBezTo>
                    <a:pt x="1473" y="16435"/>
                    <a:pt x="673" y="17609"/>
                    <a:pt x="273" y="17139"/>
                  </a:cubicBezTo>
                  <a:cubicBezTo>
                    <a:pt x="-127" y="16670"/>
                    <a:pt x="-127" y="14557"/>
                    <a:pt x="540" y="11739"/>
                  </a:cubicBezTo>
                  <a:cubicBezTo>
                    <a:pt x="1206" y="8922"/>
                    <a:pt x="2540" y="5400"/>
                    <a:pt x="3873" y="3170"/>
                  </a:cubicBezTo>
                  <a:cubicBezTo>
                    <a:pt x="5206" y="939"/>
                    <a:pt x="6540" y="0"/>
                    <a:pt x="7740" y="0"/>
                  </a:cubicBezTo>
                  <a:cubicBezTo>
                    <a:pt x="8940" y="0"/>
                    <a:pt x="10006" y="939"/>
                    <a:pt x="12006" y="4226"/>
                  </a:cubicBezTo>
                  <a:cubicBezTo>
                    <a:pt x="14006" y="7513"/>
                    <a:pt x="16940" y="13148"/>
                    <a:pt x="18673" y="16435"/>
                  </a:cubicBezTo>
                  <a:cubicBezTo>
                    <a:pt x="20406" y="19722"/>
                    <a:pt x="20940" y="20661"/>
                    <a:pt x="214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166435" y="3594100"/>
              <a:ext cx="82501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2320" y="21600"/>
                  </a:moveTo>
                  <a:cubicBezTo>
                    <a:pt x="1768" y="19385"/>
                    <a:pt x="1215" y="17169"/>
                    <a:pt x="773" y="16338"/>
                  </a:cubicBezTo>
                  <a:cubicBezTo>
                    <a:pt x="331" y="15508"/>
                    <a:pt x="0" y="16062"/>
                    <a:pt x="0" y="16615"/>
                  </a:cubicBezTo>
                  <a:cubicBezTo>
                    <a:pt x="0" y="17169"/>
                    <a:pt x="331" y="17723"/>
                    <a:pt x="1381" y="16615"/>
                  </a:cubicBezTo>
                  <a:cubicBezTo>
                    <a:pt x="2431" y="15508"/>
                    <a:pt x="4198" y="12738"/>
                    <a:pt x="6049" y="10800"/>
                  </a:cubicBezTo>
                  <a:cubicBezTo>
                    <a:pt x="7900" y="8862"/>
                    <a:pt x="9833" y="7754"/>
                    <a:pt x="11877" y="7200"/>
                  </a:cubicBezTo>
                  <a:cubicBezTo>
                    <a:pt x="13921" y="6646"/>
                    <a:pt x="16076" y="6646"/>
                    <a:pt x="17540" y="6646"/>
                  </a:cubicBezTo>
                  <a:cubicBezTo>
                    <a:pt x="19004" y="6646"/>
                    <a:pt x="19777" y="6646"/>
                    <a:pt x="20385" y="6092"/>
                  </a:cubicBezTo>
                  <a:cubicBezTo>
                    <a:pt x="20992" y="5538"/>
                    <a:pt x="21434" y="4431"/>
                    <a:pt x="21517" y="3323"/>
                  </a:cubicBezTo>
                  <a:cubicBezTo>
                    <a:pt x="21600" y="2215"/>
                    <a:pt x="21324" y="1108"/>
                    <a:pt x="210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871013" y="3491936"/>
              <a:ext cx="176620" cy="31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57" fill="norm" stroke="1" extrusionOk="0">
                  <a:moveTo>
                    <a:pt x="6132" y="1317"/>
                  </a:moveTo>
                  <a:cubicBezTo>
                    <a:pt x="4861" y="1033"/>
                    <a:pt x="3591" y="749"/>
                    <a:pt x="2320" y="464"/>
                  </a:cubicBezTo>
                  <a:cubicBezTo>
                    <a:pt x="1050" y="180"/>
                    <a:pt x="-221" y="-104"/>
                    <a:pt x="33" y="38"/>
                  </a:cubicBezTo>
                  <a:cubicBezTo>
                    <a:pt x="287" y="180"/>
                    <a:pt x="2066" y="749"/>
                    <a:pt x="5370" y="1530"/>
                  </a:cubicBezTo>
                  <a:cubicBezTo>
                    <a:pt x="8673" y="2312"/>
                    <a:pt x="13501" y="3307"/>
                    <a:pt x="16424" y="4088"/>
                  </a:cubicBezTo>
                  <a:cubicBezTo>
                    <a:pt x="19346" y="4870"/>
                    <a:pt x="20363" y="5438"/>
                    <a:pt x="20871" y="6078"/>
                  </a:cubicBezTo>
                  <a:cubicBezTo>
                    <a:pt x="21379" y="6717"/>
                    <a:pt x="21379" y="7428"/>
                    <a:pt x="20363" y="8422"/>
                  </a:cubicBezTo>
                  <a:cubicBezTo>
                    <a:pt x="19346" y="9417"/>
                    <a:pt x="17313" y="10696"/>
                    <a:pt x="14264" y="12614"/>
                  </a:cubicBezTo>
                  <a:cubicBezTo>
                    <a:pt x="11214" y="14533"/>
                    <a:pt x="7148" y="17091"/>
                    <a:pt x="4861" y="18725"/>
                  </a:cubicBezTo>
                  <a:cubicBezTo>
                    <a:pt x="2574" y="20359"/>
                    <a:pt x="2066" y="21070"/>
                    <a:pt x="2701" y="21283"/>
                  </a:cubicBezTo>
                  <a:cubicBezTo>
                    <a:pt x="3337" y="21496"/>
                    <a:pt x="5115" y="21212"/>
                    <a:pt x="6894" y="2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367311" y="3512545"/>
              <a:ext cx="335825" cy="33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10" fill="norm" stroke="1" extrusionOk="0">
                  <a:moveTo>
                    <a:pt x="12587" y="343"/>
                  </a:moveTo>
                  <a:cubicBezTo>
                    <a:pt x="11908" y="72"/>
                    <a:pt x="11228" y="-200"/>
                    <a:pt x="10074" y="208"/>
                  </a:cubicBezTo>
                  <a:cubicBezTo>
                    <a:pt x="8919" y="615"/>
                    <a:pt x="7289" y="1702"/>
                    <a:pt x="5659" y="4079"/>
                  </a:cubicBezTo>
                  <a:cubicBezTo>
                    <a:pt x="4028" y="6457"/>
                    <a:pt x="2398" y="10125"/>
                    <a:pt x="1447" y="12706"/>
                  </a:cubicBezTo>
                  <a:cubicBezTo>
                    <a:pt x="496" y="15287"/>
                    <a:pt x="225" y="16781"/>
                    <a:pt x="89" y="17868"/>
                  </a:cubicBezTo>
                  <a:cubicBezTo>
                    <a:pt x="-47" y="18955"/>
                    <a:pt x="-47" y="19634"/>
                    <a:pt x="225" y="20177"/>
                  </a:cubicBezTo>
                  <a:cubicBezTo>
                    <a:pt x="496" y="20721"/>
                    <a:pt x="1040" y="21128"/>
                    <a:pt x="2127" y="21264"/>
                  </a:cubicBezTo>
                  <a:cubicBezTo>
                    <a:pt x="3213" y="21400"/>
                    <a:pt x="4844" y="21264"/>
                    <a:pt x="6881" y="20381"/>
                  </a:cubicBezTo>
                  <a:cubicBezTo>
                    <a:pt x="8919" y="19498"/>
                    <a:pt x="11364" y="17868"/>
                    <a:pt x="13198" y="15898"/>
                  </a:cubicBezTo>
                  <a:cubicBezTo>
                    <a:pt x="15032" y="13928"/>
                    <a:pt x="16255" y="11619"/>
                    <a:pt x="17002" y="9377"/>
                  </a:cubicBezTo>
                  <a:cubicBezTo>
                    <a:pt x="17749" y="7136"/>
                    <a:pt x="18021" y="4962"/>
                    <a:pt x="17953" y="3604"/>
                  </a:cubicBezTo>
                  <a:cubicBezTo>
                    <a:pt x="17885" y="2245"/>
                    <a:pt x="17478" y="1702"/>
                    <a:pt x="16119" y="1226"/>
                  </a:cubicBezTo>
                  <a:cubicBezTo>
                    <a:pt x="14761" y="751"/>
                    <a:pt x="12451" y="343"/>
                    <a:pt x="10617" y="547"/>
                  </a:cubicBezTo>
                  <a:cubicBezTo>
                    <a:pt x="8783" y="751"/>
                    <a:pt x="7425" y="1566"/>
                    <a:pt x="6678" y="2381"/>
                  </a:cubicBezTo>
                  <a:cubicBezTo>
                    <a:pt x="5930" y="3196"/>
                    <a:pt x="5795" y="4011"/>
                    <a:pt x="5727" y="4758"/>
                  </a:cubicBezTo>
                  <a:cubicBezTo>
                    <a:pt x="5659" y="5506"/>
                    <a:pt x="5659" y="6185"/>
                    <a:pt x="6542" y="6932"/>
                  </a:cubicBezTo>
                  <a:cubicBezTo>
                    <a:pt x="7425" y="7679"/>
                    <a:pt x="9191" y="8494"/>
                    <a:pt x="11840" y="8562"/>
                  </a:cubicBezTo>
                  <a:cubicBezTo>
                    <a:pt x="14489" y="8630"/>
                    <a:pt x="18021" y="7951"/>
                    <a:pt x="21553" y="7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5253354" y="3287467"/>
              <a:ext cx="222982" cy="13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979" fill="norm" stroke="1" extrusionOk="0">
                  <a:moveTo>
                    <a:pt x="11587" y="4087"/>
                  </a:moveTo>
                  <a:cubicBezTo>
                    <a:pt x="10987" y="2499"/>
                    <a:pt x="10387" y="911"/>
                    <a:pt x="9587" y="275"/>
                  </a:cubicBezTo>
                  <a:cubicBezTo>
                    <a:pt x="8787" y="-360"/>
                    <a:pt x="7787" y="-42"/>
                    <a:pt x="6187" y="2816"/>
                  </a:cubicBezTo>
                  <a:cubicBezTo>
                    <a:pt x="4587" y="5675"/>
                    <a:pt x="2387" y="11075"/>
                    <a:pt x="1187" y="14569"/>
                  </a:cubicBezTo>
                  <a:cubicBezTo>
                    <a:pt x="-13" y="18064"/>
                    <a:pt x="-213" y="19652"/>
                    <a:pt x="187" y="20446"/>
                  </a:cubicBezTo>
                  <a:cubicBezTo>
                    <a:pt x="587" y="21240"/>
                    <a:pt x="1587" y="21240"/>
                    <a:pt x="2887" y="19811"/>
                  </a:cubicBezTo>
                  <a:cubicBezTo>
                    <a:pt x="4187" y="18381"/>
                    <a:pt x="5787" y="15522"/>
                    <a:pt x="7087" y="13140"/>
                  </a:cubicBezTo>
                  <a:cubicBezTo>
                    <a:pt x="8387" y="10758"/>
                    <a:pt x="9387" y="8852"/>
                    <a:pt x="9787" y="8693"/>
                  </a:cubicBezTo>
                  <a:cubicBezTo>
                    <a:pt x="10187" y="8534"/>
                    <a:pt x="9987" y="10122"/>
                    <a:pt x="9987" y="11711"/>
                  </a:cubicBezTo>
                  <a:cubicBezTo>
                    <a:pt x="9987" y="13299"/>
                    <a:pt x="10187" y="14887"/>
                    <a:pt x="10787" y="15522"/>
                  </a:cubicBezTo>
                  <a:cubicBezTo>
                    <a:pt x="11387" y="16158"/>
                    <a:pt x="12387" y="15840"/>
                    <a:pt x="13487" y="14252"/>
                  </a:cubicBezTo>
                  <a:cubicBezTo>
                    <a:pt x="14587" y="12664"/>
                    <a:pt x="15787" y="9805"/>
                    <a:pt x="16387" y="6946"/>
                  </a:cubicBezTo>
                  <a:cubicBezTo>
                    <a:pt x="16987" y="4087"/>
                    <a:pt x="16987" y="1228"/>
                    <a:pt x="16787" y="593"/>
                  </a:cubicBezTo>
                  <a:cubicBezTo>
                    <a:pt x="16587" y="-42"/>
                    <a:pt x="16187" y="1546"/>
                    <a:pt x="15987" y="3134"/>
                  </a:cubicBezTo>
                  <a:cubicBezTo>
                    <a:pt x="15787" y="4722"/>
                    <a:pt x="15787" y="6311"/>
                    <a:pt x="16587" y="8375"/>
                  </a:cubicBezTo>
                  <a:cubicBezTo>
                    <a:pt x="17387" y="10440"/>
                    <a:pt x="18987" y="12981"/>
                    <a:pt x="19987" y="15046"/>
                  </a:cubicBezTo>
                  <a:cubicBezTo>
                    <a:pt x="20987" y="17111"/>
                    <a:pt x="21387" y="18699"/>
                    <a:pt x="20787" y="19652"/>
                  </a:cubicBezTo>
                  <a:cubicBezTo>
                    <a:pt x="20187" y="20605"/>
                    <a:pt x="18587" y="20922"/>
                    <a:pt x="17787" y="19969"/>
                  </a:cubicBezTo>
                  <a:cubicBezTo>
                    <a:pt x="16987" y="19016"/>
                    <a:pt x="16987" y="16793"/>
                    <a:pt x="16987" y="14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639229" y="3246930"/>
              <a:ext cx="98707" cy="13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8" fill="norm" stroke="1" extrusionOk="0">
                  <a:moveTo>
                    <a:pt x="6265" y="2623"/>
                  </a:moveTo>
                  <a:cubicBezTo>
                    <a:pt x="4886" y="3933"/>
                    <a:pt x="3508" y="5242"/>
                    <a:pt x="2818" y="6878"/>
                  </a:cubicBezTo>
                  <a:cubicBezTo>
                    <a:pt x="2129" y="8514"/>
                    <a:pt x="2129" y="10478"/>
                    <a:pt x="1899" y="12769"/>
                  </a:cubicBezTo>
                  <a:cubicBezTo>
                    <a:pt x="1669" y="15060"/>
                    <a:pt x="1210" y="17678"/>
                    <a:pt x="750" y="18005"/>
                  </a:cubicBezTo>
                  <a:cubicBezTo>
                    <a:pt x="291" y="18333"/>
                    <a:pt x="-169" y="16369"/>
                    <a:pt x="61" y="13587"/>
                  </a:cubicBezTo>
                  <a:cubicBezTo>
                    <a:pt x="291" y="10805"/>
                    <a:pt x="1210" y="7205"/>
                    <a:pt x="2359" y="4751"/>
                  </a:cubicBezTo>
                  <a:cubicBezTo>
                    <a:pt x="3508" y="2296"/>
                    <a:pt x="4886" y="987"/>
                    <a:pt x="6954" y="333"/>
                  </a:cubicBezTo>
                  <a:cubicBezTo>
                    <a:pt x="9022" y="-322"/>
                    <a:pt x="11780" y="-322"/>
                    <a:pt x="14308" y="3278"/>
                  </a:cubicBezTo>
                  <a:cubicBezTo>
                    <a:pt x="16835" y="6878"/>
                    <a:pt x="19133" y="14078"/>
                    <a:pt x="21431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864935" y="3295650"/>
              <a:ext cx="285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0" y="18000"/>
                    <a:pt x="7040" y="14400"/>
                    <a:pt x="10640" y="10800"/>
                  </a:cubicBezTo>
                  <a:cubicBezTo>
                    <a:pt x="14240" y="7200"/>
                    <a:pt x="179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6093535" y="3213100"/>
              <a:ext cx="8401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0" y="0"/>
                  </a:moveTo>
                  <a:cubicBezTo>
                    <a:pt x="4741" y="2541"/>
                    <a:pt x="9483" y="5082"/>
                    <a:pt x="12907" y="7200"/>
                  </a:cubicBezTo>
                  <a:cubicBezTo>
                    <a:pt x="16332" y="9318"/>
                    <a:pt x="18439" y="11012"/>
                    <a:pt x="19756" y="12918"/>
                  </a:cubicBezTo>
                  <a:cubicBezTo>
                    <a:pt x="21073" y="14824"/>
                    <a:pt x="21600" y="16941"/>
                    <a:pt x="19493" y="18635"/>
                  </a:cubicBezTo>
                  <a:cubicBezTo>
                    <a:pt x="17385" y="20329"/>
                    <a:pt x="12644" y="21600"/>
                    <a:pt x="9483" y="21600"/>
                  </a:cubicBezTo>
                  <a:cubicBezTo>
                    <a:pt x="6322" y="21600"/>
                    <a:pt x="4741" y="20329"/>
                    <a:pt x="3161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6236705" y="3194050"/>
              <a:ext cx="210004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54" fill="norm" stroke="1" extrusionOk="0">
                  <a:moveTo>
                    <a:pt x="9273" y="0"/>
                  </a:moveTo>
                  <a:cubicBezTo>
                    <a:pt x="9701" y="1964"/>
                    <a:pt x="10128" y="3927"/>
                    <a:pt x="9380" y="7200"/>
                  </a:cubicBezTo>
                  <a:cubicBezTo>
                    <a:pt x="8631" y="10473"/>
                    <a:pt x="6707" y="15055"/>
                    <a:pt x="5210" y="17836"/>
                  </a:cubicBezTo>
                  <a:cubicBezTo>
                    <a:pt x="3713" y="20618"/>
                    <a:pt x="2643" y="21600"/>
                    <a:pt x="1788" y="21436"/>
                  </a:cubicBezTo>
                  <a:cubicBezTo>
                    <a:pt x="932" y="21273"/>
                    <a:pt x="291" y="19964"/>
                    <a:pt x="77" y="17509"/>
                  </a:cubicBezTo>
                  <a:cubicBezTo>
                    <a:pt x="-137" y="15055"/>
                    <a:pt x="77" y="11455"/>
                    <a:pt x="932" y="9164"/>
                  </a:cubicBezTo>
                  <a:cubicBezTo>
                    <a:pt x="1788" y="6873"/>
                    <a:pt x="3285" y="5891"/>
                    <a:pt x="4461" y="5891"/>
                  </a:cubicBezTo>
                  <a:cubicBezTo>
                    <a:pt x="5637" y="5891"/>
                    <a:pt x="6493" y="6873"/>
                    <a:pt x="8204" y="9000"/>
                  </a:cubicBezTo>
                  <a:cubicBezTo>
                    <a:pt x="9914" y="11127"/>
                    <a:pt x="12481" y="14400"/>
                    <a:pt x="14299" y="15873"/>
                  </a:cubicBezTo>
                  <a:cubicBezTo>
                    <a:pt x="16116" y="17345"/>
                    <a:pt x="17186" y="17018"/>
                    <a:pt x="18255" y="15382"/>
                  </a:cubicBezTo>
                  <a:cubicBezTo>
                    <a:pt x="19324" y="13745"/>
                    <a:pt x="20394" y="10800"/>
                    <a:pt x="20928" y="7855"/>
                  </a:cubicBezTo>
                  <a:cubicBezTo>
                    <a:pt x="21463" y="4909"/>
                    <a:pt x="21463" y="1964"/>
                    <a:pt x="19111" y="2127"/>
                  </a:cubicBezTo>
                  <a:cubicBezTo>
                    <a:pt x="16758" y="2291"/>
                    <a:pt x="12053" y="5564"/>
                    <a:pt x="7348" y="8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1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13988" y="2854920"/>
              <a:ext cx="3431815" cy="1748360"/>
            </a:xfrm>
            <a:prstGeom prst="rect">
              <a:avLst/>
            </a:prstGeom>
            <a:effectLst/>
          </p:spPr>
        </p:pic>
        <p:pic>
          <p:nvPicPr>
            <p:cNvPr id="81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01535" y="3943349"/>
              <a:ext cx="327270" cy="818154"/>
            </a:xfrm>
            <a:prstGeom prst="rect">
              <a:avLst/>
            </a:prstGeom>
            <a:effectLst/>
          </p:spPr>
        </p:pic>
        <p:pic>
          <p:nvPicPr>
            <p:cNvPr id="81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582955" y="3966315"/>
              <a:ext cx="259881" cy="213117"/>
            </a:xfrm>
            <a:prstGeom prst="rect">
              <a:avLst/>
            </a:prstGeom>
            <a:effectLst/>
          </p:spPr>
        </p:pic>
        <p:pic>
          <p:nvPicPr>
            <p:cNvPr id="81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03177" y="4714019"/>
              <a:ext cx="281526" cy="253623"/>
            </a:xfrm>
            <a:prstGeom prst="rect">
              <a:avLst/>
            </a:prstGeom>
            <a:effectLst/>
          </p:spPr>
        </p:pic>
        <p:pic>
          <p:nvPicPr>
            <p:cNvPr id="82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39735" y="4632589"/>
              <a:ext cx="286966" cy="233599"/>
            </a:xfrm>
            <a:prstGeom prst="rect">
              <a:avLst/>
            </a:prstGeom>
            <a:effectLst/>
          </p:spPr>
        </p:pic>
        <p:pic>
          <p:nvPicPr>
            <p:cNvPr id="82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761141" y="4368800"/>
              <a:ext cx="465995" cy="422494"/>
            </a:xfrm>
            <a:prstGeom prst="rect">
              <a:avLst/>
            </a:prstGeom>
            <a:effectLst/>
          </p:spPr>
        </p:pic>
        <p:pic>
          <p:nvPicPr>
            <p:cNvPr id="82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255621" y="4235450"/>
              <a:ext cx="155665" cy="377559"/>
            </a:xfrm>
            <a:prstGeom prst="rect">
              <a:avLst/>
            </a:prstGeom>
            <a:effectLst/>
          </p:spPr>
        </p:pic>
        <p:pic>
          <p:nvPicPr>
            <p:cNvPr id="82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220527" y="4387850"/>
              <a:ext cx="228859" cy="106199"/>
            </a:xfrm>
            <a:prstGeom prst="rect">
              <a:avLst/>
            </a:prstGeom>
            <a:effectLst/>
          </p:spPr>
        </p:pic>
        <p:sp>
          <p:nvSpPr>
            <p:cNvPr id="828" name="Line"/>
            <p:cNvSpPr/>
            <p:nvPr/>
          </p:nvSpPr>
          <p:spPr>
            <a:xfrm>
              <a:off x="1273885" y="5280889"/>
              <a:ext cx="50801" cy="39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3917"/>
                  </a:moveTo>
                  <a:cubicBezTo>
                    <a:pt x="0" y="3343"/>
                    <a:pt x="0" y="2768"/>
                    <a:pt x="0" y="1964"/>
                  </a:cubicBezTo>
                  <a:cubicBezTo>
                    <a:pt x="0" y="1160"/>
                    <a:pt x="0" y="126"/>
                    <a:pt x="1350" y="11"/>
                  </a:cubicBezTo>
                  <a:cubicBezTo>
                    <a:pt x="2700" y="-104"/>
                    <a:pt x="5400" y="700"/>
                    <a:pt x="7650" y="3400"/>
                  </a:cubicBezTo>
                  <a:cubicBezTo>
                    <a:pt x="9900" y="6100"/>
                    <a:pt x="11700" y="10696"/>
                    <a:pt x="12150" y="13568"/>
                  </a:cubicBezTo>
                  <a:cubicBezTo>
                    <a:pt x="12600" y="16441"/>
                    <a:pt x="11700" y="17590"/>
                    <a:pt x="13050" y="18624"/>
                  </a:cubicBezTo>
                  <a:cubicBezTo>
                    <a:pt x="14400" y="19658"/>
                    <a:pt x="18000" y="20577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360668" y="5483052"/>
              <a:ext cx="122768" cy="15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1490" y="12895"/>
                  </a:moveTo>
                  <a:cubicBezTo>
                    <a:pt x="1490" y="11416"/>
                    <a:pt x="1490" y="9936"/>
                    <a:pt x="1117" y="9936"/>
                  </a:cubicBezTo>
                  <a:cubicBezTo>
                    <a:pt x="745" y="9936"/>
                    <a:pt x="0" y="11416"/>
                    <a:pt x="0" y="13043"/>
                  </a:cubicBezTo>
                  <a:cubicBezTo>
                    <a:pt x="0" y="14670"/>
                    <a:pt x="745" y="16446"/>
                    <a:pt x="1117" y="18073"/>
                  </a:cubicBezTo>
                  <a:cubicBezTo>
                    <a:pt x="1490" y="19701"/>
                    <a:pt x="1490" y="21180"/>
                    <a:pt x="1303" y="21032"/>
                  </a:cubicBezTo>
                  <a:cubicBezTo>
                    <a:pt x="1117" y="20884"/>
                    <a:pt x="745" y="19109"/>
                    <a:pt x="1490" y="15558"/>
                  </a:cubicBezTo>
                  <a:cubicBezTo>
                    <a:pt x="2234" y="12007"/>
                    <a:pt x="4097" y="6681"/>
                    <a:pt x="5772" y="3575"/>
                  </a:cubicBezTo>
                  <a:cubicBezTo>
                    <a:pt x="7448" y="468"/>
                    <a:pt x="8938" y="-420"/>
                    <a:pt x="11545" y="172"/>
                  </a:cubicBezTo>
                  <a:cubicBezTo>
                    <a:pt x="14152" y="764"/>
                    <a:pt x="17876" y="2835"/>
                    <a:pt x="19738" y="6090"/>
                  </a:cubicBezTo>
                  <a:cubicBezTo>
                    <a:pt x="21600" y="9344"/>
                    <a:pt x="21600" y="13783"/>
                    <a:pt x="21600" y="18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591385" y="5275720"/>
              <a:ext cx="82551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829"/>
                  </a:moveTo>
                  <a:cubicBezTo>
                    <a:pt x="0" y="954"/>
                    <a:pt x="0" y="78"/>
                    <a:pt x="277" y="5"/>
                  </a:cubicBezTo>
                  <a:cubicBezTo>
                    <a:pt x="554" y="-68"/>
                    <a:pt x="1108" y="662"/>
                    <a:pt x="1108" y="3070"/>
                  </a:cubicBezTo>
                  <a:cubicBezTo>
                    <a:pt x="1108" y="5478"/>
                    <a:pt x="554" y="9564"/>
                    <a:pt x="831" y="12775"/>
                  </a:cubicBezTo>
                  <a:cubicBezTo>
                    <a:pt x="1108" y="15986"/>
                    <a:pt x="2215" y="18321"/>
                    <a:pt x="3877" y="19708"/>
                  </a:cubicBezTo>
                  <a:cubicBezTo>
                    <a:pt x="5538" y="21094"/>
                    <a:pt x="7754" y="21532"/>
                    <a:pt x="9969" y="21532"/>
                  </a:cubicBezTo>
                  <a:cubicBezTo>
                    <a:pt x="12185" y="21532"/>
                    <a:pt x="14400" y="21094"/>
                    <a:pt x="16338" y="19781"/>
                  </a:cubicBezTo>
                  <a:cubicBezTo>
                    <a:pt x="18277" y="18467"/>
                    <a:pt x="19938" y="16278"/>
                    <a:pt x="21600" y="14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549636" y="5422900"/>
              <a:ext cx="1687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10060" y="21600"/>
                  </a:moveTo>
                  <a:cubicBezTo>
                    <a:pt x="8460" y="21600"/>
                    <a:pt x="6860" y="21600"/>
                    <a:pt x="4860" y="21600"/>
                  </a:cubicBezTo>
                  <a:cubicBezTo>
                    <a:pt x="2860" y="21600"/>
                    <a:pt x="460" y="21600"/>
                    <a:pt x="60" y="19800"/>
                  </a:cubicBezTo>
                  <a:cubicBezTo>
                    <a:pt x="-340" y="18000"/>
                    <a:pt x="1260" y="14400"/>
                    <a:pt x="5127" y="10800"/>
                  </a:cubicBezTo>
                  <a:cubicBezTo>
                    <a:pt x="8993" y="7200"/>
                    <a:pt x="15127" y="3600"/>
                    <a:pt x="212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703704" y="5391207"/>
              <a:ext cx="135332" cy="12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000" fill="norm" stroke="1" extrusionOk="0">
                  <a:moveTo>
                    <a:pt x="7289" y="12950"/>
                  </a:moveTo>
                  <a:cubicBezTo>
                    <a:pt x="9283" y="10070"/>
                    <a:pt x="11277" y="7190"/>
                    <a:pt x="12772" y="4850"/>
                  </a:cubicBezTo>
                  <a:cubicBezTo>
                    <a:pt x="14268" y="2510"/>
                    <a:pt x="15264" y="710"/>
                    <a:pt x="14932" y="170"/>
                  </a:cubicBezTo>
                  <a:cubicBezTo>
                    <a:pt x="14600" y="-370"/>
                    <a:pt x="12938" y="350"/>
                    <a:pt x="10280" y="2690"/>
                  </a:cubicBezTo>
                  <a:cubicBezTo>
                    <a:pt x="7621" y="5030"/>
                    <a:pt x="3966" y="8990"/>
                    <a:pt x="1972" y="12230"/>
                  </a:cubicBezTo>
                  <a:cubicBezTo>
                    <a:pt x="-22" y="15470"/>
                    <a:pt x="-354" y="17990"/>
                    <a:pt x="311" y="19430"/>
                  </a:cubicBezTo>
                  <a:cubicBezTo>
                    <a:pt x="975" y="20870"/>
                    <a:pt x="2637" y="21230"/>
                    <a:pt x="6292" y="20870"/>
                  </a:cubicBezTo>
                  <a:cubicBezTo>
                    <a:pt x="9948" y="20510"/>
                    <a:pt x="15597" y="19430"/>
                    <a:pt x="21246" y="18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850604" y="5341296"/>
              <a:ext cx="245696" cy="3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1" fill="norm" stroke="1" extrusionOk="0">
                  <a:moveTo>
                    <a:pt x="2314" y="4956"/>
                  </a:moveTo>
                  <a:cubicBezTo>
                    <a:pt x="1206" y="4313"/>
                    <a:pt x="99" y="3671"/>
                    <a:pt x="6" y="3285"/>
                  </a:cubicBezTo>
                  <a:cubicBezTo>
                    <a:pt x="-86" y="2899"/>
                    <a:pt x="837" y="2771"/>
                    <a:pt x="2037" y="3221"/>
                  </a:cubicBezTo>
                  <a:cubicBezTo>
                    <a:pt x="3237" y="3671"/>
                    <a:pt x="4714" y="4699"/>
                    <a:pt x="5637" y="5599"/>
                  </a:cubicBezTo>
                  <a:cubicBezTo>
                    <a:pt x="6560" y="6499"/>
                    <a:pt x="6929" y="7271"/>
                    <a:pt x="7114" y="7978"/>
                  </a:cubicBezTo>
                  <a:cubicBezTo>
                    <a:pt x="7299" y="8685"/>
                    <a:pt x="7299" y="9328"/>
                    <a:pt x="6837" y="9585"/>
                  </a:cubicBezTo>
                  <a:cubicBezTo>
                    <a:pt x="6376" y="9842"/>
                    <a:pt x="5452" y="9713"/>
                    <a:pt x="4991" y="9328"/>
                  </a:cubicBezTo>
                  <a:cubicBezTo>
                    <a:pt x="4529" y="8942"/>
                    <a:pt x="4529" y="8299"/>
                    <a:pt x="5176" y="7078"/>
                  </a:cubicBezTo>
                  <a:cubicBezTo>
                    <a:pt x="5822" y="5856"/>
                    <a:pt x="7114" y="4056"/>
                    <a:pt x="8314" y="3028"/>
                  </a:cubicBezTo>
                  <a:cubicBezTo>
                    <a:pt x="9514" y="1999"/>
                    <a:pt x="10622" y="1742"/>
                    <a:pt x="11637" y="1742"/>
                  </a:cubicBezTo>
                  <a:cubicBezTo>
                    <a:pt x="12652" y="1742"/>
                    <a:pt x="13576" y="1999"/>
                    <a:pt x="13852" y="2513"/>
                  </a:cubicBezTo>
                  <a:cubicBezTo>
                    <a:pt x="14129" y="3028"/>
                    <a:pt x="13760" y="3799"/>
                    <a:pt x="13852" y="5856"/>
                  </a:cubicBezTo>
                  <a:cubicBezTo>
                    <a:pt x="13945" y="7913"/>
                    <a:pt x="14499" y="11256"/>
                    <a:pt x="14776" y="13635"/>
                  </a:cubicBezTo>
                  <a:cubicBezTo>
                    <a:pt x="15052" y="16013"/>
                    <a:pt x="15052" y="17428"/>
                    <a:pt x="15052" y="18778"/>
                  </a:cubicBezTo>
                  <a:cubicBezTo>
                    <a:pt x="15052" y="20128"/>
                    <a:pt x="15052" y="21413"/>
                    <a:pt x="14960" y="21478"/>
                  </a:cubicBezTo>
                  <a:cubicBezTo>
                    <a:pt x="14868" y="21542"/>
                    <a:pt x="14683" y="20385"/>
                    <a:pt x="14868" y="17492"/>
                  </a:cubicBezTo>
                  <a:cubicBezTo>
                    <a:pt x="15052" y="14599"/>
                    <a:pt x="15606" y="9971"/>
                    <a:pt x="16160" y="6949"/>
                  </a:cubicBezTo>
                  <a:cubicBezTo>
                    <a:pt x="16714" y="3928"/>
                    <a:pt x="17268" y="2513"/>
                    <a:pt x="17822" y="1549"/>
                  </a:cubicBezTo>
                  <a:cubicBezTo>
                    <a:pt x="18376" y="585"/>
                    <a:pt x="18929" y="71"/>
                    <a:pt x="19668" y="6"/>
                  </a:cubicBezTo>
                  <a:cubicBezTo>
                    <a:pt x="20406" y="-58"/>
                    <a:pt x="21329" y="328"/>
                    <a:pt x="21422" y="1485"/>
                  </a:cubicBezTo>
                  <a:cubicBezTo>
                    <a:pt x="21514" y="2642"/>
                    <a:pt x="20776" y="4571"/>
                    <a:pt x="19483" y="5985"/>
                  </a:cubicBezTo>
                  <a:cubicBezTo>
                    <a:pt x="18191" y="7399"/>
                    <a:pt x="16345" y="8299"/>
                    <a:pt x="14499" y="9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169235" y="5346700"/>
              <a:ext cx="12700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42"/>
                  </a:moveTo>
                  <a:cubicBezTo>
                    <a:pt x="1800" y="2082"/>
                    <a:pt x="3600" y="1822"/>
                    <a:pt x="5400" y="2863"/>
                  </a:cubicBezTo>
                  <a:cubicBezTo>
                    <a:pt x="7200" y="3904"/>
                    <a:pt x="9000" y="6246"/>
                    <a:pt x="10260" y="9239"/>
                  </a:cubicBezTo>
                  <a:cubicBezTo>
                    <a:pt x="11520" y="12231"/>
                    <a:pt x="12240" y="15875"/>
                    <a:pt x="11880" y="18217"/>
                  </a:cubicBezTo>
                  <a:cubicBezTo>
                    <a:pt x="11520" y="20559"/>
                    <a:pt x="10080" y="21600"/>
                    <a:pt x="8640" y="21600"/>
                  </a:cubicBezTo>
                  <a:cubicBezTo>
                    <a:pt x="7200" y="21600"/>
                    <a:pt x="5760" y="20559"/>
                    <a:pt x="5940" y="17696"/>
                  </a:cubicBezTo>
                  <a:cubicBezTo>
                    <a:pt x="6120" y="14834"/>
                    <a:pt x="7920" y="10149"/>
                    <a:pt x="10800" y="6896"/>
                  </a:cubicBezTo>
                  <a:cubicBezTo>
                    <a:pt x="13680" y="3643"/>
                    <a:pt x="17640" y="18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321635" y="5322906"/>
              <a:ext cx="139701" cy="17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4" fill="norm" stroke="1" extrusionOk="0">
                  <a:moveTo>
                    <a:pt x="0" y="9386"/>
                  </a:moveTo>
                  <a:cubicBezTo>
                    <a:pt x="1636" y="9877"/>
                    <a:pt x="3273" y="10368"/>
                    <a:pt x="4745" y="10123"/>
                  </a:cubicBezTo>
                  <a:cubicBezTo>
                    <a:pt x="6218" y="9877"/>
                    <a:pt x="7527" y="8895"/>
                    <a:pt x="8836" y="8036"/>
                  </a:cubicBezTo>
                  <a:cubicBezTo>
                    <a:pt x="10145" y="7177"/>
                    <a:pt x="11455" y="6441"/>
                    <a:pt x="12436" y="4968"/>
                  </a:cubicBezTo>
                  <a:cubicBezTo>
                    <a:pt x="13418" y="3495"/>
                    <a:pt x="14073" y="1286"/>
                    <a:pt x="13582" y="427"/>
                  </a:cubicBezTo>
                  <a:cubicBezTo>
                    <a:pt x="13091" y="-432"/>
                    <a:pt x="11455" y="59"/>
                    <a:pt x="9327" y="1409"/>
                  </a:cubicBezTo>
                  <a:cubicBezTo>
                    <a:pt x="7200" y="2759"/>
                    <a:pt x="4582" y="4968"/>
                    <a:pt x="2945" y="8159"/>
                  </a:cubicBezTo>
                  <a:cubicBezTo>
                    <a:pt x="1309" y="11350"/>
                    <a:pt x="655" y="15523"/>
                    <a:pt x="982" y="17977"/>
                  </a:cubicBezTo>
                  <a:cubicBezTo>
                    <a:pt x="1309" y="20432"/>
                    <a:pt x="2618" y="21168"/>
                    <a:pt x="6218" y="20432"/>
                  </a:cubicBezTo>
                  <a:cubicBezTo>
                    <a:pt x="9818" y="19695"/>
                    <a:pt x="15709" y="17486"/>
                    <a:pt x="21600" y="15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498884" y="5122187"/>
              <a:ext cx="95802" cy="35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27" fill="norm" stroke="1" extrusionOk="0">
                  <a:moveTo>
                    <a:pt x="17027" y="134"/>
                  </a:moveTo>
                  <a:cubicBezTo>
                    <a:pt x="14210" y="9"/>
                    <a:pt x="11392" y="-117"/>
                    <a:pt x="9279" y="197"/>
                  </a:cubicBezTo>
                  <a:cubicBezTo>
                    <a:pt x="7166" y="511"/>
                    <a:pt x="5757" y="1264"/>
                    <a:pt x="4114" y="3588"/>
                  </a:cubicBezTo>
                  <a:cubicBezTo>
                    <a:pt x="2470" y="5911"/>
                    <a:pt x="592" y="9804"/>
                    <a:pt x="123" y="12881"/>
                  </a:cubicBezTo>
                  <a:cubicBezTo>
                    <a:pt x="-347" y="15957"/>
                    <a:pt x="592" y="18218"/>
                    <a:pt x="2001" y="19599"/>
                  </a:cubicBezTo>
                  <a:cubicBezTo>
                    <a:pt x="3410" y="20981"/>
                    <a:pt x="5288" y="21483"/>
                    <a:pt x="8575" y="21106"/>
                  </a:cubicBezTo>
                  <a:cubicBezTo>
                    <a:pt x="11862" y="20730"/>
                    <a:pt x="16557" y="19474"/>
                    <a:pt x="21253" y="18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452868" y="5032289"/>
              <a:ext cx="466920" cy="41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0" fill="norm" stroke="1" extrusionOk="0">
                  <a:moveTo>
                    <a:pt x="973" y="17603"/>
                  </a:moveTo>
                  <a:cubicBezTo>
                    <a:pt x="486" y="17603"/>
                    <a:pt x="0" y="17603"/>
                    <a:pt x="0" y="17603"/>
                  </a:cubicBezTo>
                  <a:cubicBezTo>
                    <a:pt x="0" y="17603"/>
                    <a:pt x="486" y="17603"/>
                    <a:pt x="2189" y="17438"/>
                  </a:cubicBezTo>
                  <a:cubicBezTo>
                    <a:pt x="3892" y="17274"/>
                    <a:pt x="6811" y="16945"/>
                    <a:pt x="8659" y="16616"/>
                  </a:cubicBezTo>
                  <a:cubicBezTo>
                    <a:pt x="10508" y="16287"/>
                    <a:pt x="11286" y="15958"/>
                    <a:pt x="11432" y="15739"/>
                  </a:cubicBezTo>
                  <a:cubicBezTo>
                    <a:pt x="11578" y="15520"/>
                    <a:pt x="11092" y="15410"/>
                    <a:pt x="10314" y="15574"/>
                  </a:cubicBezTo>
                  <a:cubicBezTo>
                    <a:pt x="9535" y="15739"/>
                    <a:pt x="8465" y="16177"/>
                    <a:pt x="7735" y="16945"/>
                  </a:cubicBezTo>
                  <a:cubicBezTo>
                    <a:pt x="7005" y="17712"/>
                    <a:pt x="6616" y="18809"/>
                    <a:pt x="6519" y="19631"/>
                  </a:cubicBezTo>
                  <a:cubicBezTo>
                    <a:pt x="6422" y="20454"/>
                    <a:pt x="6616" y="21002"/>
                    <a:pt x="7005" y="21276"/>
                  </a:cubicBezTo>
                  <a:cubicBezTo>
                    <a:pt x="7395" y="21550"/>
                    <a:pt x="7978" y="21550"/>
                    <a:pt x="8611" y="21057"/>
                  </a:cubicBezTo>
                  <a:cubicBezTo>
                    <a:pt x="9243" y="20563"/>
                    <a:pt x="9924" y="19576"/>
                    <a:pt x="10362" y="18809"/>
                  </a:cubicBezTo>
                  <a:cubicBezTo>
                    <a:pt x="10800" y="18041"/>
                    <a:pt x="10995" y="17493"/>
                    <a:pt x="11092" y="17493"/>
                  </a:cubicBezTo>
                  <a:cubicBezTo>
                    <a:pt x="11189" y="17493"/>
                    <a:pt x="11189" y="18041"/>
                    <a:pt x="11335" y="18535"/>
                  </a:cubicBezTo>
                  <a:cubicBezTo>
                    <a:pt x="11481" y="19028"/>
                    <a:pt x="11773" y="19467"/>
                    <a:pt x="12211" y="19576"/>
                  </a:cubicBezTo>
                  <a:cubicBezTo>
                    <a:pt x="12649" y="19686"/>
                    <a:pt x="13232" y="19467"/>
                    <a:pt x="14254" y="17877"/>
                  </a:cubicBezTo>
                  <a:cubicBezTo>
                    <a:pt x="15276" y="16287"/>
                    <a:pt x="16735" y="13327"/>
                    <a:pt x="18049" y="10311"/>
                  </a:cubicBezTo>
                  <a:cubicBezTo>
                    <a:pt x="19362" y="7296"/>
                    <a:pt x="20530" y="4226"/>
                    <a:pt x="21065" y="2417"/>
                  </a:cubicBezTo>
                  <a:cubicBezTo>
                    <a:pt x="21600" y="608"/>
                    <a:pt x="21503" y="60"/>
                    <a:pt x="21308" y="5"/>
                  </a:cubicBezTo>
                  <a:cubicBezTo>
                    <a:pt x="21114" y="-50"/>
                    <a:pt x="20822" y="389"/>
                    <a:pt x="20141" y="2307"/>
                  </a:cubicBezTo>
                  <a:cubicBezTo>
                    <a:pt x="19459" y="4226"/>
                    <a:pt x="18389" y="7625"/>
                    <a:pt x="17805" y="10366"/>
                  </a:cubicBezTo>
                  <a:cubicBezTo>
                    <a:pt x="17222" y="13107"/>
                    <a:pt x="17124" y="15191"/>
                    <a:pt x="17173" y="16506"/>
                  </a:cubicBezTo>
                  <a:cubicBezTo>
                    <a:pt x="17222" y="17822"/>
                    <a:pt x="17416" y="18370"/>
                    <a:pt x="17805" y="18699"/>
                  </a:cubicBezTo>
                  <a:cubicBezTo>
                    <a:pt x="18195" y="19028"/>
                    <a:pt x="18778" y="19138"/>
                    <a:pt x="19265" y="19028"/>
                  </a:cubicBezTo>
                  <a:cubicBezTo>
                    <a:pt x="19751" y="18919"/>
                    <a:pt x="20141" y="18590"/>
                    <a:pt x="20189" y="17932"/>
                  </a:cubicBezTo>
                  <a:cubicBezTo>
                    <a:pt x="20238" y="17274"/>
                    <a:pt x="19946" y="16287"/>
                    <a:pt x="19654" y="15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804235" y="52705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7200"/>
                    <a:pt x="5867" y="14400"/>
                    <a:pt x="9467" y="18000"/>
                  </a:cubicBezTo>
                  <a:cubicBezTo>
                    <a:pt x="13067" y="21600"/>
                    <a:pt x="1733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007824" y="5264150"/>
              <a:ext cx="50412" cy="9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0829" fill="norm" stroke="1" extrusionOk="0">
                  <a:moveTo>
                    <a:pt x="10209" y="10080"/>
                  </a:moveTo>
                  <a:cubicBezTo>
                    <a:pt x="7617" y="12000"/>
                    <a:pt x="5025" y="13920"/>
                    <a:pt x="2865" y="16320"/>
                  </a:cubicBezTo>
                  <a:cubicBezTo>
                    <a:pt x="705" y="18720"/>
                    <a:pt x="-1023" y="21600"/>
                    <a:pt x="705" y="20640"/>
                  </a:cubicBezTo>
                  <a:cubicBezTo>
                    <a:pt x="2433" y="19680"/>
                    <a:pt x="7617" y="14880"/>
                    <a:pt x="11505" y="10800"/>
                  </a:cubicBezTo>
                  <a:cubicBezTo>
                    <a:pt x="15393" y="6720"/>
                    <a:pt x="17985" y="3360"/>
                    <a:pt x="205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064585" y="5179155"/>
              <a:ext cx="31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1600" y="1782"/>
                  </a:moveTo>
                  <a:cubicBezTo>
                    <a:pt x="14400" y="239"/>
                    <a:pt x="7200" y="-1304"/>
                    <a:pt x="3600" y="1782"/>
                  </a:cubicBezTo>
                  <a:cubicBezTo>
                    <a:pt x="0" y="4867"/>
                    <a:pt x="0" y="12582"/>
                    <a:pt x="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116179" y="5245100"/>
              <a:ext cx="77403" cy="15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008" fill="norm" stroke="1" extrusionOk="0">
                  <a:moveTo>
                    <a:pt x="18545" y="4263"/>
                  </a:moveTo>
                  <a:cubicBezTo>
                    <a:pt x="15703" y="3411"/>
                    <a:pt x="12861" y="2558"/>
                    <a:pt x="10303" y="2842"/>
                  </a:cubicBezTo>
                  <a:cubicBezTo>
                    <a:pt x="7745" y="3126"/>
                    <a:pt x="5471" y="4547"/>
                    <a:pt x="3766" y="6963"/>
                  </a:cubicBezTo>
                  <a:cubicBezTo>
                    <a:pt x="2061" y="9379"/>
                    <a:pt x="924" y="12789"/>
                    <a:pt x="355" y="15205"/>
                  </a:cubicBezTo>
                  <a:cubicBezTo>
                    <a:pt x="-213" y="17621"/>
                    <a:pt x="-213" y="19042"/>
                    <a:pt x="1208" y="20037"/>
                  </a:cubicBezTo>
                  <a:cubicBezTo>
                    <a:pt x="2629" y="21032"/>
                    <a:pt x="5471" y="21600"/>
                    <a:pt x="9166" y="20037"/>
                  </a:cubicBezTo>
                  <a:cubicBezTo>
                    <a:pt x="12861" y="18474"/>
                    <a:pt x="17408" y="14779"/>
                    <a:pt x="19398" y="11084"/>
                  </a:cubicBezTo>
                  <a:cubicBezTo>
                    <a:pt x="21387" y="7389"/>
                    <a:pt x="20819" y="3695"/>
                    <a:pt x="202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204285" y="5236451"/>
              <a:ext cx="177801" cy="21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095"/>
                  </a:moveTo>
                  <a:cubicBezTo>
                    <a:pt x="1029" y="1264"/>
                    <a:pt x="2057" y="433"/>
                    <a:pt x="3214" y="122"/>
                  </a:cubicBezTo>
                  <a:cubicBezTo>
                    <a:pt x="4371" y="-190"/>
                    <a:pt x="5657" y="18"/>
                    <a:pt x="7071" y="1679"/>
                  </a:cubicBezTo>
                  <a:cubicBezTo>
                    <a:pt x="8486" y="3341"/>
                    <a:pt x="10029" y="6456"/>
                    <a:pt x="10800" y="8533"/>
                  </a:cubicBezTo>
                  <a:cubicBezTo>
                    <a:pt x="11571" y="10610"/>
                    <a:pt x="11571" y="11648"/>
                    <a:pt x="11057" y="12479"/>
                  </a:cubicBezTo>
                  <a:cubicBezTo>
                    <a:pt x="10543" y="13310"/>
                    <a:pt x="9514" y="13933"/>
                    <a:pt x="8871" y="13622"/>
                  </a:cubicBezTo>
                  <a:cubicBezTo>
                    <a:pt x="8229" y="13310"/>
                    <a:pt x="7971" y="12064"/>
                    <a:pt x="8871" y="9883"/>
                  </a:cubicBezTo>
                  <a:cubicBezTo>
                    <a:pt x="9771" y="7702"/>
                    <a:pt x="11829" y="4587"/>
                    <a:pt x="13500" y="2925"/>
                  </a:cubicBezTo>
                  <a:cubicBezTo>
                    <a:pt x="15171" y="1264"/>
                    <a:pt x="16457" y="1056"/>
                    <a:pt x="17486" y="1575"/>
                  </a:cubicBezTo>
                  <a:cubicBezTo>
                    <a:pt x="18514" y="2095"/>
                    <a:pt x="19286" y="3341"/>
                    <a:pt x="19929" y="6768"/>
                  </a:cubicBezTo>
                  <a:cubicBezTo>
                    <a:pt x="20571" y="10195"/>
                    <a:pt x="21086" y="15802"/>
                    <a:pt x="21600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445335" y="5683250"/>
              <a:ext cx="1377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1" y="19800"/>
                    <a:pt x="2522" y="18000"/>
                    <a:pt x="3766" y="15525"/>
                  </a:cubicBezTo>
                  <a:cubicBezTo>
                    <a:pt x="5010" y="13050"/>
                    <a:pt x="6238" y="9900"/>
                    <a:pt x="7416" y="7425"/>
                  </a:cubicBezTo>
                  <a:cubicBezTo>
                    <a:pt x="8594" y="4950"/>
                    <a:pt x="9722" y="3150"/>
                    <a:pt x="10999" y="2025"/>
                  </a:cubicBezTo>
                  <a:cubicBezTo>
                    <a:pt x="12276" y="900"/>
                    <a:pt x="13703" y="450"/>
                    <a:pt x="15130" y="225"/>
                  </a:cubicBezTo>
                  <a:cubicBezTo>
                    <a:pt x="16557" y="0"/>
                    <a:pt x="17983" y="0"/>
                    <a:pt x="19062" y="0"/>
                  </a:cubicBezTo>
                  <a:cubicBezTo>
                    <a:pt x="20140" y="0"/>
                    <a:pt x="2087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940635" y="5664200"/>
              <a:ext cx="11874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3" y="20671"/>
                    <a:pt x="2926" y="19742"/>
                    <a:pt x="4370" y="18116"/>
                  </a:cubicBezTo>
                  <a:cubicBezTo>
                    <a:pt x="5814" y="16490"/>
                    <a:pt x="7239" y="14168"/>
                    <a:pt x="8567" y="12310"/>
                  </a:cubicBezTo>
                  <a:cubicBezTo>
                    <a:pt x="9895" y="10452"/>
                    <a:pt x="11127" y="9058"/>
                    <a:pt x="12706" y="7548"/>
                  </a:cubicBezTo>
                  <a:cubicBezTo>
                    <a:pt x="14284" y="6039"/>
                    <a:pt x="16210" y="4413"/>
                    <a:pt x="17750" y="3135"/>
                  </a:cubicBezTo>
                  <a:cubicBezTo>
                    <a:pt x="19290" y="1858"/>
                    <a:pt x="20445" y="9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648785" y="53149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636085" y="547370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302835" y="5197348"/>
              <a:ext cx="349251" cy="65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5498" y="4677"/>
                  </a:moveTo>
                  <a:cubicBezTo>
                    <a:pt x="4189" y="4331"/>
                    <a:pt x="2880" y="3985"/>
                    <a:pt x="2160" y="3465"/>
                  </a:cubicBezTo>
                  <a:cubicBezTo>
                    <a:pt x="1440" y="2946"/>
                    <a:pt x="1309" y="2254"/>
                    <a:pt x="1636" y="1631"/>
                  </a:cubicBezTo>
                  <a:cubicBezTo>
                    <a:pt x="1964" y="1008"/>
                    <a:pt x="2749" y="454"/>
                    <a:pt x="3469" y="177"/>
                  </a:cubicBezTo>
                  <a:cubicBezTo>
                    <a:pt x="4189" y="-100"/>
                    <a:pt x="4844" y="-100"/>
                    <a:pt x="5433" y="523"/>
                  </a:cubicBezTo>
                  <a:cubicBezTo>
                    <a:pt x="6022" y="1146"/>
                    <a:pt x="6545" y="2392"/>
                    <a:pt x="6545" y="4123"/>
                  </a:cubicBezTo>
                  <a:cubicBezTo>
                    <a:pt x="6545" y="5854"/>
                    <a:pt x="6022" y="8069"/>
                    <a:pt x="5433" y="9592"/>
                  </a:cubicBezTo>
                  <a:cubicBezTo>
                    <a:pt x="4844" y="11115"/>
                    <a:pt x="4189" y="11946"/>
                    <a:pt x="3404" y="12569"/>
                  </a:cubicBezTo>
                  <a:cubicBezTo>
                    <a:pt x="2618" y="13192"/>
                    <a:pt x="1702" y="13608"/>
                    <a:pt x="1047" y="13677"/>
                  </a:cubicBezTo>
                  <a:cubicBezTo>
                    <a:pt x="393" y="13746"/>
                    <a:pt x="0" y="13469"/>
                    <a:pt x="0" y="12742"/>
                  </a:cubicBezTo>
                  <a:cubicBezTo>
                    <a:pt x="0" y="12015"/>
                    <a:pt x="393" y="10838"/>
                    <a:pt x="1964" y="9592"/>
                  </a:cubicBezTo>
                  <a:cubicBezTo>
                    <a:pt x="3535" y="8346"/>
                    <a:pt x="6284" y="7031"/>
                    <a:pt x="8836" y="5785"/>
                  </a:cubicBezTo>
                  <a:cubicBezTo>
                    <a:pt x="11389" y="4538"/>
                    <a:pt x="13745" y="3362"/>
                    <a:pt x="15185" y="2669"/>
                  </a:cubicBezTo>
                  <a:cubicBezTo>
                    <a:pt x="16625" y="1977"/>
                    <a:pt x="17149" y="1769"/>
                    <a:pt x="17345" y="1838"/>
                  </a:cubicBezTo>
                  <a:cubicBezTo>
                    <a:pt x="17542" y="1908"/>
                    <a:pt x="17411" y="2254"/>
                    <a:pt x="16364" y="3500"/>
                  </a:cubicBezTo>
                  <a:cubicBezTo>
                    <a:pt x="15316" y="4746"/>
                    <a:pt x="13353" y="6892"/>
                    <a:pt x="11716" y="9004"/>
                  </a:cubicBezTo>
                  <a:cubicBezTo>
                    <a:pt x="10080" y="11115"/>
                    <a:pt x="8771" y="13192"/>
                    <a:pt x="7855" y="15096"/>
                  </a:cubicBezTo>
                  <a:cubicBezTo>
                    <a:pt x="6938" y="17000"/>
                    <a:pt x="6415" y="18731"/>
                    <a:pt x="6218" y="19769"/>
                  </a:cubicBezTo>
                  <a:cubicBezTo>
                    <a:pt x="6022" y="20808"/>
                    <a:pt x="6153" y="21154"/>
                    <a:pt x="6545" y="21327"/>
                  </a:cubicBezTo>
                  <a:cubicBezTo>
                    <a:pt x="6938" y="21500"/>
                    <a:pt x="7593" y="21500"/>
                    <a:pt x="8771" y="20912"/>
                  </a:cubicBezTo>
                  <a:cubicBezTo>
                    <a:pt x="9949" y="20323"/>
                    <a:pt x="11651" y="19146"/>
                    <a:pt x="12502" y="18038"/>
                  </a:cubicBezTo>
                  <a:cubicBezTo>
                    <a:pt x="13353" y="16931"/>
                    <a:pt x="13353" y="15892"/>
                    <a:pt x="12960" y="15304"/>
                  </a:cubicBezTo>
                  <a:cubicBezTo>
                    <a:pt x="12567" y="14715"/>
                    <a:pt x="11782" y="14577"/>
                    <a:pt x="11716" y="14542"/>
                  </a:cubicBezTo>
                  <a:cubicBezTo>
                    <a:pt x="11651" y="14508"/>
                    <a:pt x="12305" y="14577"/>
                    <a:pt x="14073" y="14404"/>
                  </a:cubicBezTo>
                  <a:cubicBezTo>
                    <a:pt x="15840" y="14231"/>
                    <a:pt x="18720" y="13815"/>
                    <a:pt x="21600" y="13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191827" y="5368099"/>
              <a:ext cx="234959" cy="29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66" fill="norm" stroke="1" extrusionOk="0">
                  <a:moveTo>
                    <a:pt x="15044" y="744"/>
                  </a:moveTo>
                  <a:cubicBezTo>
                    <a:pt x="12922" y="592"/>
                    <a:pt x="10801" y="439"/>
                    <a:pt x="8679" y="1352"/>
                  </a:cubicBezTo>
                  <a:cubicBezTo>
                    <a:pt x="6558" y="2265"/>
                    <a:pt x="4437" y="4242"/>
                    <a:pt x="2894" y="6828"/>
                  </a:cubicBezTo>
                  <a:cubicBezTo>
                    <a:pt x="1351" y="9414"/>
                    <a:pt x="387" y="12608"/>
                    <a:pt x="97" y="15042"/>
                  </a:cubicBezTo>
                  <a:cubicBezTo>
                    <a:pt x="-192" y="17476"/>
                    <a:pt x="194" y="19149"/>
                    <a:pt x="869" y="20138"/>
                  </a:cubicBezTo>
                  <a:cubicBezTo>
                    <a:pt x="1544" y="21127"/>
                    <a:pt x="2508" y="21431"/>
                    <a:pt x="3858" y="21355"/>
                  </a:cubicBezTo>
                  <a:cubicBezTo>
                    <a:pt x="5208" y="21279"/>
                    <a:pt x="6944" y="20823"/>
                    <a:pt x="9162" y="19301"/>
                  </a:cubicBezTo>
                  <a:cubicBezTo>
                    <a:pt x="11379" y="17780"/>
                    <a:pt x="14079" y="15194"/>
                    <a:pt x="15912" y="12380"/>
                  </a:cubicBezTo>
                  <a:cubicBezTo>
                    <a:pt x="17744" y="9566"/>
                    <a:pt x="18708" y="6524"/>
                    <a:pt x="18997" y="4546"/>
                  </a:cubicBezTo>
                  <a:cubicBezTo>
                    <a:pt x="19287" y="2569"/>
                    <a:pt x="18901" y="1656"/>
                    <a:pt x="17647" y="972"/>
                  </a:cubicBezTo>
                  <a:cubicBezTo>
                    <a:pt x="16394" y="287"/>
                    <a:pt x="14272" y="-169"/>
                    <a:pt x="11958" y="59"/>
                  </a:cubicBezTo>
                  <a:cubicBezTo>
                    <a:pt x="9644" y="287"/>
                    <a:pt x="7137" y="1200"/>
                    <a:pt x="5690" y="2037"/>
                  </a:cubicBezTo>
                  <a:cubicBezTo>
                    <a:pt x="4244" y="2873"/>
                    <a:pt x="3858" y="3634"/>
                    <a:pt x="3665" y="4546"/>
                  </a:cubicBezTo>
                  <a:cubicBezTo>
                    <a:pt x="3472" y="5459"/>
                    <a:pt x="3472" y="6524"/>
                    <a:pt x="3858" y="7285"/>
                  </a:cubicBezTo>
                  <a:cubicBezTo>
                    <a:pt x="4244" y="8045"/>
                    <a:pt x="5015" y="8501"/>
                    <a:pt x="8004" y="8273"/>
                  </a:cubicBezTo>
                  <a:cubicBezTo>
                    <a:pt x="10994" y="8045"/>
                    <a:pt x="16201" y="7132"/>
                    <a:pt x="21408" y="6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265088" y="5171987"/>
              <a:ext cx="142648" cy="13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50" fill="norm" stroke="1" extrusionOk="0">
                  <a:moveTo>
                    <a:pt x="3301" y="6395"/>
                  </a:moveTo>
                  <a:cubicBezTo>
                    <a:pt x="2348" y="9668"/>
                    <a:pt x="1395" y="12941"/>
                    <a:pt x="760" y="15886"/>
                  </a:cubicBezTo>
                  <a:cubicBezTo>
                    <a:pt x="125" y="18832"/>
                    <a:pt x="-193" y="21450"/>
                    <a:pt x="125" y="21123"/>
                  </a:cubicBezTo>
                  <a:cubicBezTo>
                    <a:pt x="442" y="20795"/>
                    <a:pt x="1395" y="17523"/>
                    <a:pt x="2348" y="14086"/>
                  </a:cubicBezTo>
                  <a:cubicBezTo>
                    <a:pt x="3301" y="10650"/>
                    <a:pt x="4254" y="7050"/>
                    <a:pt x="5207" y="4432"/>
                  </a:cubicBezTo>
                  <a:cubicBezTo>
                    <a:pt x="6160" y="1814"/>
                    <a:pt x="7113" y="177"/>
                    <a:pt x="8066" y="14"/>
                  </a:cubicBezTo>
                  <a:cubicBezTo>
                    <a:pt x="9019" y="-150"/>
                    <a:pt x="9972" y="1159"/>
                    <a:pt x="12195" y="4759"/>
                  </a:cubicBezTo>
                  <a:cubicBezTo>
                    <a:pt x="14419" y="8359"/>
                    <a:pt x="17913" y="14250"/>
                    <a:pt x="21407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826835" y="5492750"/>
              <a:ext cx="1" cy="1651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820485" y="53911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861975" y="5431366"/>
              <a:ext cx="149011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20549" y="1763"/>
                  </a:moveTo>
                  <a:cubicBezTo>
                    <a:pt x="16463" y="882"/>
                    <a:pt x="12376" y="0"/>
                    <a:pt x="8874" y="0"/>
                  </a:cubicBezTo>
                  <a:cubicBezTo>
                    <a:pt x="5371" y="0"/>
                    <a:pt x="2452" y="882"/>
                    <a:pt x="992" y="1873"/>
                  </a:cubicBezTo>
                  <a:cubicBezTo>
                    <a:pt x="-467" y="2865"/>
                    <a:pt x="-467" y="3967"/>
                    <a:pt x="2014" y="5620"/>
                  </a:cubicBezTo>
                  <a:cubicBezTo>
                    <a:pt x="4495" y="7273"/>
                    <a:pt x="9457" y="9478"/>
                    <a:pt x="12960" y="11351"/>
                  </a:cubicBezTo>
                  <a:cubicBezTo>
                    <a:pt x="16463" y="13224"/>
                    <a:pt x="18506" y="14767"/>
                    <a:pt x="19674" y="16090"/>
                  </a:cubicBezTo>
                  <a:cubicBezTo>
                    <a:pt x="20841" y="17412"/>
                    <a:pt x="21133" y="18514"/>
                    <a:pt x="18652" y="19396"/>
                  </a:cubicBezTo>
                  <a:cubicBezTo>
                    <a:pt x="16171" y="20278"/>
                    <a:pt x="10917" y="20939"/>
                    <a:pt x="56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399279" y="5408048"/>
              <a:ext cx="195907" cy="16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52" fill="norm" stroke="1" extrusionOk="0">
                  <a:moveTo>
                    <a:pt x="13831" y="6671"/>
                  </a:moveTo>
                  <a:cubicBezTo>
                    <a:pt x="13831" y="4804"/>
                    <a:pt x="13831" y="2938"/>
                    <a:pt x="13251" y="1604"/>
                  </a:cubicBezTo>
                  <a:cubicBezTo>
                    <a:pt x="12670" y="271"/>
                    <a:pt x="11509" y="-529"/>
                    <a:pt x="9535" y="404"/>
                  </a:cubicBezTo>
                  <a:cubicBezTo>
                    <a:pt x="7561" y="1338"/>
                    <a:pt x="4773" y="4004"/>
                    <a:pt x="2915" y="7338"/>
                  </a:cubicBezTo>
                  <a:cubicBezTo>
                    <a:pt x="1057" y="10671"/>
                    <a:pt x="128" y="14671"/>
                    <a:pt x="12" y="17204"/>
                  </a:cubicBezTo>
                  <a:cubicBezTo>
                    <a:pt x="-104" y="19738"/>
                    <a:pt x="593" y="20804"/>
                    <a:pt x="1754" y="20938"/>
                  </a:cubicBezTo>
                  <a:cubicBezTo>
                    <a:pt x="2915" y="21071"/>
                    <a:pt x="4541" y="20271"/>
                    <a:pt x="6399" y="18404"/>
                  </a:cubicBezTo>
                  <a:cubicBezTo>
                    <a:pt x="8257" y="16538"/>
                    <a:pt x="10348" y="13604"/>
                    <a:pt x="11741" y="11471"/>
                  </a:cubicBezTo>
                  <a:cubicBezTo>
                    <a:pt x="13135" y="9338"/>
                    <a:pt x="13831" y="8004"/>
                    <a:pt x="14180" y="8138"/>
                  </a:cubicBezTo>
                  <a:cubicBezTo>
                    <a:pt x="14528" y="8271"/>
                    <a:pt x="14528" y="9871"/>
                    <a:pt x="15690" y="12138"/>
                  </a:cubicBezTo>
                  <a:cubicBezTo>
                    <a:pt x="16851" y="14404"/>
                    <a:pt x="19173" y="17338"/>
                    <a:pt x="21496" y="20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913738" y="5438687"/>
              <a:ext cx="125948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76" fill="norm" stroke="1" extrusionOk="0">
                  <a:moveTo>
                    <a:pt x="21070" y="2846"/>
                  </a:moveTo>
                  <a:cubicBezTo>
                    <a:pt x="19654" y="1496"/>
                    <a:pt x="18237" y="146"/>
                    <a:pt x="15759" y="11"/>
                  </a:cubicBezTo>
                  <a:cubicBezTo>
                    <a:pt x="13280" y="-124"/>
                    <a:pt x="9739" y="956"/>
                    <a:pt x="6729" y="3926"/>
                  </a:cubicBezTo>
                  <a:cubicBezTo>
                    <a:pt x="3719" y="6896"/>
                    <a:pt x="1240" y="11756"/>
                    <a:pt x="355" y="14996"/>
                  </a:cubicBezTo>
                  <a:cubicBezTo>
                    <a:pt x="-530" y="18236"/>
                    <a:pt x="178" y="19856"/>
                    <a:pt x="3188" y="20666"/>
                  </a:cubicBezTo>
                  <a:cubicBezTo>
                    <a:pt x="6198" y="21476"/>
                    <a:pt x="11509" y="21476"/>
                    <a:pt x="16821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018832" y="5454650"/>
              <a:ext cx="154204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20981" y="0"/>
                  </a:moveTo>
                  <a:cubicBezTo>
                    <a:pt x="14357" y="3086"/>
                    <a:pt x="7733" y="6171"/>
                    <a:pt x="3989" y="9257"/>
                  </a:cubicBezTo>
                  <a:cubicBezTo>
                    <a:pt x="245" y="12343"/>
                    <a:pt x="-619" y="15429"/>
                    <a:pt x="389" y="17743"/>
                  </a:cubicBezTo>
                  <a:cubicBezTo>
                    <a:pt x="1397" y="20057"/>
                    <a:pt x="4277" y="21600"/>
                    <a:pt x="7157" y="21600"/>
                  </a:cubicBezTo>
                  <a:cubicBezTo>
                    <a:pt x="10037" y="21600"/>
                    <a:pt x="12917" y="20057"/>
                    <a:pt x="14789" y="17589"/>
                  </a:cubicBezTo>
                  <a:cubicBezTo>
                    <a:pt x="16661" y="15120"/>
                    <a:pt x="17525" y="11726"/>
                    <a:pt x="17381" y="9411"/>
                  </a:cubicBezTo>
                  <a:cubicBezTo>
                    <a:pt x="17237" y="7097"/>
                    <a:pt x="16085" y="5863"/>
                    <a:pt x="15365" y="5400"/>
                  </a:cubicBezTo>
                  <a:cubicBezTo>
                    <a:pt x="14645" y="4937"/>
                    <a:pt x="14357" y="5246"/>
                    <a:pt x="14069" y="5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177078" y="5451722"/>
              <a:ext cx="103908" cy="16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69" fill="norm" stroke="1" extrusionOk="0">
                  <a:moveTo>
                    <a:pt x="1767" y="4369"/>
                  </a:moveTo>
                  <a:cubicBezTo>
                    <a:pt x="2631" y="7836"/>
                    <a:pt x="3495" y="11302"/>
                    <a:pt x="3279" y="13702"/>
                  </a:cubicBezTo>
                  <a:cubicBezTo>
                    <a:pt x="3063" y="16102"/>
                    <a:pt x="1767" y="17436"/>
                    <a:pt x="903" y="17302"/>
                  </a:cubicBezTo>
                  <a:cubicBezTo>
                    <a:pt x="39" y="17169"/>
                    <a:pt x="-393" y="15569"/>
                    <a:pt x="471" y="12902"/>
                  </a:cubicBezTo>
                  <a:cubicBezTo>
                    <a:pt x="1335" y="10236"/>
                    <a:pt x="3495" y="6502"/>
                    <a:pt x="6087" y="3836"/>
                  </a:cubicBezTo>
                  <a:cubicBezTo>
                    <a:pt x="8679" y="1169"/>
                    <a:pt x="11703" y="-431"/>
                    <a:pt x="13863" y="102"/>
                  </a:cubicBezTo>
                  <a:cubicBezTo>
                    <a:pt x="16023" y="636"/>
                    <a:pt x="17319" y="3302"/>
                    <a:pt x="18399" y="7169"/>
                  </a:cubicBezTo>
                  <a:cubicBezTo>
                    <a:pt x="19479" y="11036"/>
                    <a:pt x="20343" y="16102"/>
                    <a:pt x="21207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7312735" y="5443774"/>
              <a:ext cx="120651" cy="16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21600" y="585"/>
                  </a:moveTo>
                  <a:cubicBezTo>
                    <a:pt x="17432" y="38"/>
                    <a:pt x="13263" y="-509"/>
                    <a:pt x="9474" y="858"/>
                  </a:cubicBezTo>
                  <a:cubicBezTo>
                    <a:pt x="5684" y="2225"/>
                    <a:pt x="2274" y="5506"/>
                    <a:pt x="1137" y="7830"/>
                  </a:cubicBezTo>
                  <a:cubicBezTo>
                    <a:pt x="0" y="10154"/>
                    <a:pt x="1137" y="11521"/>
                    <a:pt x="1326" y="13572"/>
                  </a:cubicBezTo>
                  <a:cubicBezTo>
                    <a:pt x="1516" y="15623"/>
                    <a:pt x="758" y="18357"/>
                    <a:pt x="0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7401635" y="54419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14"/>
                    <a:pt x="21600" y="11829"/>
                    <a:pt x="18000" y="15429"/>
                  </a:cubicBezTo>
                  <a:cubicBezTo>
                    <a:pt x="14400" y="19029"/>
                    <a:pt x="7200" y="20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433385" y="54165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439735" y="5412492"/>
              <a:ext cx="158751" cy="20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21600" y="4390"/>
                  </a:moveTo>
                  <a:cubicBezTo>
                    <a:pt x="19296" y="2847"/>
                    <a:pt x="16992" y="1304"/>
                    <a:pt x="14832" y="532"/>
                  </a:cubicBezTo>
                  <a:cubicBezTo>
                    <a:pt x="12672" y="-239"/>
                    <a:pt x="10656" y="-239"/>
                    <a:pt x="9072" y="973"/>
                  </a:cubicBezTo>
                  <a:cubicBezTo>
                    <a:pt x="7488" y="2185"/>
                    <a:pt x="6336" y="4610"/>
                    <a:pt x="7200" y="7585"/>
                  </a:cubicBezTo>
                  <a:cubicBezTo>
                    <a:pt x="8064" y="10561"/>
                    <a:pt x="10944" y="14088"/>
                    <a:pt x="12240" y="16402"/>
                  </a:cubicBezTo>
                  <a:cubicBezTo>
                    <a:pt x="13536" y="18716"/>
                    <a:pt x="13248" y="19818"/>
                    <a:pt x="12240" y="20479"/>
                  </a:cubicBezTo>
                  <a:cubicBezTo>
                    <a:pt x="11232" y="21141"/>
                    <a:pt x="9504" y="21361"/>
                    <a:pt x="7344" y="20149"/>
                  </a:cubicBezTo>
                  <a:cubicBezTo>
                    <a:pt x="5184" y="18937"/>
                    <a:pt x="2592" y="16292"/>
                    <a:pt x="0" y="13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663636" y="5213349"/>
              <a:ext cx="99950" cy="38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79" fill="norm" stroke="1" extrusionOk="0">
                  <a:moveTo>
                    <a:pt x="21249" y="0"/>
                  </a:moveTo>
                  <a:cubicBezTo>
                    <a:pt x="17649" y="3152"/>
                    <a:pt x="14049" y="6305"/>
                    <a:pt x="10449" y="9341"/>
                  </a:cubicBezTo>
                  <a:cubicBezTo>
                    <a:pt x="6849" y="12376"/>
                    <a:pt x="3249" y="15295"/>
                    <a:pt x="1449" y="17280"/>
                  </a:cubicBezTo>
                  <a:cubicBezTo>
                    <a:pt x="-351" y="19265"/>
                    <a:pt x="-351" y="20316"/>
                    <a:pt x="774" y="20899"/>
                  </a:cubicBezTo>
                  <a:cubicBezTo>
                    <a:pt x="1899" y="21483"/>
                    <a:pt x="4149" y="21600"/>
                    <a:pt x="6849" y="21366"/>
                  </a:cubicBezTo>
                  <a:cubicBezTo>
                    <a:pt x="9549" y="21133"/>
                    <a:pt x="12699" y="20549"/>
                    <a:pt x="15849" y="19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624403" y="5454650"/>
              <a:ext cx="17093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4677" y="0"/>
                  </a:moveTo>
                  <a:cubicBezTo>
                    <a:pt x="2570" y="0"/>
                    <a:pt x="462" y="0"/>
                    <a:pt x="67" y="0"/>
                  </a:cubicBezTo>
                  <a:cubicBezTo>
                    <a:pt x="-328" y="0"/>
                    <a:pt x="989" y="0"/>
                    <a:pt x="4809" y="3600"/>
                  </a:cubicBezTo>
                  <a:cubicBezTo>
                    <a:pt x="8628" y="7200"/>
                    <a:pt x="14950" y="14400"/>
                    <a:pt x="212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780556" y="5433588"/>
              <a:ext cx="227323" cy="16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707" fill="norm" stroke="1" extrusionOk="0">
                  <a:moveTo>
                    <a:pt x="6734" y="7453"/>
                  </a:moveTo>
                  <a:cubicBezTo>
                    <a:pt x="6932" y="6120"/>
                    <a:pt x="7130" y="4787"/>
                    <a:pt x="7328" y="3453"/>
                  </a:cubicBezTo>
                  <a:cubicBezTo>
                    <a:pt x="7526" y="2120"/>
                    <a:pt x="7725" y="787"/>
                    <a:pt x="7328" y="253"/>
                  </a:cubicBezTo>
                  <a:cubicBezTo>
                    <a:pt x="6932" y="-280"/>
                    <a:pt x="5941" y="-13"/>
                    <a:pt x="4653" y="1453"/>
                  </a:cubicBezTo>
                  <a:cubicBezTo>
                    <a:pt x="3365" y="2920"/>
                    <a:pt x="1780" y="5587"/>
                    <a:pt x="888" y="8920"/>
                  </a:cubicBezTo>
                  <a:cubicBezTo>
                    <a:pt x="-4" y="12253"/>
                    <a:pt x="-202" y="16253"/>
                    <a:pt x="194" y="18520"/>
                  </a:cubicBezTo>
                  <a:cubicBezTo>
                    <a:pt x="591" y="20787"/>
                    <a:pt x="1581" y="21320"/>
                    <a:pt x="3365" y="19987"/>
                  </a:cubicBezTo>
                  <a:cubicBezTo>
                    <a:pt x="5148" y="18653"/>
                    <a:pt x="7725" y="15453"/>
                    <a:pt x="9211" y="13187"/>
                  </a:cubicBezTo>
                  <a:cubicBezTo>
                    <a:pt x="10697" y="10920"/>
                    <a:pt x="11093" y="9587"/>
                    <a:pt x="11589" y="8120"/>
                  </a:cubicBezTo>
                  <a:cubicBezTo>
                    <a:pt x="12084" y="6653"/>
                    <a:pt x="12679" y="5053"/>
                    <a:pt x="12976" y="5053"/>
                  </a:cubicBezTo>
                  <a:cubicBezTo>
                    <a:pt x="13273" y="5053"/>
                    <a:pt x="13273" y="6653"/>
                    <a:pt x="13174" y="8253"/>
                  </a:cubicBezTo>
                  <a:cubicBezTo>
                    <a:pt x="13075" y="9853"/>
                    <a:pt x="12877" y="11453"/>
                    <a:pt x="12381" y="13053"/>
                  </a:cubicBezTo>
                  <a:cubicBezTo>
                    <a:pt x="11886" y="14653"/>
                    <a:pt x="11093" y="16253"/>
                    <a:pt x="10796" y="16253"/>
                  </a:cubicBezTo>
                  <a:cubicBezTo>
                    <a:pt x="10499" y="16253"/>
                    <a:pt x="10697" y="14653"/>
                    <a:pt x="11589" y="12387"/>
                  </a:cubicBezTo>
                  <a:cubicBezTo>
                    <a:pt x="12481" y="10120"/>
                    <a:pt x="14066" y="7187"/>
                    <a:pt x="15552" y="5053"/>
                  </a:cubicBezTo>
                  <a:cubicBezTo>
                    <a:pt x="17038" y="2920"/>
                    <a:pt x="18426" y="1587"/>
                    <a:pt x="19416" y="1453"/>
                  </a:cubicBezTo>
                  <a:cubicBezTo>
                    <a:pt x="20407" y="1320"/>
                    <a:pt x="21002" y="2387"/>
                    <a:pt x="21200" y="4387"/>
                  </a:cubicBezTo>
                  <a:cubicBezTo>
                    <a:pt x="21398" y="6387"/>
                    <a:pt x="21200" y="9320"/>
                    <a:pt x="21002" y="12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098917" y="5162550"/>
              <a:ext cx="83769" cy="37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6" fill="norm" stroke="1" extrusionOk="0">
                  <a:moveTo>
                    <a:pt x="21371" y="0"/>
                  </a:moveTo>
                  <a:cubicBezTo>
                    <a:pt x="15431" y="4271"/>
                    <a:pt x="9491" y="8542"/>
                    <a:pt x="5711" y="11837"/>
                  </a:cubicBezTo>
                  <a:cubicBezTo>
                    <a:pt x="1931" y="15132"/>
                    <a:pt x="311" y="17451"/>
                    <a:pt x="41" y="18976"/>
                  </a:cubicBezTo>
                  <a:cubicBezTo>
                    <a:pt x="-229" y="20502"/>
                    <a:pt x="851" y="21234"/>
                    <a:pt x="3011" y="21417"/>
                  </a:cubicBezTo>
                  <a:cubicBezTo>
                    <a:pt x="5171" y="21600"/>
                    <a:pt x="8411" y="21234"/>
                    <a:pt x="11651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8068385" y="54229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639885" y="5396997"/>
              <a:ext cx="171451" cy="16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9324"/>
                  </a:moveTo>
                  <a:cubicBezTo>
                    <a:pt x="4533" y="7080"/>
                    <a:pt x="9067" y="4835"/>
                    <a:pt x="11733" y="3152"/>
                  </a:cubicBezTo>
                  <a:cubicBezTo>
                    <a:pt x="14400" y="1469"/>
                    <a:pt x="15200" y="347"/>
                    <a:pt x="14800" y="67"/>
                  </a:cubicBezTo>
                  <a:cubicBezTo>
                    <a:pt x="14400" y="-214"/>
                    <a:pt x="12800" y="347"/>
                    <a:pt x="10133" y="2591"/>
                  </a:cubicBezTo>
                  <a:cubicBezTo>
                    <a:pt x="7467" y="4835"/>
                    <a:pt x="3733" y="8763"/>
                    <a:pt x="1867" y="11708"/>
                  </a:cubicBezTo>
                  <a:cubicBezTo>
                    <a:pt x="0" y="14654"/>
                    <a:pt x="0" y="16617"/>
                    <a:pt x="1867" y="18300"/>
                  </a:cubicBezTo>
                  <a:cubicBezTo>
                    <a:pt x="3733" y="19983"/>
                    <a:pt x="7467" y="21386"/>
                    <a:pt x="11067" y="21386"/>
                  </a:cubicBezTo>
                  <a:cubicBezTo>
                    <a:pt x="14667" y="21386"/>
                    <a:pt x="18133" y="19983"/>
                    <a:pt x="21600" y="18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867380" y="5380566"/>
              <a:ext cx="109056" cy="20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61" fill="norm" stroke="1" extrusionOk="0">
                  <a:moveTo>
                    <a:pt x="21402" y="423"/>
                  </a:moveTo>
                  <a:cubicBezTo>
                    <a:pt x="16417" y="0"/>
                    <a:pt x="11433" y="-424"/>
                    <a:pt x="7279" y="847"/>
                  </a:cubicBezTo>
                  <a:cubicBezTo>
                    <a:pt x="3125" y="2117"/>
                    <a:pt x="-198" y="5082"/>
                    <a:pt x="10" y="7411"/>
                  </a:cubicBezTo>
                  <a:cubicBezTo>
                    <a:pt x="217" y="9741"/>
                    <a:pt x="3956" y="11435"/>
                    <a:pt x="6656" y="12705"/>
                  </a:cubicBezTo>
                  <a:cubicBezTo>
                    <a:pt x="9356" y="13976"/>
                    <a:pt x="11017" y="14823"/>
                    <a:pt x="11017" y="16094"/>
                  </a:cubicBezTo>
                  <a:cubicBezTo>
                    <a:pt x="11017" y="17364"/>
                    <a:pt x="9356" y="19058"/>
                    <a:pt x="7487" y="20011"/>
                  </a:cubicBezTo>
                  <a:cubicBezTo>
                    <a:pt x="5617" y="20964"/>
                    <a:pt x="3540" y="21176"/>
                    <a:pt x="2917" y="20752"/>
                  </a:cubicBezTo>
                  <a:cubicBezTo>
                    <a:pt x="2294" y="20329"/>
                    <a:pt x="3125" y="19270"/>
                    <a:pt x="3956" y="18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9068790" y="5185750"/>
              <a:ext cx="79096" cy="39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83" fill="norm" stroke="1" extrusionOk="0">
                  <a:moveTo>
                    <a:pt x="14419" y="2862"/>
                  </a:moveTo>
                  <a:cubicBezTo>
                    <a:pt x="15556" y="1605"/>
                    <a:pt x="16693" y="347"/>
                    <a:pt x="16408" y="62"/>
                  </a:cubicBezTo>
                  <a:cubicBezTo>
                    <a:pt x="16124" y="-224"/>
                    <a:pt x="14419" y="462"/>
                    <a:pt x="12145" y="2576"/>
                  </a:cubicBezTo>
                  <a:cubicBezTo>
                    <a:pt x="9872" y="4690"/>
                    <a:pt x="7029" y="8233"/>
                    <a:pt x="4756" y="11376"/>
                  </a:cubicBezTo>
                  <a:cubicBezTo>
                    <a:pt x="2482" y="14519"/>
                    <a:pt x="777" y="17262"/>
                    <a:pt x="208" y="18919"/>
                  </a:cubicBezTo>
                  <a:cubicBezTo>
                    <a:pt x="-360" y="20576"/>
                    <a:pt x="208" y="21147"/>
                    <a:pt x="2198" y="21262"/>
                  </a:cubicBezTo>
                  <a:cubicBezTo>
                    <a:pt x="4187" y="21376"/>
                    <a:pt x="7598" y="21033"/>
                    <a:pt x="11008" y="20233"/>
                  </a:cubicBezTo>
                  <a:cubicBezTo>
                    <a:pt x="14419" y="19433"/>
                    <a:pt x="17829" y="18176"/>
                    <a:pt x="21240" y="16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9058985" y="537845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9166935" y="5378450"/>
              <a:ext cx="635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815"/>
                    <a:pt x="11520" y="11631"/>
                    <a:pt x="7920" y="15231"/>
                  </a:cubicBezTo>
                  <a:cubicBezTo>
                    <a:pt x="4320" y="18831"/>
                    <a:pt x="2160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9217735" y="52959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237148" y="5395061"/>
              <a:ext cx="154473" cy="17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62" fill="norm" stroke="1" extrusionOk="0">
                  <a:moveTo>
                    <a:pt x="5204" y="1839"/>
                  </a:moveTo>
                  <a:cubicBezTo>
                    <a:pt x="4328" y="2868"/>
                    <a:pt x="3453" y="3896"/>
                    <a:pt x="2869" y="6725"/>
                  </a:cubicBezTo>
                  <a:cubicBezTo>
                    <a:pt x="2285" y="9553"/>
                    <a:pt x="1993" y="14182"/>
                    <a:pt x="1555" y="17139"/>
                  </a:cubicBezTo>
                  <a:cubicBezTo>
                    <a:pt x="1118" y="20096"/>
                    <a:pt x="534" y="21382"/>
                    <a:pt x="242" y="21253"/>
                  </a:cubicBezTo>
                  <a:cubicBezTo>
                    <a:pt x="-50" y="21125"/>
                    <a:pt x="-50" y="19582"/>
                    <a:pt x="96" y="17525"/>
                  </a:cubicBezTo>
                  <a:cubicBezTo>
                    <a:pt x="242" y="15468"/>
                    <a:pt x="534" y="12896"/>
                    <a:pt x="1118" y="10839"/>
                  </a:cubicBezTo>
                  <a:cubicBezTo>
                    <a:pt x="1701" y="8782"/>
                    <a:pt x="2577" y="7239"/>
                    <a:pt x="3599" y="6853"/>
                  </a:cubicBezTo>
                  <a:cubicBezTo>
                    <a:pt x="4620" y="6468"/>
                    <a:pt x="5788" y="7239"/>
                    <a:pt x="6372" y="8653"/>
                  </a:cubicBezTo>
                  <a:cubicBezTo>
                    <a:pt x="6955" y="10068"/>
                    <a:pt x="6955" y="12125"/>
                    <a:pt x="7101" y="12382"/>
                  </a:cubicBezTo>
                  <a:cubicBezTo>
                    <a:pt x="7247" y="12639"/>
                    <a:pt x="7539" y="11096"/>
                    <a:pt x="8707" y="9039"/>
                  </a:cubicBezTo>
                  <a:cubicBezTo>
                    <a:pt x="9874" y="6982"/>
                    <a:pt x="11918" y="4411"/>
                    <a:pt x="14107" y="2611"/>
                  </a:cubicBezTo>
                  <a:cubicBezTo>
                    <a:pt x="16296" y="811"/>
                    <a:pt x="18631" y="-218"/>
                    <a:pt x="19945" y="39"/>
                  </a:cubicBezTo>
                  <a:cubicBezTo>
                    <a:pt x="21258" y="296"/>
                    <a:pt x="21550" y="1839"/>
                    <a:pt x="21112" y="5182"/>
                  </a:cubicBezTo>
                  <a:cubicBezTo>
                    <a:pt x="20674" y="8525"/>
                    <a:pt x="19507" y="13668"/>
                    <a:pt x="18339" y="18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397652" y="5163236"/>
              <a:ext cx="300730" cy="37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0" fill="norm" stroke="1" extrusionOk="0">
                  <a:moveTo>
                    <a:pt x="4380" y="18163"/>
                  </a:moveTo>
                  <a:cubicBezTo>
                    <a:pt x="4985" y="16706"/>
                    <a:pt x="5589" y="15250"/>
                    <a:pt x="5966" y="14219"/>
                  </a:cubicBezTo>
                  <a:cubicBezTo>
                    <a:pt x="6344" y="13187"/>
                    <a:pt x="6495" y="12581"/>
                    <a:pt x="6117" y="12399"/>
                  </a:cubicBezTo>
                  <a:cubicBezTo>
                    <a:pt x="5740" y="12217"/>
                    <a:pt x="4834" y="12459"/>
                    <a:pt x="3776" y="13491"/>
                  </a:cubicBezTo>
                  <a:cubicBezTo>
                    <a:pt x="2719" y="14522"/>
                    <a:pt x="1510" y="16342"/>
                    <a:pt x="831" y="17556"/>
                  </a:cubicBezTo>
                  <a:cubicBezTo>
                    <a:pt x="151" y="18769"/>
                    <a:pt x="0" y="19376"/>
                    <a:pt x="0" y="19983"/>
                  </a:cubicBezTo>
                  <a:cubicBezTo>
                    <a:pt x="0" y="20590"/>
                    <a:pt x="151" y="21196"/>
                    <a:pt x="529" y="21318"/>
                  </a:cubicBezTo>
                  <a:cubicBezTo>
                    <a:pt x="906" y="21439"/>
                    <a:pt x="1510" y="21075"/>
                    <a:pt x="2417" y="20104"/>
                  </a:cubicBezTo>
                  <a:cubicBezTo>
                    <a:pt x="3323" y="19133"/>
                    <a:pt x="4531" y="17556"/>
                    <a:pt x="5060" y="17192"/>
                  </a:cubicBezTo>
                  <a:cubicBezTo>
                    <a:pt x="5589" y="16828"/>
                    <a:pt x="5438" y="17677"/>
                    <a:pt x="5362" y="18405"/>
                  </a:cubicBezTo>
                  <a:cubicBezTo>
                    <a:pt x="5287" y="19133"/>
                    <a:pt x="5287" y="19740"/>
                    <a:pt x="5740" y="19983"/>
                  </a:cubicBezTo>
                  <a:cubicBezTo>
                    <a:pt x="6193" y="20226"/>
                    <a:pt x="7099" y="20104"/>
                    <a:pt x="8912" y="18587"/>
                  </a:cubicBezTo>
                  <a:cubicBezTo>
                    <a:pt x="10724" y="17070"/>
                    <a:pt x="13443" y="14158"/>
                    <a:pt x="15709" y="11124"/>
                  </a:cubicBezTo>
                  <a:cubicBezTo>
                    <a:pt x="17975" y="8091"/>
                    <a:pt x="19787" y="4936"/>
                    <a:pt x="20694" y="2994"/>
                  </a:cubicBezTo>
                  <a:cubicBezTo>
                    <a:pt x="21600" y="1052"/>
                    <a:pt x="21600" y="324"/>
                    <a:pt x="21222" y="82"/>
                  </a:cubicBezTo>
                  <a:cubicBezTo>
                    <a:pt x="20845" y="-161"/>
                    <a:pt x="20090" y="82"/>
                    <a:pt x="18957" y="1538"/>
                  </a:cubicBezTo>
                  <a:cubicBezTo>
                    <a:pt x="17824" y="2994"/>
                    <a:pt x="16313" y="5664"/>
                    <a:pt x="15105" y="8333"/>
                  </a:cubicBezTo>
                  <a:cubicBezTo>
                    <a:pt x="13897" y="11003"/>
                    <a:pt x="12990" y="13673"/>
                    <a:pt x="12537" y="15432"/>
                  </a:cubicBezTo>
                  <a:cubicBezTo>
                    <a:pt x="12084" y="17192"/>
                    <a:pt x="12084" y="18041"/>
                    <a:pt x="12462" y="18527"/>
                  </a:cubicBezTo>
                  <a:cubicBezTo>
                    <a:pt x="12839" y="19012"/>
                    <a:pt x="13594" y="19133"/>
                    <a:pt x="14274" y="18709"/>
                  </a:cubicBezTo>
                  <a:cubicBezTo>
                    <a:pt x="14954" y="18284"/>
                    <a:pt x="15558" y="17313"/>
                    <a:pt x="16162" y="16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560635" y="53848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9640835" y="5340350"/>
              <a:ext cx="313501" cy="18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93" fill="norm" stroke="1" extrusionOk="0">
                  <a:moveTo>
                    <a:pt x="10599" y="6028"/>
                  </a:moveTo>
                  <a:cubicBezTo>
                    <a:pt x="9149" y="5274"/>
                    <a:pt x="7699" y="4521"/>
                    <a:pt x="6177" y="4647"/>
                  </a:cubicBezTo>
                  <a:cubicBezTo>
                    <a:pt x="4655" y="4772"/>
                    <a:pt x="3060" y="5777"/>
                    <a:pt x="1973" y="7535"/>
                  </a:cubicBezTo>
                  <a:cubicBezTo>
                    <a:pt x="886" y="9293"/>
                    <a:pt x="306" y="11805"/>
                    <a:pt x="88" y="13688"/>
                  </a:cubicBezTo>
                  <a:cubicBezTo>
                    <a:pt x="-129" y="15572"/>
                    <a:pt x="16" y="16828"/>
                    <a:pt x="958" y="17833"/>
                  </a:cubicBezTo>
                  <a:cubicBezTo>
                    <a:pt x="1901" y="18837"/>
                    <a:pt x="3640" y="19591"/>
                    <a:pt x="5162" y="18084"/>
                  </a:cubicBezTo>
                  <a:cubicBezTo>
                    <a:pt x="6684" y="16577"/>
                    <a:pt x="7989" y="12809"/>
                    <a:pt x="8641" y="10298"/>
                  </a:cubicBezTo>
                  <a:cubicBezTo>
                    <a:pt x="9294" y="7786"/>
                    <a:pt x="9294" y="6530"/>
                    <a:pt x="9656" y="6405"/>
                  </a:cubicBezTo>
                  <a:cubicBezTo>
                    <a:pt x="10019" y="6279"/>
                    <a:pt x="10743" y="7284"/>
                    <a:pt x="11613" y="9167"/>
                  </a:cubicBezTo>
                  <a:cubicBezTo>
                    <a:pt x="12483" y="11051"/>
                    <a:pt x="13498" y="13814"/>
                    <a:pt x="14005" y="15949"/>
                  </a:cubicBezTo>
                  <a:cubicBezTo>
                    <a:pt x="14513" y="18084"/>
                    <a:pt x="14513" y="19591"/>
                    <a:pt x="14150" y="20470"/>
                  </a:cubicBezTo>
                  <a:cubicBezTo>
                    <a:pt x="13788" y="21349"/>
                    <a:pt x="13063" y="21600"/>
                    <a:pt x="12483" y="21223"/>
                  </a:cubicBezTo>
                  <a:cubicBezTo>
                    <a:pt x="11903" y="20847"/>
                    <a:pt x="11468" y="19842"/>
                    <a:pt x="11613" y="17205"/>
                  </a:cubicBezTo>
                  <a:cubicBezTo>
                    <a:pt x="11758" y="14567"/>
                    <a:pt x="12483" y="10298"/>
                    <a:pt x="14223" y="7158"/>
                  </a:cubicBezTo>
                  <a:cubicBezTo>
                    <a:pt x="15962" y="4019"/>
                    <a:pt x="18717" y="2009"/>
                    <a:pt x="214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258584" y="5163492"/>
              <a:ext cx="349802" cy="58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30" fill="norm" stroke="1" extrusionOk="0">
                  <a:moveTo>
                    <a:pt x="7451" y="9356"/>
                  </a:moveTo>
                  <a:cubicBezTo>
                    <a:pt x="5629" y="9513"/>
                    <a:pt x="3808" y="9669"/>
                    <a:pt x="2637" y="9943"/>
                  </a:cubicBezTo>
                  <a:cubicBezTo>
                    <a:pt x="1465" y="10217"/>
                    <a:pt x="945" y="10608"/>
                    <a:pt x="555" y="11000"/>
                  </a:cubicBezTo>
                  <a:cubicBezTo>
                    <a:pt x="164" y="11391"/>
                    <a:pt x="-96" y="11782"/>
                    <a:pt x="34" y="12135"/>
                  </a:cubicBezTo>
                  <a:cubicBezTo>
                    <a:pt x="164" y="12487"/>
                    <a:pt x="685" y="12800"/>
                    <a:pt x="1270" y="12878"/>
                  </a:cubicBezTo>
                  <a:cubicBezTo>
                    <a:pt x="1856" y="12956"/>
                    <a:pt x="2506" y="12800"/>
                    <a:pt x="3808" y="11900"/>
                  </a:cubicBezTo>
                  <a:cubicBezTo>
                    <a:pt x="5109" y="11000"/>
                    <a:pt x="7061" y="9356"/>
                    <a:pt x="8752" y="7517"/>
                  </a:cubicBezTo>
                  <a:cubicBezTo>
                    <a:pt x="10444" y="5678"/>
                    <a:pt x="11875" y="3643"/>
                    <a:pt x="12656" y="2430"/>
                  </a:cubicBezTo>
                  <a:cubicBezTo>
                    <a:pt x="13437" y="1217"/>
                    <a:pt x="13567" y="826"/>
                    <a:pt x="13892" y="513"/>
                  </a:cubicBezTo>
                  <a:cubicBezTo>
                    <a:pt x="14217" y="200"/>
                    <a:pt x="14738" y="-35"/>
                    <a:pt x="15193" y="4"/>
                  </a:cubicBezTo>
                  <a:cubicBezTo>
                    <a:pt x="15649" y="43"/>
                    <a:pt x="16039" y="356"/>
                    <a:pt x="15909" y="1530"/>
                  </a:cubicBezTo>
                  <a:cubicBezTo>
                    <a:pt x="15779" y="2704"/>
                    <a:pt x="15128" y="4739"/>
                    <a:pt x="14087" y="6891"/>
                  </a:cubicBezTo>
                  <a:cubicBezTo>
                    <a:pt x="13046" y="9043"/>
                    <a:pt x="11615" y="11313"/>
                    <a:pt x="10509" y="13465"/>
                  </a:cubicBezTo>
                  <a:cubicBezTo>
                    <a:pt x="9403" y="15617"/>
                    <a:pt x="8622" y="17652"/>
                    <a:pt x="8232" y="18865"/>
                  </a:cubicBezTo>
                  <a:cubicBezTo>
                    <a:pt x="7841" y="20078"/>
                    <a:pt x="7841" y="20469"/>
                    <a:pt x="8037" y="20822"/>
                  </a:cubicBezTo>
                  <a:cubicBezTo>
                    <a:pt x="8232" y="21174"/>
                    <a:pt x="8622" y="21487"/>
                    <a:pt x="9077" y="21526"/>
                  </a:cubicBezTo>
                  <a:cubicBezTo>
                    <a:pt x="9533" y="21565"/>
                    <a:pt x="10053" y="21330"/>
                    <a:pt x="11029" y="20626"/>
                  </a:cubicBezTo>
                  <a:cubicBezTo>
                    <a:pt x="12005" y="19922"/>
                    <a:pt x="13437" y="18748"/>
                    <a:pt x="14152" y="17769"/>
                  </a:cubicBezTo>
                  <a:cubicBezTo>
                    <a:pt x="14868" y="16791"/>
                    <a:pt x="14868" y="16008"/>
                    <a:pt x="15974" y="15148"/>
                  </a:cubicBezTo>
                  <a:cubicBezTo>
                    <a:pt x="17080" y="14287"/>
                    <a:pt x="19292" y="13348"/>
                    <a:pt x="21504" y="12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0953402" y="5284224"/>
              <a:ext cx="213784" cy="24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19034" y="7050"/>
                  </a:moveTo>
                  <a:cubicBezTo>
                    <a:pt x="18392" y="5586"/>
                    <a:pt x="17750" y="4121"/>
                    <a:pt x="16253" y="3481"/>
                  </a:cubicBezTo>
                  <a:cubicBezTo>
                    <a:pt x="14756" y="2840"/>
                    <a:pt x="12404" y="3023"/>
                    <a:pt x="9624" y="5037"/>
                  </a:cubicBezTo>
                  <a:cubicBezTo>
                    <a:pt x="6844" y="7050"/>
                    <a:pt x="3636" y="10894"/>
                    <a:pt x="1925" y="13457"/>
                  </a:cubicBezTo>
                  <a:cubicBezTo>
                    <a:pt x="214" y="16020"/>
                    <a:pt x="0" y="17301"/>
                    <a:pt x="0" y="18399"/>
                  </a:cubicBezTo>
                  <a:cubicBezTo>
                    <a:pt x="0" y="19498"/>
                    <a:pt x="214" y="20413"/>
                    <a:pt x="962" y="20779"/>
                  </a:cubicBezTo>
                  <a:cubicBezTo>
                    <a:pt x="1711" y="21145"/>
                    <a:pt x="2994" y="20962"/>
                    <a:pt x="5881" y="19223"/>
                  </a:cubicBezTo>
                  <a:cubicBezTo>
                    <a:pt x="8768" y="17484"/>
                    <a:pt x="13259" y="14189"/>
                    <a:pt x="15826" y="10894"/>
                  </a:cubicBezTo>
                  <a:cubicBezTo>
                    <a:pt x="18392" y="7599"/>
                    <a:pt x="19034" y="4304"/>
                    <a:pt x="17857" y="2291"/>
                  </a:cubicBezTo>
                  <a:cubicBezTo>
                    <a:pt x="16681" y="277"/>
                    <a:pt x="13687" y="-455"/>
                    <a:pt x="10693" y="277"/>
                  </a:cubicBezTo>
                  <a:cubicBezTo>
                    <a:pt x="7699" y="1009"/>
                    <a:pt x="4705" y="3206"/>
                    <a:pt x="3101" y="4853"/>
                  </a:cubicBezTo>
                  <a:cubicBezTo>
                    <a:pt x="1497" y="6501"/>
                    <a:pt x="1283" y="7599"/>
                    <a:pt x="1497" y="8514"/>
                  </a:cubicBezTo>
                  <a:cubicBezTo>
                    <a:pt x="1711" y="9430"/>
                    <a:pt x="2352" y="10162"/>
                    <a:pt x="5774" y="10620"/>
                  </a:cubicBezTo>
                  <a:cubicBezTo>
                    <a:pt x="9196" y="11077"/>
                    <a:pt x="15398" y="11260"/>
                    <a:pt x="21600" y="1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1097335" y="5505450"/>
              <a:ext cx="1270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400"/>
                    <a:pt x="9360" y="10800"/>
                    <a:pt x="5760" y="14400"/>
                  </a:cubicBezTo>
                  <a:cubicBezTo>
                    <a:pt x="2160" y="18000"/>
                    <a:pt x="108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659171" y="5975350"/>
              <a:ext cx="627608" cy="45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14" fill="norm" stroke="1" extrusionOk="0">
                  <a:moveTo>
                    <a:pt x="5080" y="0"/>
                  </a:moveTo>
                  <a:cubicBezTo>
                    <a:pt x="4573" y="1194"/>
                    <a:pt x="4066" y="2389"/>
                    <a:pt x="3667" y="4280"/>
                  </a:cubicBezTo>
                  <a:cubicBezTo>
                    <a:pt x="3268" y="6171"/>
                    <a:pt x="2978" y="8759"/>
                    <a:pt x="2725" y="10999"/>
                  </a:cubicBezTo>
                  <a:cubicBezTo>
                    <a:pt x="2471" y="13239"/>
                    <a:pt x="2253" y="15130"/>
                    <a:pt x="2181" y="16474"/>
                  </a:cubicBezTo>
                  <a:cubicBezTo>
                    <a:pt x="2108" y="17818"/>
                    <a:pt x="2181" y="18614"/>
                    <a:pt x="2507" y="19161"/>
                  </a:cubicBezTo>
                  <a:cubicBezTo>
                    <a:pt x="2833" y="19709"/>
                    <a:pt x="3413" y="20007"/>
                    <a:pt x="3812" y="19908"/>
                  </a:cubicBezTo>
                  <a:cubicBezTo>
                    <a:pt x="4211" y="19808"/>
                    <a:pt x="4428" y="19311"/>
                    <a:pt x="4392" y="18465"/>
                  </a:cubicBezTo>
                  <a:cubicBezTo>
                    <a:pt x="4355" y="17618"/>
                    <a:pt x="4066" y="16424"/>
                    <a:pt x="3522" y="15578"/>
                  </a:cubicBezTo>
                  <a:cubicBezTo>
                    <a:pt x="2978" y="14732"/>
                    <a:pt x="2181" y="14234"/>
                    <a:pt x="1456" y="13985"/>
                  </a:cubicBezTo>
                  <a:cubicBezTo>
                    <a:pt x="731" y="13736"/>
                    <a:pt x="79" y="13736"/>
                    <a:pt x="6" y="13687"/>
                  </a:cubicBezTo>
                  <a:cubicBezTo>
                    <a:pt x="-66" y="13637"/>
                    <a:pt x="441" y="13537"/>
                    <a:pt x="1637" y="12641"/>
                  </a:cubicBezTo>
                  <a:cubicBezTo>
                    <a:pt x="2833" y="11746"/>
                    <a:pt x="4718" y="10053"/>
                    <a:pt x="5950" y="8759"/>
                  </a:cubicBezTo>
                  <a:cubicBezTo>
                    <a:pt x="7182" y="7465"/>
                    <a:pt x="7762" y="6570"/>
                    <a:pt x="8197" y="5674"/>
                  </a:cubicBezTo>
                  <a:cubicBezTo>
                    <a:pt x="8632" y="4778"/>
                    <a:pt x="8922" y="3882"/>
                    <a:pt x="9067" y="3882"/>
                  </a:cubicBezTo>
                  <a:cubicBezTo>
                    <a:pt x="9212" y="3882"/>
                    <a:pt x="9212" y="4778"/>
                    <a:pt x="9103" y="6769"/>
                  </a:cubicBezTo>
                  <a:cubicBezTo>
                    <a:pt x="8994" y="8759"/>
                    <a:pt x="8777" y="11845"/>
                    <a:pt x="8632" y="14085"/>
                  </a:cubicBezTo>
                  <a:cubicBezTo>
                    <a:pt x="8487" y="16324"/>
                    <a:pt x="8415" y="17718"/>
                    <a:pt x="8306" y="18912"/>
                  </a:cubicBezTo>
                  <a:cubicBezTo>
                    <a:pt x="8197" y="20107"/>
                    <a:pt x="8052" y="21102"/>
                    <a:pt x="7943" y="21351"/>
                  </a:cubicBezTo>
                  <a:cubicBezTo>
                    <a:pt x="7835" y="21600"/>
                    <a:pt x="7762" y="21102"/>
                    <a:pt x="7871" y="20057"/>
                  </a:cubicBezTo>
                  <a:cubicBezTo>
                    <a:pt x="7980" y="19012"/>
                    <a:pt x="8270" y="17419"/>
                    <a:pt x="8523" y="16424"/>
                  </a:cubicBezTo>
                  <a:cubicBezTo>
                    <a:pt x="8777" y="15429"/>
                    <a:pt x="8994" y="15030"/>
                    <a:pt x="9248" y="14682"/>
                  </a:cubicBezTo>
                  <a:cubicBezTo>
                    <a:pt x="9502" y="14334"/>
                    <a:pt x="9792" y="14035"/>
                    <a:pt x="10118" y="14035"/>
                  </a:cubicBezTo>
                  <a:cubicBezTo>
                    <a:pt x="10444" y="14035"/>
                    <a:pt x="10806" y="14334"/>
                    <a:pt x="10988" y="14981"/>
                  </a:cubicBezTo>
                  <a:cubicBezTo>
                    <a:pt x="11169" y="15628"/>
                    <a:pt x="11169" y="16623"/>
                    <a:pt x="11169" y="17419"/>
                  </a:cubicBezTo>
                  <a:cubicBezTo>
                    <a:pt x="11169" y="18216"/>
                    <a:pt x="11169" y="18813"/>
                    <a:pt x="11350" y="19112"/>
                  </a:cubicBezTo>
                  <a:cubicBezTo>
                    <a:pt x="11531" y="19410"/>
                    <a:pt x="11894" y="19410"/>
                    <a:pt x="12365" y="18912"/>
                  </a:cubicBezTo>
                  <a:cubicBezTo>
                    <a:pt x="12836" y="18415"/>
                    <a:pt x="13416" y="17419"/>
                    <a:pt x="13851" y="16673"/>
                  </a:cubicBezTo>
                  <a:cubicBezTo>
                    <a:pt x="14286" y="15926"/>
                    <a:pt x="14576" y="15429"/>
                    <a:pt x="14793" y="14782"/>
                  </a:cubicBezTo>
                  <a:cubicBezTo>
                    <a:pt x="15011" y="14135"/>
                    <a:pt x="15155" y="13338"/>
                    <a:pt x="15047" y="12990"/>
                  </a:cubicBezTo>
                  <a:cubicBezTo>
                    <a:pt x="14938" y="12641"/>
                    <a:pt x="14576" y="12741"/>
                    <a:pt x="14249" y="13239"/>
                  </a:cubicBezTo>
                  <a:cubicBezTo>
                    <a:pt x="13923" y="13736"/>
                    <a:pt x="13633" y="14632"/>
                    <a:pt x="13452" y="15329"/>
                  </a:cubicBezTo>
                  <a:cubicBezTo>
                    <a:pt x="13271" y="16026"/>
                    <a:pt x="13198" y="16524"/>
                    <a:pt x="13235" y="17021"/>
                  </a:cubicBezTo>
                  <a:cubicBezTo>
                    <a:pt x="13271" y="17519"/>
                    <a:pt x="13416" y="18017"/>
                    <a:pt x="13706" y="18315"/>
                  </a:cubicBezTo>
                  <a:cubicBezTo>
                    <a:pt x="13996" y="18614"/>
                    <a:pt x="14431" y="18713"/>
                    <a:pt x="15083" y="18116"/>
                  </a:cubicBezTo>
                  <a:cubicBezTo>
                    <a:pt x="15735" y="17519"/>
                    <a:pt x="16605" y="16225"/>
                    <a:pt x="17113" y="15329"/>
                  </a:cubicBezTo>
                  <a:cubicBezTo>
                    <a:pt x="17620" y="14433"/>
                    <a:pt x="17765" y="13935"/>
                    <a:pt x="17801" y="13985"/>
                  </a:cubicBezTo>
                  <a:cubicBezTo>
                    <a:pt x="17837" y="14035"/>
                    <a:pt x="17765" y="14632"/>
                    <a:pt x="17692" y="15229"/>
                  </a:cubicBezTo>
                  <a:cubicBezTo>
                    <a:pt x="17620" y="15827"/>
                    <a:pt x="17547" y="16424"/>
                    <a:pt x="17475" y="16971"/>
                  </a:cubicBezTo>
                  <a:cubicBezTo>
                    <a:pt x="17402" y="17519"/>
                    <a:pt x="17330" y="18017"/>
                    <a:pt x="17330" y="17967"/>
                  </a:cubicBezTo>
                  <a:cubicBezTo>
                    <a:pt x="17330" y="17917"/>
                    <a:pt x="17402" y="17320"/>
                    <a:pt x="17692" y="16125"/>
                  </a:cubicBezTo>
                  <a:cubicBezTo>
                    <a:pt x="17982" y="14931"/>
                    <a:pt x="18490" y="13139"/>
                    <a:pt x="18888" y="12044"/>
                  </a:cubicBezTo>
                  <a:cubicBezTo>
                    <a:pt x="19287" y="10949"/>
                    <a:pt x="19577" y="10551"/>
                    <a:pt x="19903" y="10352"/>
                  </a:cubicBezTo>
                  <a:cubicBezTo>
                    <a:pt x="20229" y="10153"/>
                    <a:pt x="20592" y="10153"/>
                    <a:pt x="20882" y="10452"/>
                  </a:cubicBezTo>
                  <a:cubicBezTo>
                    <a:pt x="21172" y="10750"/>
                    <a:pt x="21389" y="11347"/>
                    <a:pt x="21462" y="12492"/>
                  </a:cubicBezTo>
                  <a:cubicBezTo>
                    <a:pt x="21534" y="13637"/>
                    <a:pt x="21462" y="15329"/>
                    <a:pt x="21389" y="17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791785" y="6162978"/>
              <a:ext cx="215901" cy="26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15882" y="4312"/>
                  </a:moveTo>
                  <a:cubicBezTo>
                    <a:pt x="15247" y="2781"/>
                    <a:pt x="14612" y="1251"/>
                    <a:pt x="13553" y="485"/>
                  </a:cubicBezTo>
                  <a:cubicBezTo>
                    <a:pt x="12494" y="-280"/>
                    <a:pt x="11012" y="-280"/>
                    <a:pt x="8894" y="1506"/>
                  </a:cubicBezTo>
                  <a:cubicBezTo>
                    <a:pt x="6776" y="3292"/>
                    <a:pt x="4024" y="6863"/>
                    <a:pt x="2329" y="10095"/>
                  </a:cubicBezTo>
                  <a:cubicBezTo>
                    <a:pt x="635" y="13326"/>
                    <a:pt x="0" y="16218"/>
                    <a:pt x="0" y="18089"/>
                  </a:cubicBezTo>
                  <a:cubicBezTo>
                    <a:pt x="0" y="19959"/>
                    <a:pt x="635" y="20810"/>
                    <a:pt x="2435" y="21065"/>
                  </a:cubicBezTo>
                  <a:cubicBezTo>
                    <a:pt x="4235" y="21320"/>
                    <a:pt x="7200" y="20980"/>
                    <a:pt x="10271" y="18854"/>
                  </a:cubicBezTo>
                  <a:cubicBezTo>
                    <a:pt x="13341" y="16728"/>
                    <a:pt x="16518" y="12816"/>
                    <a:pt x="18424" y="9925"/>
                  </a:cubicBezTo>
                  <a:cubicBezTo>
                    <a:pt x="20329" y="7033"/>
                    <a:pt x="20965" y="5163"/>
                    <a:pt x="21600" y="3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856294" y="6127750"/>
              <a:ext cx="170442" cy="16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280" fill="norm" stroke="1" extrusionOk="0">
                  <a:moveTo>
                    <a:pt x="12367" y="0"/>
                  </a:moveTo>
                  <a:cubicBezTo>
                    <a:pt x="7943" y="3780"/>
                    <a:pt x="3519" y="7560"/>
                    <a:pt x="1437" y="10800"/>
                  </a:cubicBezTo>
                  <a:cubicBezTo>
                    <a:pt x="-645" y="14040"/>
                    <a:pt x="-385" y="16740"/>
                    <a:pt x="1697" y="18630"/>
                  </a:cubicBezTo>
                  <a:cubicBezTo>
                    <a:pt x="3779" y="20520"/>
                    <a:pt x="7683" y="21600"/>
                    <a:pt x="11196" y="21195"/>
                  </a:cubicBezTo>
                  <a:cubicBezTo>
                    <a:pt x="14709" y="20790"/>
                    <a:pt x="17832" y="18900"/>
                    <a:pt x="20955" y="17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896742" y="5956300"/>
              <a:ext cx="14904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8645" y="0"/>
                  </a:moveTo>
                  <a:cubicBezTo>
                    <a:pt x="6211" y="3429"/>
                    <a:pt x="3777" y="6857"/>
                    <a:pt x="2408" y="9429"/>
                  </a:cubicBezTo>
                  <a:cubicBezTo>
                    <a:pt x="1039" y="12000"/>
                    <a:pt x="735" y="13714"/>
                    <a:pt x="430" y="15600"/>
                  </a:cubicBezTo>
                  <a:cubicBezTo>
                    <a:pt x="126" y="17486"/>
                    <a:pt x="-178" y="19543"/>
                    <a:pt x="126" y="19714"/>
                  </a:cubicBezTo>
                  <a:cubicBezTo>
                    <a:pt x="430" y="19886"/>
                    <a:pt x="1343" y="18171"/>
                    <a:pt x="2712" y="15600"/>
                  </a:cubicBezTo>
                  <a:cubicBezTo>
                    <a:pt x="4081" y="13029"/>
                    <a:pt x="5907" y="9600"/>
                    <a:pt x="7732" y="7371"/>
                  </a:cubicBezTo>
                  <a:cubicBezTo>
                    <a:pt x="9557" y="5143"/>
                    <a:pt x="11383" y="4114"/>
                    <a:pt x="12752" y="4629"/>
                  </a:cubicBezTo>
                  <a:cubicBezTo>
                    <a:pt x="14121" y="5143"/>
                    <a:pt x="15033" y="7200"/>
                    <a:pt x="16402" y="10286"/>
                  </a:cubicBezTo>
                  <a:cubicBezTo>
                    <a:pt x="17771" y="13371"/>
                    <a:pt x="19597" y="17486"/>
                    <a:pt x="214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931485" y="621030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964"/>
                    <a:pt x="14400" y="3927"/>
                    <a:pt x="18000" y="7527"/>
                  </a:cubicBezTo>
                  <a:cubicBezTo>
                    <a:pt x="21600" y="11127"/>
                    <a:pt x="21600" y="163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566485" y="62674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591885" y="61849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629713" y="6218473"/>
              <a:ext cx="101873" cy="18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93" fill="norm" stroke="1" extrusionOk="0">
                  <a:moveTo>
                    <a:pt x="21216" y="4113"/>
                  </a:moveTo>
                  <a:cubicBezTo>
                    <a:pt x="17689" y="2673"/>
                    <a:pt x="14163" y="1233"/>
                    <a:pt x="11298" y="513"/>
                  </a:cubicBezTo>
                  <a:cubicBezTo>
                    <a:pt x="8432" y="-207"/>
                    <a:pt x="6228" y="-207"/>
                    <a:pt x="4024" y="753"/>
                  </a:cubicBezTo>
                  <a:cubicBezTo>
                    <a:pt x="1820" y="1713"/>
                    <a:pt x="-384" y="3633"/>
                    <a:pt x="57" y="5433"/>
                  </a:cubicBezTo>
                  <a:cubicBezTo>
                    <a:pt x="498" y="7233"/>
                    <a:pt x="3583" y="8913"/>
                    <a:pt x="6669" y="10353"/>
                  </a:cubicBezTo>
                  <a:cubicBezTo>
                    <a:pt x="9755" y="11793"/>
                    <a:pt x="12840" y="12993"/>
                    <a:pt x="14824" y="14313"/>
                  </a:cubicBezTo>
                  <a:cubicBezTo>
                    <a:pt x="16808" y="15633"/>
                    <a:pt x="17689" y="17073"/>
                    <a:pt x="15706" y="18273"/>
                  </a:cubicBezTo>
                  <a:cubicBezTo>
                    <a:pt x="13722" y="19473"/>
                    <a:pt x="8873" y="20433"/>
                    <a:pt x="4024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264985" y="6170849"/>
              <a:ext cx="139701" cy="23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21600" y="2937"/>
                  </a:moveTo>
                  <a:cubicBezTo>
                    <a:pt x="21273" y="1998"/>
                    <a:pt x="20945" y="1059"/>
                    <a:pt x="19800" y="495"/>
                  </a:cubicBezTo>
                  <a:cubicBezTo>
                    <a:pt x="18655" y="-68"/>
                    <a:pt x="16691" y="-256"/>
                    <a:pt x="13418" y="495"/>
                  </a:cubicBezTo>
                  <a:cubicBezTo>
                    <a:pt x="10145" y="1247"/>
                    <a:pt x="5564" y="2937"/>
                    <a:pt x="3273" y="4534"/>
                  </a:cubicBezTo>
                  <a:cubicBezTo>
                    <a:pt x="982" y="6130"/>
                    <a:pt x="982" y="7633"/>
                    <a:pt x="3436" y="9323"/>
                  </a:cubicBezTo>
                  <a:cubicBezTo>
                    <a:pt x="5891" y="11014"/>
                    <a:pt x="10800" y="12892"/>
                    <a:pt x="14073" y="14207"/>
                  </a:cubicBezTo>
                  <a:cubicBezTo>
                    <a:pt x="17345" y="15521"/>
                    <a:pt x="18982" y="16273"/>
                    <a:pt x="19800" y="17118"/>
                  </a:cubicBezTo>
                  <a:cubicBezTo>
                    <a:pt x="20618" y="17963"/>
                    <a:pt x="20618" y="18902"/>
                    <a:pt x="18491" y="19747"/>
                  </a:cubicBezTo>
                  <a:cubicBezTo>
                    <a:pt x="16364" y="20593"/>
                    <a:pt x="12109" y="21344"/>
                    <a:pt x="8673" y="21062"/>
                  </a:cubicBezTo>
                  <a:cubicBezTo>
                    <a:pt x="5236" y="20781"/>
                    <a:pt x="2618" y="19466"/>
                    <a:pt x="0" y="18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393531" y="6235700"/>
              <a:ext cx="137258" cy="15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16" fill="norm" stroke="1" extrusionOk="0">
                  <a:moveTo>
                    <a:pt x="17174" y="876"/>
                  </a:moveTo>
                  <a:cubicBezTo>
                    <a:pt x="12338" y="2919"/>
                    <a:pt x="7502" y="4962"/>
                    <a:pt x="4601" y="7589"/>
                  </a:cubicBezTo>
                  <a:cubicBezTo>
                    <a:pt x="1699" y="10216"/>
                    <a:pt x="732" y="13427"/>
                    <a:pt x="249" y="15908"/>
                  </a:cubicBezTo>
                  <a:cubicBezTo>
                    <a:pt x="-235" y="18389"/>
                    <a:pt x="-235" y="20141"/>
                    <a:pt x="2344" y="20870"/>
                  </a:cubicBezTo>
                  <a:cubicBezTo>
                    <a:pt x="4923" y="21600"/>
                    <a:pt x="10081" y="21308"/>
                    <a:pt x="13789" y="18681"/>
                  </a:cubicBezTo>
                  <a:cubicBezTo>
                    <a:pt x="17496" y="16054"/>
                    <a:pt x="19753" y="11092"/>
                    <a:pt x="20559" y="7881"/>
                  </a:cubicBezTo>
                  <a:cubicBezTo>
                    <a:pt x="21365" y="4670"/>
                    <a:pt x="20720" y="3211"/>
                    <a:pt x="19108" y="2189"/>
                  </a:cubicBezTo>
                  <a:cubicBezTo>
                    <a:pt x="17496" y="1168"/>
                    <a:pt x="14917" y="584"/>
                    <a:pt x="123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019281" y="6214533"/>
              <a:ext cx="249005" cy="16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5" fill="norm" stroke="1" extrusionOk="0">
                  <a:moveTo>
                    <a:pt x="16452" y="4375"/>
                  </a:moveTo>
                  <a:cubicBezTo>
                    <a:pt x="15000" y="2187"/>
                    <a:pt x="13548" y="0"/>
                    <a:pt x="11461" y="0"/>
                  </a:cubicBezTo>
                  <a:cubicBezTo>
                    <a:pt x="9373" y="0"/>
                    <a:pt x="6650" y="2187"/>
                    <a:pt x="4563" y="5468"/>
                  </a:cubicBezTo>
                  <a:cubicBezTo>
                    <a:pt x="2476" y="8749"/>
                    <a:pt x="1024" y="13124"/>
                    <a:pt x="388" y="15995"/>
                  </a:cubicBezTo>
                  <a:cubicBezTo>
                    <a:pt x="-247" y="18866"/>
                    <a:pt x="-65" y="20233"/>
                    <a:pt x="661" y="20916"/>
                  </a:cubicBezTo>
                  <a:cubicBezTo>
                    <a:pt x="1387" y="21600"/>
                    <a:pt x="2657" y="21600"/>
                    <a:pt x="4563" y="19549"/>
                  </a:cubicBezTo>
                  <a:cubicBezTo>
                    <a:pt x="6469" y="17499"/>
                    <a:pt x="9010" y="13397"/>
                    <a:pt x="10553" y="10527"/>
                  </a:cubicBezTo>
                  <a:cubicBezTo>
                    <a:pt x="12096" y="7656"/>
                    <a:pt x="12640" y="6015"/>
                    <a:pt x="13003" y="6425"/>
                  </a:cubicBezTo>
                  <a:cubicBezTo>
                    <a:pt x="13366" y="6835"/>
                    <a:pt x="13548" y="9296"/>
                    <a:pt x="13911" y="11484"/>
                  </a:cubicBezTo>
                  <a:cubicBezTo>
                    <a:pt x="14274" y="13671"/>
                    <a:pt x="14819" y="15585"/>
                    <a:pt x="16089" y="16678"/>
                  </a:cubicBezTo>
                  <a:cubicBezTo>
                    <a:pt x="17360" y="17772"/>
                    <a:pt x="19356" y="18046"/>
                    <a:pt x="21353" y="18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253868" y="6205651"/>
              <a:ext cx="135068" cy="16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75" fill="norm" stroke="1" extrusionOk="0">
                  <a:moveTo>
                    <a:pt x="21205" y="1458"/>
                  </a:moveTo>
                  <a:cubicBezTo>
                    <a:pt x="19876" y="617"/>
                    <a:pt x="18547" y="-225"/>
                    <a:pt x="16054" y="56"/>
                  </a:cubicBezTo>
                  <a:cubicBezTo>
                    <a:pt x="13562" y="336"/>
                    <a:pt x="9907" y="1739"/>
                    <a:pt x="6916" y="4684"/>
                  </a:cubicBezTo>
                  <a:cubicBezTo>
                    <a:pt x="3925" y="7630"/>
                    <a:pt x="1599" y="12118"/>
                    <a:pt x="602" y="15063"/>
                  </a:cubicBezTo>
                  <a:cubicBezTo>
                    <a:pt x="-395" y="18009"/>
                    <a:pt x="-63" y="19411"/>
                    <a:pt x="934" y="20253"/>
                  </a:cubicBezTo>
                  <a:cubicBezTo>
                    <a:pt x="1931" y="21094"/>
                    <a:pt x="3593" y="21375"/>
                    <a:pt x="6251" y="21375"/>
                  </a:cubicBezTo>
                  <a:cubicBezTo>
                    <a:pt x="8910" y="21375"/>
                    <a:pt x="12565" y="21094"/>
                    <a:pt x="16220" y="20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394761" y="6220482"/>
              <a:ext cx="108475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53" fill="norm" stroke="1" extrusionOk="0">
                  <a:moveTo>
                    <a:pt x="21288" y="4925"/>
                  </a:moveTo>
                  <a:cubicBezTo>
                    <a:pt x="20457" y="3404"/>
                    <a:pt x="19626" y="1883"/>
                    <a:pt x="18173" y="970"/>
                  </a:cubicBezTo>
                  <a:cubicBezTo>
                    <a:pt x="16719" y="57"/>
                    <a:pt x="14642" y="-247"/>
                    <a:pt x="11734" y="209"/>
                  </a:cubicBezTo>
                  <a:cubicBezTo>
                    <a:pt x="8826" y="666"/>
                    <a:pt x="5088" y="1883"/>
                    <a:pt x="2803" y="4773"/>
                  </a:cubicBezTo>
                  <a:cubicBezTo>
                    <a:pt x="519" y="7663"/>
                    <a:pt x="-312" y="12226"/>
                    <a:pt x="103" y="15268"/>
                  </a:cubicBezTo>
                  <a:cubicBezTo>
                    <a:pt x="519" y="18311"/>
                    <a:pt x="2180" y="19832"/>
                    <a:pt x="5088" y="20592"/>
                  </a:cubicBezTo>
                  <a:cubicBezTo>
                    <a:pt x="7996" y="21353"/>
                    <a:pt x="12150" y="21353"/>
                    <a:pt x="16303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554035" y="6210300"/>
              <a:ext cx="146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96" y="0"/>
                  </a:moveTo>
                  <a:cubicBezTo>
                    <a:pt x="3130" y="2945"/>
                    <a:pt x="1565" y="5891"/>
                    <a:pt x="783" y="8509"/>
                  </a:cubicBezTo>
                  <a:cubicBezTo>
                    <a:pt x="0" y="11127"/>
                    <a:pt x="0" y="13418"/>
                    <a:pt x="0" y="15382"/>
                  </a:cubicBezTo>
                  <a:cubicBezTo>
                    <a:pt x="0" y="17345"/>
                    <a:pt x="0" y="18982"/>
                    <a:pt x="939" y="19636"/>
                  </a:cubicBezTo>
                  <a:cubicBezTo>
                    <a:pt x="1878" y="20291"/>
                    <a:pt x="3757" y="19964"/>
                    <a:pt x="6104" y="18655"/>
                  </a:cubicBezTo>
                  <a:cubicBezTo>
                    <a:pt x="8452" y="17345"/>
                    <a:pt x="11270" y="15055"/>
                    <a:pt x="13304" y="12927"/>
                  </a:cubicBezTo>
                  <a:cubicBezTo>
                    <a:pt x="15339" y="10800"/>
                    <a:pt x="16591" y="8836"/>
                    <a:pt x="17061" y="8836"/>
                  </a:cubicBezTo>
                  <a:cubicBezTo>
                    <a:pt x="17530" y="8836"/>
                    <a:pt x="17217" y="10800"/>
                    <a:pt x="17061" y="12600"/>
                  </a:cubicBezTo>
                  <a:cubicBezTo>
                    <a:pt x="16904" y="14400"/>
                    <a:pt x="16904" y="16036"/>
                    <a:pt x="17687" y="17509"/>
                  </a:cubicBezTo>
                  <a:cubicBezTo>
                    <a:pt x="18470" y="18982"/>
                    <a:pt x="20035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769935" y="6220883"/>
              <a:ext cx="107951" cy="15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3846"/>
                  </a:moveTo>
                  <a:cubicBezTo>
                    <a:pt x="3388" y="7101"/>
                    <a:pt x="6776" y="10356"/>
                    <a:pt x="8682" y="12871"/>
                  </a:cubicBezTo>
                  <a:cubicBezTo>
                    <a:pt x="10588" y="15386"/>
                    <a:pt x="11012" y="17162"/>
                    <a:pt x="10588" y="18641"/>
                  </a:cubicBezTo>
                  <a:cubicBezTo>
                    <a:pt x="10165" y="20120"/>
                    <a:pt x="8894" y="21304"/>
                    <a:pt x="8047" y="21156"/>
                  </a:cubicBezTo>
                  <a:cubicBezTo>
                    <a:pt x="7200" y="21008"/>
                    <a:pt x="6776" y="19529"/>
                    <a:pt x="6353" y="16718"/>
                  </a:cubicBezTo>
                  <a:cubicBezTo>
                    <a:pt x="5929" y="13907"/>
                    <a:pt x="5506" y="9764"/>
                    <a:pt x="6988" y="6657"/>
                  </a:cubicBezTo>
                  <a:cubicBezTo>
                    <a:pt x="8471" y="3551"/>
                    <a:pt x="11859" y="1479"/>
                    <a:pt x="14612" y="592"/>
                  </a:cubicBezTo>
                  <a:cubicBezTo>
                    <a:pt x="17365" y="-296"/>
                    <a:pt x="19482" y="0"/>
                    <a:pt x="21600" y="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910643" y="5979583"/>
              <a:ext cx="386343" cy="37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01" fill="norm" stroke="1" extrusionOk="0">
                  <a:moveTo>
                    <a:pt x="4193" y="15960"/>
                  </a:moveTo>
                  <a:cubicBezTo>
                    <a:pt x="4075" y="15360"/>
                    <a:pt x="3957" y="14760"/>
                    <a:pt x="3662" y="14280"/>
                  </a:cubicBezTo>
                  <a:cubicBezTo>
                    <a:pt x="3367" y="13800"/>
                    <a:pt x="2895" y="13440"/>
                    <a:pt x="2423" y="13560"/>
                  </a:cubicBezTo>
                  <a:cubicBezTo>
                    <a:pt x="1951" y="13680"/>
                    <a:pt x="1478" y="14280"/>
                    <a:pt x="1065" y="15300"/>
                  </a:cubicBezTo>
                  <a:cubicBezTo>
                    <a:pt x="652" y="16320"/>
                    <a:pt x="298" y="17760"/>
                    <a:pt x="121" y="18840"/>
                  </a:cubicBezTo>
                  <a:cubicBezTo>
                    <a:pt x="-56" y="19920"/>
                    <a:pt x="-56" y="20640"/>
                    <a:pt x="239" y="21060"/>
                  </a:cubicBezTo>
                  <a:cubicBezTo>
                    <a:pt x="534" y="21480"/>
                    <a:pt x="1124" y="21600"/>
                    <a:pt x="1655" y="21420"/>
                  </a:cubicBezTo>
                  <a:cubicBezTo>
                    <a:pt x="2187" y="21240"/>
                    <a:pt x="2659" y="20760"/>
                    <a:pt x="3249" y="20160"/>
                  </a:cubicBezTo>
                  <a:cubicBezTo>
                    <a:pt x="3839" y="19560"/>
                    <a:pt x="4547" y="18840"/>
                    <a:pt x="4901" y="18780"/>
                  </a:cubicBezTo>
                  <a:cubicBezTo>
                    <a:pt x="5255" y="18720"/>
                    <a:pt x="5255" y="19320"/>
                    <a:pt x="5551" y="19740"/>
                  </a:cubicBezTo>
                  <a:cubicBezTo>
                    <a:pt x="5846" y="20160"/>
                    <a:pt x="6436" y="20400"/>
                    <a:pt x="6967" y="20220"/>
                  </a:cubicBezTo>
                  <a:cubicBezTo>
                    <a:pt x="7498" y="20040"/>
                    <a:pt x="7970" y="19440"/>
                    <a:pt x="8974" y="17520"/>
                  </a:cubicBezTo>
                  <a:cubicBezTo>
                    <a:pt x="9977" y="15600"/>
                    <a:pt x="11511" y="12360"/>
                    <a:pt x="12751" y="9420"/>
                  </a:cubicBezTo>
                  <a:cubicBezTo>
                    <a:pt x="13990" y="6480"/>
                    <a:pt x="14934" y="3840"/>
                    <a:pt x="15406" y="2220"/>
                  </a:cubicBezTo>
                  <a:cubicBezTo>
                    <a:pt x="15878" y="600"/>
                    <a:pt x="15878" y="0"/>
                    <a:pt x="15642" y="0"/>
                  </a:cubicBezTo>
                  <a:cubicBezTo>
                    <a:pt x="15406" y="0"/>
                    <a:pt x="14934" y="600"/>
                    <a:pt x="14167" y="2580"/>
                  </a:cubicBezTo>
                  <a:cubicBezTo>
                    <a:pt x="13400" y="4560"/>
                    <a:pt x="12337" y="7920"/>
                    <a:pt x="11806" y="10500"/>
                  </a:cubicBezTo>
                  <a:cubicBezTo>
                    <a:pt x="11275" y="13080"/>
                    <a:pt x="11275" y="14880"/>
                    <a:pt x="11452" y="16020"/>
                  </a:cubicBezTo>
                  <a:cubicBezTo>
                    <a:pt x="11629" y="17160"/>
                    <a:pt x="11983" y="17640"/>
                    <a:pt x="12455" y="17820"/>
                  </a:cubicBezTo>
                  <a:cubicBezTo>
                    <a:pt x="12928" y="18000"/>
                    <a:pt x="13518" y="17880"/>
                    <a:pt x="14462" y="17340"/>
                  </a:cubicBezTo>
                  <a:cubicBezTo>
                    <a:pt x="15406" y="16800"/>
                    <a:pt x="16705" y="15840"/>
                    <a:pt x="17590" y="14940"/>
                  </a:cubicBezTo>
                  <a:cubicBezTo>
                    <a:pt x="18475" y="14040"/>
                    <a:pt x="18947" y="13200"/>
                    <a:pt x="18888" y="12780"/>
                  </a:cubicBezTo>
                  <a:cubicBezTo>
                    <a:pt x="18829" y="12360"/>
                    <a:pt x="18239" y="12360"/>
                    <a:pt x="17590" y="12840"/>
                  </a:cubicBezTo>
                  <a:cubicBezTo>
                    <a:pt x="16941" y="13320"/>
                    <a:pt x="16233" y="14280"/>
                    <a:pt x="15819" y="15360"/>
                  </a:cubicBezTo>
                  <a:cubicBezTo>
                    <a:pt x="15406" y="16440"/>
                    <a:pt x="15288" y="17640"/>
                    <a:pt x="15465" y="18480"/>
                  </a:cubicBezTo>
                  <a:cubicBezTo>
                    <a:pt x="15642" y="19320"/>
                    <a:pt x="16114" y="19800"/>
                    <a:pt x="17177" y="19740"/>
                  </a:cubicBezTo>
                  <a:cubicBezTo>
                    <a:pt x="18239" y="19680"/>
                    <a:pt x="19892" y="19080"/>
                    <a:pt x="21544" y="18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074735" y="6136993"/>
              <a:ext cx="2921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52" y="11375"/>
                    <a:pt x="9704" y="2735"/>
                    <a:pt x="13304" y="575"/>
                  </a:cubicBezTo>
                  <a:cubicBezTo>
                    <a:pt x="16904" y="-1585"/>
                    <a:pt x="1925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8836735" y="5955298"/>
              <a:ext cx="647701" cy="42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5082" y="2579"/>
                  </a:moveTo>
                  <a:cubicBezTo>
                    <a:pt x="4588" y="4791"/>
                    <a:pt x="4094" y="7004"/>
                    <a:pt x="3706" y="9585"/>
                  </a:cubicBezTo>
                  <a:cubicBezTo>
                    <a:pt x="3318" y="12167"/>
                    <a:pt x="3035" y="15117"/>
                    <a:pt x="2859" y="16856"/>
                  </a:cubicBezTo>
                  <a:cubicBezTo>
                    <a:pt x="2682" y="18594"/>
                    <a:pt x="2612" y="19121"/>
                    <a:pt x="2612" y="19648"/>
                  </a:cubicBezTo>
                  <a:cubicBezTo>
                    <a:pt x="2612" y="20175"/>
                    <a:pt x="2682" y="20701"/>
                    <a:pt x="2894" y="21018"/>
                  </a:cubicBezTo>
                  <a:cubicBezTo>
                    <a:pt x="3106" y="21334"/>
                    <a:pt x="3459" y="21439"/>
                    <a:pt x="3776" y="21228"/>
                  </a:cubicBezTo>
                  <a:cubicBezTo>
                    <a:pt x="4094" y="21018"/>
                    <a:pt x="4376" y="20491"/>
                    <a:pt x="4447" y="19648"/>
                  </a:cubicBezTo>
                  <a:cubicBezTo>
                    <a:pt x="4518" y="18805"/>
                    <a:pt x="4376" y="17646"/>
                    <a:pt x="4024" y="16645"/>
                  </a:cubicBezTo>
                  <a:cubicBezTo>
                    <a:pt x="3671" y="15644"/>
                    <a:pt x="3106" y="14801"/>
                    <a:pt x="2541" y="14327"/>
                  </a:cubicBezTo>
                  <a:cubicBezTo>
                    <a:pt x="1976" y="13853"/>
                    <a:pt x="1412" y="13747"/>
                    <a:pt x="918" y="13800"/>
                  </a:cubicBezTo>
                  <a:cubicBezTo>
                    <a:pt x="424" y="13853"/>
                    <a:pt x="0" y="14063"/>
                    <a:pt x="0" y="14116"/>
                  </a:cubicBezTo>
                  <a:cubicBezTo>
                    <a:pt x="0" y="14169"/>
                    <a:pt x="424" y="14063"/>
                    <a:pt x="1482" y="12957"/>
                  </a:cubicBezTo>
                  <a:cubicBezTo>
                    <a:pt x="2541" y="11851"/>
                    <a:pt x="4235" y="9743"/>
                    <a:pt x="5506" y="7952"/>
                  </a:cubicBezTo>
                  <a:cubicBezTo>
                    <a:pt x="6776" y="6161"/>
                    <a:pt x="7624" y="4686"/>
                    <a:pt x="8224" y="3738"/>
                  </a:cubicBezTo>
                  <a:cubicBezTo>
                    <a:pt x="8824" y="2789"/>
                    <a:pt x="9176" y="2368"/>
                    <a:pt x="9353" y="2420"/>
                  </a:cubicBezTo>
                  <a:cubicBezTo>
                    <a:pt x="9529" y="2473"/>
                    <a:pt x="9529" y="3000"/>
                    <a:pt x="9353" y="4844"/>
                  </a:cubicBezTo>
                  <a:cubicBezTo>
                    <a:pt x="9176" y="6688"/>
                    <a:pt x="8824" y="9849"/>
                    <a:pt x="8576" y="11903"/>
                  </a:cubicBezTo>
                  <a:cubicBezTo>
                    <a:pt x="8329" y="13958"/>
                    <a:pt x="8188" y="14906"/>
                    <a:pt x="8012" y="15749"/>
                  </a:cubicBezTo>
                  <a:cubicBezTo>
                    <a:pt x="7835" y="16592"/>
                    <a:pt x="7624" y="17330"/>
                    <a:pt x="7518" y="17435"/>
                  </a:cubicBezTo>
                  <a:cubicBezTo>
                    <a:pt x="7412" y="17540"/>
                    <a:pt x="7412" y="17014"/>
                    <a:pt x="7518" y="16487"/>
                  </a:cubicBezTo>
                  <a:cubicBezTo>
                    <a:pt x="7624" y="15960"/>
                    <a:pt x="7835" y="15433"/>
                    <a:pt x="8082" y="15012"/>
                  </a:cubicBezTo>
                  <a:cubicBezTo>
                    <a:pt x="8329" y="14590"/>
                    <a:pt x="8612" y="14274"/>
                    <a:pt x="8929" y="14274"/>
                  </a:cubicBezTo>
                  <a:cubicBezTo>
                    <a:pt x="9247" y="14274"/>
                    <a:pt x="9600" y="14590"/>
                    <a:pt x="9882" y="15328"/>
                  </a:cubicBezTo>
                  <a:cubicBezTo>
                    <a:pt x="10165" y="16065"/>
                    <a:pt x="10376" y="17224"/>
                    <a:pt x="10588" y="18067"/>
                  </a:cubicBezTo>
                  <a:cubicBezTo>
                    <a:pt x="10800" y="18910"/>
                    <a:pt x="11012" y="19437"/>
                    <a:pt x="11294" y="19753"/>
                  </a:cubicBezTo>
                  <a:cubicBezTo>
                    <a:pt x="11576" y="20069"/>
                    <a:pt x="11929" y="20175"/>
                    <a:pt x="12247" y="19964"/>
                  </a:cubicBezTo>
                  <a:cubicBezTo>
                    <a:pt x="12565" y="19753"/>
                    <a:pt x="12847" y="19226"/>
                    <a:pt x="13165" y="18383"/>
                  </a:cubicBezTo>
                  <a:cubicBezTo>
                    <a:pt x="13482" y="17540"/>
                    <a:pt x="13835" y="16381"/>
                    <a:pt x="14047" y="15486"/>
                  </a:cubicBezTo>
                  <a:cubicBezTo>
                    <a:pt x="14259" y="14590"/>
                    <a:pt x="14329" y="13958"/>
                    <a:pt x="14259" y="13431"/>
                  </a:cubicBezTo>
                  <a:cubicBezTo>
                    <a:pt x="14188" y="12904"/>
                    <a:pt x="13976" y="12483"/>
                    <a:pt x="13694" y="12430"/>
                  </a:cubicBezTo>
                  <a:cubicBezTo>
                    <a:pt x="13412" y="12378"/>
                    <a:pt x="13059" y="12694"/>
                    <a:pt x="12812" y="13115"/>
                  </a:cubicBezTo>
                  <a:cubicBezTo>
                    <a:pt x="12565" y="13537"/>
                    <a:pt x="12424" y="14063"/>
                    <a:pt x="12282" y="14590"/>
                  </a:cubicBezTo>
                  <a:cubicBezTo>
                    <a:pt x="12141" y="15117"/>
                    <a:pt x="12000" y="15644"/>
                    <a:pt x="11929" y="16171"/>
                  </a:cubicBezTo>
                  <a:cubicBezTo>
                    <a:pt x="11859" y="16698"/>
                    <a:pt x="11859" y="17224"/>
                    <a:pt x="12035" y="17382"/>
                  </a:cubicBezTo>
                  <a:cubicBezTo>
                    <a:pt x="12212" y="17540"/>
                    <a:pt x="12565" y="17330"/>
                    <a:pt x="12882" y="17066"/>
                  </a:cubicBezTo>
                  <a:cubicBezTo>
                    <a:pt x="13200" y="16803"/>
                    <a:pt x="13482" y="16487"/>
                    <a:pt x="13729" y="16803"/>
                  </a:cubicBezTo>
                  <a:cubicBezTo>
                    <a:pt x="13976" y="17119"/>
                    <a:pt x="14188" y="18067"/>
                    <a:pt x="14471" y="18383"/>
                  </a:cubicBezTo>
                  <a:cubicBezTo>
                    <a:pt x="14753" y="18699"/>
                    <a:pt x="15106" y="18383"/>
                    <a:pt x="15741" y="16803"/>
                  </a:cubicBezTo>
                  <a:cubicBezTo>
                    <a:pt x="16376" y="15222"/>
                    <a:pt x="17294" y="12378"/>
                    <a:pt x="18071" y="9691"/>
                  </a:cubicBezTo>
                  <a:cubicBezTo>
                    <a:pt x="18847" y="7004"/>
                    <a:pt x="19482" y="4475"/>
                    <a:pt x="19906" y="2789"/>
                  </a:cubicBezTo>
                  <a:cubicBezTo>
                    <a:pt x="20329" y="1103"/>
                    <a:pt x="20541" y="260"/>
                    <a:pt x="20541" y="50"/>
                  </a:cubicBezTo>
                  <a:cubicBezTo>
                    <a:pt x="20541" y="-161"/>
                    <a:pt x="20329" y="260"/>
                    <a:pt x="19835" y="1999"/>
                  </a:cubicBezTo>
                  <a:cubicBezTo>
                    <a:pt x="19341" y="3738"/>
                    <a:pt x="18565" y="6793"/>
                    <a:pt x="18106" y="9059"/>
                  </a:cubicBezTo>
                  <a:cubicBezTo>
                    <a:pt x="17647" y="11324"/>
                    <a:pt x="17506" y="12799"/>
                    <a:pt x="17506" y="13800"/>
                  </a:cubicBezTo>
                  <a:cubicBezTo>
                    <a:pt x="17506" y="14801"/>
                    <a:pt x="17647" y="15328"/>
                    <a:pt x="17894" y="15591"/>
                  </a:cubicBezTo>
                  <a:cubicBezTo>
                    <a:pt x="18141" y="15855"/>
                    <a:pt x="18494" y="15855"/>
                    <a:pt x="19129" y="15380"/>
                  </a:cubicBezTo>
                  <a:cubicBezTo>
                    <a:pt x="19765" y="14906"/>
                    <a:pt x="20682" y="13958"/>
                    <a:pt x="21600" y="13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9376485" y="61214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0103300" y="6140450"/>
              <a:ext cx="200286" cy="13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05" fill="norm" stroke="1" extrusionOk="0">
                  <a:moveTo>
                    <a:pt x="1051" y="967"/>
                  </a:moveTo>
                  <a:cubicBezTo>
                    <a:pt x="596" y="6125"/>
                    <a:pt x="141" y="11284"/>
                    <a:pt x="28" y="14830"/>
                  </a:cubicBezTo>
                  <a:cubicBezTo>
                    <a:pt x="-86" y="18376"/>
                    <a:pt x="141" y="20310"/>
                    <a:pt x="823" y="20955"/>
                  </a:cubicBezTo>
                  <a:cubicBezTo>
                    <a:pt x="1506" y="21600"/>
                    <a:pt x="2642" y="20955"/>
                    <a:pt x="3893" y="19504"/>
                  </a:cubicBezTo>
                  <a:cubicBezTo>
                    <a:pt x="5143" y="18054"/>
                    <a:pt x="6508" y="15797"/>
                    <a:pt x="7417" y="13863"/>
                  </a:cubicBezTo>
                  <a:cubicBezTo>
                    <a:pt x="8327" y="11928"/>
                    <a:pt x="8781" y="10316"/>
                    <a:pt x="8781" y="10478"/>
                  </a:cubicBezTo>
                  <a:cubicBezTo>
                    <a:pt x="8781" y="10639"/>
                    <a:pt x="8327" y="12573"/>
                    <a:pt x="8213" y="14346"/>
                  </a:cubicBezTo>
                  <a:cubicBezTo>
                    <a:pt x="8099" y="16119"/>
                    <a:pt x="8327" y="17731"/>
                    <a:pt x="9122" y="18860"/>
                  </a:cubicBezTo>
                  <a:cubicBezTo>
                    <a:pt x="9918" y="19988"/>
                    <a:pt x="11282" y="20633"/>
                    <a:pt x="12874" y="19343"/>
                  </a:cubicBezTo>
                  <a:cubicBezTo>
                    <a:pt x="14466" y="18054"/>
                    <a:pt x="16285" y="14830"/>
                    <a:pt x="17308" y="12251"/>
                  </a:cubicBezTo>
                  <a:cubicBezTo>
                    <a:pt x="18331" y="9672"/>
                    <a:pt x="18558" y="7737"/>
                    <a:pt x="19013" y="5803"/>
                  </a:cubicBezTo>
                  <a:cubicBezTo>
                    <a:pt x="19468" y="3869"/>
                    <a:pt x="20150" y="1934"/>
                    <a:pt x="20605" y="967"/>
                  </a:cubicBezTo>
                  <a:cubicBezTo>
                    <a:pt x="21059" y="0"/>
                    <a:pt x="21287" y="0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0316285" y="6129400"/>
              <a:ext cx="177801" cy="1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5162"/>
                  </a:moveTo>
                  <a:cubicBezTo>
                    <a:pt x="4629" y="11733"/>
                    <a:pt x="9257" y="8304"/>
                    <a:pt x="11957" y="5733"/>
                  </a:cubicBezTo>
                  <a:cubicBezTo>
                    <a:pt x="14657" y="3162"/>
                    <a:pt x="15429" y="1447"/>
                    <a:pt x="15043" y="590"/>
                  </a:cubicBezTo>
                  <a:cubicBezTo>
                    <a:pt x="14657" y="-267"/>
                    <a:pt x="13114" y="-267"/>
                    <a:pt x="11314" y="1104"/>
                  </a:cubicBezTo>
                  <a:cubicBezTo>
                    <a:pt x="9514" y="2476"/>
                    <a:pt x="7457" y="5219"/>
                    <a:pt x="6171" y="7447"/>
                  </a:cubicBezTo>
                  <a:cubicBezTo>
                    <a:pt x="4886" y="9676"/>
                    <a:pt x="4371" y="11390"/>
                    <a:pt x="5014" y="13619"/>
                  </a:cubicBezTo>
                  <a:cubicBezTo>
                    <a:pt x="5657" y="15847"/>
                    <a:pt x="7457" y="18590"/>
                    <a:pt x="10414" y="19962"/>
                  </a:cubicBezTo>
                  <a:cubicBezTo>
                    <a:pt x="13371" y="21333"/>
                    <a:pt x="17486" y="21333"/>
                    <a:pt x="21600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0864821" y="6137221"/>
              <a:ext cx="390257" cy="17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6" fill="norm" stroke="1" extrusionOk="0">
                  <a:moveTo>
                    <a:pt x="7531" y="8204"/>
                  </a:moveTo>
                  <a:cubicBezTo>
                    <a:pt x="7531" y="6903"/>
                    <a:pt x="7531" y="5601"/>
                    <a:pt x="7124" y="3910"/>
                  </a:cubicBezTo>
                  <a:cubicBezTo>
                    <a:pt x="6718" y="2218"/>
                    <a:pt x="5905" y="136"/>
                    <a:pt x="4918" y="6"/>
                  </a:cubicBezTo>
                  <a:cubicBezTo>
                    <a:pt x="3931" y="-124"/>
                    <a:pt x="2769" y="1698"/>
                    <a:pt x="1840" y="4821"/>
                  </a:cubicBezTo>
                  <a:cubicBezTo>
                    <a:pt x="911" y="7943"/>
                    <a:pt x="214" y="12368"/>
                    <a:pt x="40" y="15100"/>
                  </a:cubicBezTo>
                  <a:cubicBezTo>
                    <a:pt x="-134" y="17833"/>
                    <a:pt x="214" y="18874"/>
                    <a:pt x="1840" y="18874"/>
                  </a:cubicBezTo>
                  <a:cubicBezTo>
                    <a:pt x="3466" y="18874"/>
                    <a:pt x="6369" y="17833"/>
                    <a:pt x="8518" y="16011"/>
                  </a:cubicBezTo>
                  <a:cubicBezTo>
                    <a:pt x="10666" y="14189"/>
                    <a:pt x="12060" y="11587"/>
                    <a:pt x="12814" y="9635"/>
                  </a:cubicBezTo>
                  <a:cubicBezTo>
                    <a:pt x="13569" y="7683"/>
                    <a:pt x="13685" y="6382"/>
                    <a:pt x="13221" y="5341"/>
                  </a:cubicBezTo>
                  <a:cubicBezTo>
                    <a:pt x="12756" y="4300"/>
                    <a:pt x="11711" y="3519"/>
                    <a:pt x="10724" y="3780"/>
                  </a:cubicBezTo>
                  <a:cubicBezTo>
                    <a:pt x="9737" y="4040"/>
                    <a:pt x="8808" y="5341"/>
                    <a:pt x="8111" y="7163"/>
                  </a:cubicBezTo>
                  <a:cubicBezTo>
                    <a:pt x="7414" y="8984"/>
                    <a:pt x="6950" y="11327"/>
                    <a:pt x="6718" y="13148"/>
                  </a:cubicBezTo>
                  <a:cubicBezTo>
                    <a:pt x="6485" y="14970"/>
                    <a:pt x="6485" y="16271"/>
                    <a:pt x="6776" y="16922"/>
                  </a:cubicBezTo>
                  <a:cubicBezTo>
                    <a:pt x="7066" y="17572"/>
                    <a:pt x="7647" y="17572"/>
                    <a:pt x="8343" y="17182"/>
                  </a:cubicBezTo>
                  <a:cubicBezTo>
                    <a:pt x="9040" y="16792"/>
                    <a:pt x="9853" y="16011"/>
                    <a:pt x="10666" y="15100"/>
                  </a:cubicBezTo>
                  <a:cubicBezTo>
                    <a:pt x="11479" y="14189"/>
                    <a:pt x="12292" y="13148"/>
                    <a:pt x="12698" y="13278"/>
                  </a:cubicBezTo>
                  <a:cubicBezTo>
                    <a:pt x="13105" y="13409"/>
                    <a:pt x="13105" y="14710"/>
                    <a:pt x="13395" y="15100"/>
                  </a:cubicBezTo>
                  <a:cubicBezTo>
                    <a:pt x="13685" y="15490"/>
                    <a:pt x="14266" y="14970"/>
                    <a:pt x="14731" y="14189"/>
                  </a:cubicBezTo>
                  <a:cubicBezTo>
                    <a:pt x="15195" y="13409"/>
                    <a:pt x="15543" y="12368"/>
                    <a:pt x="15834" y="12498"/>
                  </a:cubicBezTo>
                  <a:cubicBezTo>
                    <a:pt x="16124" y="12628"/>
                    <a:pt x="16356" y="13929"/>
                    <a:pt x="16356" y="15621"/>
                  </a:cubicBezTo>
                  <a:cubicBezTo>
                    <a:pt x="16356" y="17312"/>
                    <a:pt x="16124" y="19394"/>
                    <a:pt x="16066" y="19784"/>
                  </a:cubicBezTo>
                  <a:cubicBezTo>
                    <a:pt x="16008" y="20175"/>
                    <a:pt x="16124" y="18874"/>
                    <a:pt x="16531" y="17052"/>
                  </a:cubicBezTo>
                  <a:cubicBezTo>
                    <a:pt x="16937" y="15230"/>
                    <a:pt x="17634" y="12888"/>
                    <a:pt x="18214" y="11196"/>
                  </a:cubicBezTo>
                  <a:cubicBezTo>
                    <a:pt x="18795" y="9505"/>
                    <a:pt x="19260" y="8464"/>
                    <a:pt x="19782" y="7813"/>
                  </a:cubicBezTo>
                  <a:cubicBezTo>
                    <a:pt x="20305" y="7163"/>
                    <a:pt x="20885" y="6903"/>
                    <a:pt x="21176" y="7943"/>
                  </a:cubicBezTo>
                  <a:cubicBezTo>
                    <a:pt x="21466" y="8984"/>
                    <a:pt x="21466" y="11327"/>
                    <a:pt x="21292" y="13799"/>
                  </a:cubicBezTo>
                  <a:cubicBezTo>
                    <a:pt x="21118" y="16271"/>
                    <a:pt x="20769" y="18874"/>
                    <a:pt x="20421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264735" y="6807200"/>
              <a:ext cx="266701" cy="20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3849"/>
                  </a:moveTo>
                  <a:cubicBezTo>
                    <a:pt x="514" y="2566"/>
                    <a:pt x="1029" y="1283"/>
                    <a:pt x="1714" y="534"/>
                  </a:cubicBezTo>
                  <a:cubicBezTo>
                    <a:pt x="2400" y="-214"/>
                    <a:pt x="3257" y="-428"/>
                    <a:pt x="5057" y="1818"/>
                  </a:cubicBezTo>
                  <a:cubicBezTo>
                    <a:pt x="6857" y="4063"/>
                    <a:pt x="9600" y="8768"/>
                    <a:pt x="11057" y="12190"/>
                  </a:cubicBezTo>
                  <a:cubicBezTo>
                    <a:pt x="12514" y="15612"/>
                    <a:pt x="12686" y="17750"/>
                    <a:pt x="12429" y="19140"/>
                  </a:cubicBezTo>
                  <a:cubicBezTo>
                    <a:pt x="12171" y="20530"/>
                    <a:pt x="11486" y="21172"/>
                    <a:pt x="10971" y="20851"/>
                  </a:cubicBezTo>
                  <a:cubicBezTo>
                    <a:pt x="10457" y="20530"/>
                    <a:pt x="10114" y="19247"/>
                    <a:pt x="10114" y="16895"/>
                  </a:cubicBezTo>
                  <a:cubicBezTo>
                    <a:pt x="10114" y="14542"/>
                    <a:pt x="10457" y="11121"/>
                    <a:pt x="12429" y="8126"/>
                  </a:cubicBezTo>
                  <a:cubicBezTo>
                    <a:pt x="14400" y="5132"/>
                    <a:pt x="18000" y="25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545837" y="6810179"/>
              <a:ext cx="137999" cy="16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739" fill="norm" stroke="1" extrusionOk="0">
                  <a:moveTo>
                    <a:pt x="1701" y="4370"/>
                  </a:moveTo>
                  <a:cubicBezTo>
                    <a:pt x="719" y="5424"/>
                    <a:pt x="-263" y="6478"/>
                    <a:pt x="64" y="7005"/>
                  </a:cubicBezTo>
                  <a:cubicBezTo>
                    <a:pt x="392" y="7531"/>
                    <a:pt x="2028" y="7531"/>
                    <a:pt x="3828" y="7005"/>
                  </a:cubicBezTo>
                  <a:cubicBezTo>
                    <a:pt x="5628" y="6478"/>
                    <a:pt x="7592" y="5424"/>
                    <a:pt x="9228" y="3975"/>
                  </a:cubicBezTo>
                  <a:cubicBezTo>
                    <a:pt x="10864" y="2527"/>
                    <a:pt x="12173" y="683"/>
                    <a:pt x="11846" y="156"/>
                  </a:cubicBezTo>
                  <a:cubicBezTo>
                    <a:pt x="11519" y="-371"/>
                    <a:pt x="9555" y="419"/>
                    <a:pt x="7592" y="2790"/>
                  </a:cubicBezTo>
                  <a:cubicBezTo>
                    <a:pt x="5628" y="5161"/>
                    <a:pt x="3664" y="9112"/>
                    <a:pt x="3337" y="12536"/>
                  </a:cubicBezTo>
                  <a:cubicBezTo>
                    <a:pt x="3010" y="15961"/>
                    <a:pt x="4319" y="18858"/>
                    <a:pt x="6937" y="20044"/>
                  </a:cubicBezTo>
                  <a:cubicBezTo>
                    <a:pt x="9555" y="21229"/>
                    <a:pt x="13482" y="20702"/>
                    <a:pt x="16101" y="19912"/>
                  </a:cubicBezTo>
                  <a:cubicBezTo>
                    <a:pt x="18719" y="19122"/>
                    <a:pt x="20028" y="18068"/>
                    <a:pt x="21337" y="17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717702" y="6790037"/>
              <a:ext cx="108351" cy="34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84" fill="norm" stroke="1" extrusionOk="0">
                  <a:moveTo>
                    <a:pt x="7062" y="3007"/>
                  </a:moveTo>
                  <a:cubicBezTo>
                    <a:pt x="4985" y="7041"/>
                    <a:pt x="2908" y="11074"/>
                    <a:pt x="1869" y="13807"/>
                  </a:cubicBezTo>
                  <a:cubicBezTo>
                    <a:pt x="831" y="16539"/>
                    <a:pt x="831" y="17971"/>
                    <a:pt x="623" y="19207"/>
                  </a:cubicBezTo>
                  <a:cubicBezTo>
                    <a:pt x="415" y="20443"/>
                    <a:pt x="0" y="21484"/>
                    <a:pt x="0" y="21484"/>
                  </a:cubicBezTo>
                  <a:cubicBezTo>
                    <a:pt x="0" y="21484"/>
                    <a:pt x="415" y="20443"/>
                    <a:pt x="2492" y="17776"/>
                  </a:cubicBezTo>
                  <a:cubicBezTo>
                    <a:pt x="4569" y="15108"/>
                    <a:pt x="8308" y="10814"/>
                    <a:pt x="10592" y="7821"/>
                  </a:cubicBezTo>
                  <a:cubicBezTo>
                    <a:pt x="12877" y="4829"/>
                    <a:pt x="13708" y="3137"/>
                    <a:pt x="14538" y="1901"/>
                  </a:cubicBezTo>
                  <a:cubicBezTo>
                    <a:pt x="15369" y="665"/>
                    <a:pt x="16200" y="-116"/>
                    <a:pt x="17446" y="14"/>
                  </a:cubicBezTo>
                  <a:cubicBezTo>
                    <a:pt x="18692" y="144"/>
                    <a:pt x="20354" y="1185"/>
                    <a:pt x="20977" y="2812"/>
                  </a:cubicBezTo>
                  <a:cubicBezTo>
                    <a:pt x="21600" y="4438"/>
                    <a:pt x="21185" y="6650"/>
                    <a:pt x="19938" y="8082"/>
                  </a:cubicBezTo>
                  <a:cubicBezTo>
                    <a:pt x="18692" y="9513"/>
                    <a:pt x="16615" y="10164"/>
                    <a:pt x="14538" y="10294"/>
                  </a:cubicBezTo>
                  <a:cubicBezTo>
                    <a:pt x="12462" y="10424"/>
                    <a:pt x="10385" y="10033"/>
                    <a:pt x="8308" y="9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874335" y="6673850"/>
              <a:ext cx="38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28"/>
                    <a:pt x="7200" y="12056"/>
                    <a:pt x="3600" y="15656"/>
                  </a:cubicBezTo>
                  <a:cubicBezTo>
                    <a:pt x="0" y="19256"/>
                    <a:pt x="0" y="204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945836" y="6800849"/>
              <a:ext cx="474600" cy="14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72" fill="norm" stroke="1" extrusionOk="0">
                  <a:moveTo>
                    <a:pt x="4821" y="1851"/>
                  </a:moveTo>
                  <a:cubicBezTo>
                    <a:pt x="4341" y="926"/>
                    <a:pt x="3861" y="0"/>
                    <a:pt x="3429" y="0"/>
                  </a:cubicBezTo>
                  <a:cubicBezTo>
                    <a:pt x="2997" y="0"/>
                    <a:pt x="2613" y="926"/>
                    <a:pt x="2037" y="3549"/>
                  </a:cubicBezTo>
                  <a:cubicBezTo>
                    <a:pt x="1461" y="6171"/>
                    <a:pt x="693" y="10491"/>
                    <a:pt x="309" y="13423"/>
                  </a:cubicBezTo>
                  <a:cubicBezTo>
                    <a:pt x="-75" y="16354"/>
                    <a:pt x="-75" y="17897"/>
                    <a:pt x="165" y="18669"/>
                  </a:cubicBezTo>
                  <a:cubicBezTo>
                    <a:pt x="405" y="19440"/>
                    <a:pt x="885" y="19440"/>
                    <a:pt x="1509" y="18360"/>
                  </a:cubicBezTo>
                  <a:cubicBezTo>
                    <a:pt x="2133" y="17280"/>
                    <a:pt x="2901" y="15120"/>
                    <a:pt x="3573" y="13269"/>
                  </a:cubicBezTo>
                  <a:cubicBezTo>
                    <a:pt x="4245" y="11417"/>
                    <a:pt x="4821" y="9874"/>
                    <a:pt x="5061" y="9874"/>
                  </a:cubicBezTo>
                  <a:cubicBezTo>
                    <a:pt x="5301" y="9874"/>
                    <a:pt x="5205" y="11417"/>
                    <a:pt x="5205" y="12960"/>
                  </a:cubicBezTo>
                  <a:cubicBezTo>
                    <a:pt x="5205" y="14503"/>
                    <a:pt x="5301" y="16046"/>
                    <a:pt x="5637" y="15891"/>
                  </a:cubicBezTo>
                  <a:cubicBezTo>
                    <a:pt x="5973" y="15737"/>
                    <a:pt x="6549" y="13886"/>
                    <a:pt x="7125" y="11417"/>
                  </a:cubicBezTo>
                  <a:cubicBezTo>
                    <a:pt x="7701" y="8949"/>
                    <a:pt x="8277" y="5863"/>
                    <a:pt x="8709" y="3703"/>
                  </a:cubicBezTo>
                  <a:cubicBezTo>
                    <a:pt x="9141" y="1543"/>
                    <a:pt x="9429" y="309"/>
                    <a:pt x="9621" y="617"/>
                  </a:cubicBezTo>
                  <a:cubicBezTo>
                    <a:pt x="9813" y="926"/>
                    <a:pt x="9909" y="2777"/>
                    <a:pt x="9909" y="2931"/>
                  </a:cubicBezTo>
                  <a:cubicBezTo>
                    <a:pt x="9909" y="3086"/>
                    <a:pt x="9813" y="1543"/>
                    <a:pt x="9525" y="926"/>
                  </a:cubicBezTo>
                  <a:cubicBezTo>
                    <a:pt x="9237" y="309"/>
                    <a:pt x="8757" y="617"/>
                    <a:pt x="8277" y="2314"/>
                  </a:cubicBezTo>
                  <a:cubicBezTo>
                    <a:pt x="7797" y="4011"/>
                    <a:pt x="7317" y="7097"/>
                    <a:pt x="7077" y="9411"/>
                  </a:cubicBezTo>
                  <a:cubicBezTo>
                    <a:pt x="6837" y="11726"/>
                    <a:pt x="6837" y="13269"/>
                    <a:pt x="7029" y="15274"/>
                  </a:cubicBezTo>
                  <a:cubicBezTo>
                    <a:pt x="7221" y="17280"/>
                    <a:pt x="7605" y="19749"/>
                    <a:pt x="8325" y="20674"/>
                  </a:cubicBezTo>
                  <a:cubicBezTo>
                    <a:pt x="9045" y="21600"/>
                    <a:pt x="10101" y="20983"/>
                    <a:pt x="11781" y="18051"/>
                  </a:cubicBezTo>
                  <a:cubicBezTo>
                    <a:pt x="13461" y="15120"/>
                    <a:pt x="15765" y="9874"/>
                    <a:pt x="17061" y="6480"/>
                  </a:cubicBezTo>
                  <a:cubicBezTo>
                    <a:pt x="18357" y="3086"/>
                    <a:pt x="18645" y="1543"/>
                    <a:pt x="18549" y="926"/>
                  </a:cubicBezTo>
                  <a:cubicBezTo>
                    <a:pt x="18453" y="309"/>
                    <a:pt x="17973" y="617"/>
                    <a:pt x="17349" y="2160"/>
                  </a:cubicBezTo>
                  <a:cubicBezTo>
                    <a:pt x="16725" y="3703"/>
                    <a:pt x="15957" y="6480"/>
                    <a:pt x="15525" y="8640"/>
                  </a:cubicBezTo>
                  <a:cubicBezTo>
                    <a:pt x="15093" y="10800"/>
                    <a:pt x="14997" y="12343"/>
                    <a:pt x="14997" y="13886"/>
                  </a:cubicBezTo>
                  <a:cubicBezTo>
                    <a:pt x="14997" y="15429"/>
                    <a:pt x="15093" y="16971"/>
                    <a:pt x="16197" y="17434"/>
                  </a:cubicBezTo>
                  <a:cubicBezTo>
                    <a:pt x="17301" y="17897"/>
                    <a:pt x="19413" y="17280"/>
                    <a:pt x="21525" y="1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998285" y="6747279"/>
              <a:ext cx="304801" cy="23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10800" y="1373"/>
                  </a:moveTo>
                  <a:cubicBezTo>
                    <a:pt x="10200" y="809"/>
                    <a:pt x="9600" y="246"/>
                    <a:pt x="8925" y="58"/>
                  </a:cubicBezTo>
                  <a:cubicBezTo>
                    <a:pt x="8250" y="-130"/>
                    <a:pt x="7500" y="58"/>
                    <a:pt x="6150" y="1842"/>
                  </a:cubicBezTo>
                  <a:cubicBezTo>
                    <a:pt x="4800" y="3627"/>
                    <a:pt x="2850" y="7007"/>
                    <a:pt x="1650" y="10107"/>
                  </a:cubicBezTo>
                  <a:cubicBezTo>
                    <a:pt x="450" y="13206"/>
                    <a:pt x="0" y="16023"/>
                    <a:pt x="0" y="17807"/>
                  </a:cubicBezTo>
                  <a:cubicBezTo>
                    <a:pt x="0" y="19592"/>
                    <a:pt x="450" y="20343"/>
                    <a:pt x="1500" y="20813"/>
                  </a:cubicBezTo>
                  <a:cubicBezTo>
                    <a:pt x="2550" y="21282"/>
                    <a:pt x="4200" y="21470"/>
                    <a:pt x="5925" y="20531"/>
                  </a:cubicBezTo>
                  <a:cubicBezTo>
                    <a:pt x="7650" y="19592"/>
                    <a:pt x="9450" y="17526"/>
                    <a:pt x="10950" y="14990"/>
                  </a:cubicBezTo>
                  <a:cubicBezTo>
                    <a:pt x="12450" y="12454"/>
                    <a:pt x="13650" y="9449"/>
                    <a:pt x="14250" y="7101"/>
                  </a:cubicBezTo>
                  <a:cubicBezTo>
                    <a:pt x="14850" y="4753"/>
                    <a:pt x="14850" y="3063"/>
                    <a:pt x="14550" y="1936"/>
                  </a:cubicBezTo>
                  <a:cubicBezTo>
                    <a:pt x="14250" y="809"/>
                    <a:pt x="13650" y="246"/>
                    <a:pt x="12300" y="152"/>
                  </a:cubicBezTo>
                  <a:cubicBezTo>
                    <a:pt x="10950" y="58"/>
                    <a:pt x="8850" y="433"/>
                    <a:pt x="7200" y="1748"/>
                  </a:cubicBezTo>
                  <a:cubicBezTo>
                    <a:pt x="5550" y="3063"/>
                    <a:pt x="4350" y="5317"/>
                    <a:pt x="3750" y="6913"/>
                  </a:cubicBezTo>
                  <a:cubicBezTo>
                    <a:pt x="3150" y="8510"/>
                    <a:pt x="3150" y="9449"/>
                    <a:pt x="3450" y="10200"/>
                  </a:cubicBezTo>
                  <a:cubicBezTo>
                    <a:pt x="3750" y="10952"/>
                    <a:pt x="4350" y="11515"/>
                    <a:pt x="7425" y="10952"/>
                  </a:cubicBezTo>
                  <a:cubicBezTo>
                    <a:pt x="10500" y="10388"/>
                    <a:pt x="16050" y="8698"/>
                    <a:pt x="21600" y="7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706492" y="6775450"/>
              <a:ext cx="160500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31" fill="norm" stroke="1" extrusionOk="0">
                  <a:moveTo>
                    <a:pt x="5376" y="0"/>
                  </a:moveTo>
                  <a:cubicBezTo>
                    <a:pt x="3992" y="758"/>
                    <a:pt x="2607" y="1516"/>
                    <a:pt x="1776" y="3032"/>
                  </a:cubicBezTo>
                  <a:cubicBezTo>
                    <a:pt x="946" y="4547"/>
                    <a:pt x="669" y="6821"/>
                    <a:pt x="392" y="9474"/>
                  </a:cubicBezTo>
                  <a:cubicBezTo>
                    <a:pt x="115" y="12126"/>
                    <a:pt x="-162" y="15158"/>
                    <a:pt x="115" y="17432"/>
                  </a:cubicBezTo>
                  <a:cubicBezTo>
                    <a:pt x="392" y="19705"/>
                    <a:pt x="1223" y="21221"/>
                    <a:pt x="2192" y="21411"/>
                  </a:cubicBezTo>
                  <a:cubicBezTo>
                    <a:pt x="3161" y="21600"/>
                    <a:pt x="4269" y="20463"/>
                    <a:pt x="5238" y="18947"/>
                  </a:cubicBezTo>
                  <a:cubicBezTo>
                    <a:pt x="6207" y="17432"/>
                    <a:pt x="7038" y="15537"/>
                    <a:pt x="7869" y="15347"/>
                  </a:cubicBezTo>
                  <a:cubicBezTo>
                    <a:pt x="8700" y="15158"/>
                    <a:pt x="9530" y="16674"/>
                    <a:pt x="10638" y="17811"/>
                  </a:cubicBezTo>
                  <a:cubicBezTo>
                    <a:pt x="11746" y="18947"/>
                    <a:pt x="13130" y="19705"/>
                    <a:pt x="15069" y="18568"/>
                  </a:cubicBezTo>
                  <a:cubicBezTo>
                    <a:pt x="17007" y="17432"/>
                    <a:pt x="19500" y="14400"/>
                    <a:pt x="20469" y="10989"/>
                  </a:cubicBezTo>
                  <a:cubicBezTo>
                    <a:pt x="21438" y="7579"/>
                    <a:pt x="20884" y="3789"/>
                    <a:pt x="203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925385" y="680720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944435" y="668019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991902" y="6559550"/>
              <a:ext cx="257334" cy="32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01" fill="norm" stroke="1" extrusionOk="0">
                  <a:moveTo>
                    <a:pt x="8179" y="0"/>
                  </a:moveTo>
                  <a:cubicBezTo>
                    <a:pt x="7301" y="279"/>
                    <a:pt x="6423" y="557"/>
                    <a:pt x="5633" y="1951"/>
                  </a:cubicBezTo>
                  <a:cubicBezTo>
                    <a:pt x="4843" y="3345"/>
                    <a:pt x="4140" y="5853"/>
                    <a:pt x="3526" y="8779"/>
                  </a:cubicBezTo>
                  <a:cubicBezTo>
                    <a:pt x="2911" y="11706"/>
                    <a:pt x="2384" y="15050"/>
                    <a:pt x="2121" y="17280"/>
                  </a:cubicBezTo>
                  <a:cubicBezTo>
                    <a:pt x="1857" y="19510"/>
                    <a:pt x="1857" y="20625"/>
                    <a:pt x="2296" y="21112"/>
                  </a:cubicBezTo>
                  <a:cubicBezTo>
                    <a:pt x="2735" y="21600"/>
                    <a:pt x="3613" y="21461"/>
                    <a:pt x="4491" y="20764"/>
                  </a:cubicBezTo>
                  <a:cubicBezTo>
                    <a:pt x="5370" y="20067"/>
                    <a:pt x="6248" y="18813"/>
                    <a:pt x="6687" y="17768"/>
                  </a:cubicBezTo>
                  <a:cubicBezTo>
                    <a:pt x="7126" y="16723"/>
                    <a:pt x="7126" y="15886"/>
                    <a:pt x="6950" y="15120"/>
                  </a:cubicBezTo>
                  <a:cubicBezTo>
                    <a:pt x="6774" y="14354"/>
                    <a:pt x="6423" y="13657"/>
                    <a:pt x="5721" y="13169"/>
                  </a:cubicBezTo>
                  <a:cubicBezTo>
                    <a:pt x="5018" y="12681"/>
                    <a:pt x="3965" y="12403"/>
                    <a:pt x="2823" y="12333"/>
                  </a:cubicBezTo>
                  <a:cubicBezTo>
                    <a:pt x="1682" y="12263"/>
                    <a:pt x="452" y="12403"/>
                    <a:pt x="101" y="12194"/>
                  </a:cubicBezTo>
                  <a:cubicBezTo>
                    <a:pt x="-250" y="11985"/>
                    <a:pt x="277" y="11427"/>
                    <a:pt x="2296" y="10034"/>
                  </a:cubicBezTo>
                  <a:cubicBezTo>
                    <a:pt x="4316" y="8640"/>
                    <a:pt x="7828" y="6410"/>
                    <a:pt x="10199" y="5086"/>
                  </a:cubicBezTo>
                  <a:cubicBezTo>
                    <a:pt x="12570" y="3763"/>
                    <a:pt x="13799" y="3345"/>
                    <a:pt x="14501" y="3484"/>
                  </a:cubicBezTo>
                  <a:cubicBezTo>
                    <a:pt x="15204" y="3623"/>
                    <a:pt x="15379" y="4320"/>
                    <a:pt x="14940" y="6550"/>
                  </a:cubicBezTo>
                  <a:cubicBezTo>
                    <a:pt x="14501" y="8779"/>
                    <a:pt x="13448" y="12542"/>
                    <a:pt x="12745" y="14911"/>
                  </a:cubicBezTo>
                  <a:cubicBezTo>
                    <a:pt x="12043" y="17280"/>
                    <a:pt x="11691" y="18255"/>
                    <a:pt x="11428" y="18395"/>
                  </a:cubicBezTo>
                  <a:cubicBezTo>
                    <a:pt x="11165" y="18534"/>
                    <a:pt x="10989" y="17837"/>
                    <a:pt x="12043" y="16444"/>
                  </a:cubicBezTo>
                  <a:cubicBezTo>
                    <a:pt x="13096" y="15050"/>
                    <a:pt x="15379" y="12960"/>
                    <a:pt x="16960" y="11915"/>
                  </a:cubicBezTo>
                  <a:cubicBezTo>
                    <a:pt x="18540" y="10870"/>
                    <a:pt x="19418" y="10870"/>
                    <a:pt x="19945" y="11218"/>
                  </a:cubicBezTo>
                  <a:cubicBezTo>
                    <a:pt x="20472" y="11566"/>
                    <a:pt x="20648" y="12263"/>
                    <a:pt x="20823" y="13657"/>
                  </a:cubicBezTo>
                  <a:cubicBezTo>
                    <a:pt x="20999" y="15050"/>
                    <a:pt x="21174" y="17141"/>
                    <a:pt x="21350" y="19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678718" y="6683679"/>
              <a:ext cx="205518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783" fill="norm" stroke="1" extrusionOk="0">
                  <a:moveTo>
                    <a:pt x="7439" y="8382"/>
                  </a:moveTo>
                  <a:cubicBezTo>
                    <a:pt x="7875" y="7344"/>
                    <a:pt x="8311" y="6305"/>
                    <a:pt x="8857" y="4955"/>
                  </a:cubicBezTo>
                  <a:cubicBezTo>
                    <a:pt x="9402" y="3605"/>
                    <a:pt x="10057" y="1944"/>
                    <a:pt x="9839" y="1424"/>
                  </a:cubicBezTo>
                  <a:cubicBezTo>
                    <a:pt x="9620" y="905"/>
                    <a:pt x="8529" y="1528"/>
                    <a:pt x="6675" y="3813"/>
                  </a:cubicBezTo>
                  <a:cubicBezTo>
                    <a:pt x="4820" y="6097"/>
                    <a:pt x="2202" y="10044"/>
                    <a:pt x="893" y="13263"/>
                  </a:cubicBezTo>
                  <a:cubicBezTo>
                    <a:pt x="-416" y="16482"/>
                    <a:pt x="-416" y="18974"/>
                    <a:pt x="1766" y="20117"/>
                  </a:cubicBezTo>
                  <a:cubicBezTo>
                    <a:pt x="3948" y="21259"/>
                    <a:pt x="8311" y="21051"/>
                    <a:pt x="11802" y="18559"/>
                  </a:cubicBezTo>
                  <a:cubicBezTo>
                    <a:pt x="15293" y="16067"/>
                    <a:pt x="17911" y="11290"/>
                    <a:pt x="18675" y="7759"/>
                  </a:cubicBezTo>
                  <a:cubicBezTo>
                    <a:pt x="19439" y="4228"/>
                    <a:pt x="18348" y="1944"/>
                    <a:pt x="16493" y="801"/>
                  </a:cubicBezTo>
                  <a:cubicBezTo>
                    <a:pt x="14639" y="-341"/>
                    <a:pt x="12020" y="-341"/>
                    <a:pt x="9293" y="1321"/>
                  </a:cubicBezTo>
                  <a:cubicBezTo>
                    <a:pt x="6566" y="2982"/>
                    <a:pt x="3729" y="6305"/>
                    <a:pt x="2311" y="8486"/>
                  </a:cubicBezTo>
                  <a:cubicBezTo>
                    <a:pt x="893" y="10667"/>
                    <a:pt x="893" y="11705"/>
                    <a:pt x="1439" y="12328"/>
                  </a:cubicBezTo>
                  <a:cubicBezTo>
                    <a:pt x="1984" y="12951"/>
                    <a:pt x="3075" y="13159"/>
                    <a:pt x="6457" y="12328"/>
                  </a:cubicBezTo>
                  <a:cubicBezTo>
                    <a:pt x="9839" y="11497"/>
                    <a:pt x="15511" y="9628"/>
                    <a:pt x="21184" y="7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749662" y="6509747"/>
              <a:ext cx="134574" cy="18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83" fill="norm" stroke="1" extrusionOk="0">
                  <a:moveTo>
                    <a:pt x="3232" y="3607"/>
                  </a:moveTo>
                  <a:cubicBezTo>
                    <a:pt x="2557" y="6090"/>
                    <a:pt x="1882" y="8573"/>
                    <a:pt x="1207" y="10931"/>
                  </a:cubicBezTo>
                  <a:cubicBezTo>
                    <a:pt x="532" y="13290"/>
                    <a:pt x="-143" y="15524"/>
                    <a:pt x="26" y="16145"/>
                  </a:cubicBezTo>
                  <a:cubicBezTo>
                    <a:pt x="194" y="16766"/>
                    <a:pt x="1207" y="15773"/>
                    <a:pt x="3063" y="13414"/>
                  </a:cubicBezTo>
                  <a:cubicBezTo>
                    <a:pt x="4919" y="11055"/>
                    <a:pt x="7619" y="7331"/>
                    <a:pt x="9982" y="4600"/>
                  </a:cubicBezTo>
                  <a:cubicBezTo>
                    <a:pt x="12345" y="1869"/>
                    <a:pt x="14370" y="131"/>
                    <a:pt x="15719" y="7"/>
                  </a:cubicBezTo>
                  <a:cubicBezTo>
                    <a:pt x="17069" y="-117"/>
                    <a:pt x="17745" y="1373"/>
                    <a:pt x="18588" y="5221"/>
                  </a:cubicBezTo>
                  <a:cubicBezTo>
                    <a:pt x="19432" y="9069"/>
                    <a:pt x="20445" y="15276"/>
                    <a:pt x="21457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985835" y="68135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510458" y="6656450"/>
              <a:ext cx="206256" cy="24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65" fill="norm" stroke="1" extrusionOk="0">
                  <a:moveTo>
                    <a:pt x="15152" y="8234"/>
                  </a:moveTo>
                  <a:cubicBezTo>
                    <a:pt x="14720" y="6186"/>
                    <a:pt x="14288" y="4138"/>
                    <a:pt x="13640" y="2648"/>
                  </a:cubicBezTo>
                  <a:cubicBezTo>
                    <a:pt x="12992" y="1158"/>
                    <a:pt x="12128" y="227"/>
                    <a:pt x="10292" y="600"/>
                  </a:cubicBezTo>
                  <a:cubicBezTo>
                    <a:pt x="8456" y="972"/>
                    <a:pt x="5648" y="2648"/>
                    <a:pt x="3596" y="5627"/>
                  </a:cubicBezTo>
                  <a:cubicBezTo>
                    <a:pt x="1544" y="8607"/>
                    <a:pt x="248" y="12889"/>
                    <a:pt x="32" y="16055"/>
                  </a:cubicBezTo>
                  <a:cubicBezTo>
                    <a:pt x="-184" y="19221"/>
                    <a:pt x="680" y="21269"/>
                    <a:pt x="3380" y="21362"/>
                  </a:cubicBezTo>
                  <a:cubicBezTo>
                    <a:pt x="6080" y="21455"/>
                    <a:pt x="10616" y="19593"/>
                    <a:pt x="13964" y="16148"/>
                  </a:cubicBezTo>
                  <a:cubicBezTo>
                    <a:pt x="17312" y="12703"/>
                    <a:pt x="19472" y="7676"/>
                    <a:pt x="20444" y="4696"/>
                  </a:cubicBezTo>
                  <a:cubicBezTo>
                    <a:pt x="21416" y="1717"/>
                    <a:pt x="21200" y="786"/>
                    <a:pt x="19904" y="321"/>
                  </a:cubicBezTo>
                  <a:cubicBezTo>
                    <a:pt x="18608" y="-145"/>
                    <a:pt x="16232" y="-145"/>
                    <a:pt x="14828" y="600"/>
                  </a:cubicBezTo>
                  <a:cubicBezTo>
                    <a:pt x="13424" y="1345"/>
                    <a:pt x="12992" y="2834"/>
                    <a:pt x="12560" y="4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8697035" y="6755400"/>
              <a:ext cx="165101" cy="15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fill="norm" stroke="1" extrusionOk="0">
                  <a:moveTo>
                    <a:pt x="0" y="6184"/>
                  </a:moveTo>
                  <a:cubicBezTo>
                    <a:pt x="277" y="4456"/>
                    <a:pt x="554" y="2728"/>
                    <a:pt x="1246" y="1432"/>
                  </a:cubicBezTo>
                  <a:cubicBezTo>
                    <a:pt x="1938" y="136"/>
                    <a:pt x="3046" y="-728"/>
                    <a:pt x="5815" y="856"/>
                  </a:cubicBezTo>
                  <a:cubicBezTo>
                    <a:pt x="8585" y="2440"/>
                    <a:pt x="13015" y="6472"/>
                    <a:pt x="15369" y="9928"/>
                  </a:cubicBezTo>
                  <a:cubicBezTo>
                    <a:pt x="17723" y="13384"/>
                    <a:pt x="18000" y="16264"/>
                    <a:pt x="17585" y="18136"/>
                  </a:cubicBezTo>
                  <a:cubicBezTo>
                    <a:pt x="17169" y="20008"/>
                    <a:pt x="16062" y="20872"/>
                    <a:pt x="15092" y="20728"/>
                  </a:cubicBezTo>
                  <a:cubicBezTo>
                    <a:pt x="14123" y="20584"/>
                    <a:pt x="13292" y="19432"/>
                    <a:pt x="12738" y="17128"/>
                  </a:cubicBezTo>
                  <a:cubicBezTo>
                    <a:pt x="12185" y="14824"/>
                    <a:pt x="11908" y="11368"/>
                    <a:pt x="13431" y="8632"/>
                  </a:cubicBezTo>
                  <a:cubicBezTo>
                    <a:pt x="14954" y="5896"/>
                    <a:pt x="18277" y="3880"/>
                    <a:pt x="21600" y="1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912935" y="6908799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380152" y="6677289"/>
              <a:ext cx="301134" cy="27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69" fill="norm" stroke="1" extrusionOk="0">
                  <a:moveTo>
                    <a:pt x="7390" y="6413"/>
                  </a:moveTo>
                  <a:cubicBezTo>
                    <a:pt x="7390" y="5142"/>
                    <a:pt x="7390" y="3871"/>
                    <a:pt x="6940" y="3633"/>
                  </a:cubicBezTo>
                  <a:cubicBezTo>
                    <a:pt x="6490" y="3395"/>
                    <a:pt x="5590" y="4189"/>
                    <a:pt x="4315" y="6254"/>
                  </a:cubicBezTo>
                  <a:cubicBezTo>
                    <a:pt x="3040" y="8318"/>
                    <a:pt x="1390" y="11654"/>
                    <a:pt x="565" y="14274"/>
                  </a:cubicBezTo>
                  <a:cubicBezTo>
                    <a:pt x="-260" y="16895"/>
                    <a:pt x="-260" y="18801"/>
                    <a:pt x="1090" y="19913"/>
                  </a:cubicBezTo>
                  <a:cubicBezTo>
                    <a:pt x="2440" y="21024"/>
                    <a:pt x="5140" y="21342"/>
                    <a:pt x="7765" y="19913"/>
                  </a:cubicBezTo>
                  <a:cubicBezTo>
                    <a:pt x="10390" y="18483"/>
                    <a:pt x="12940" y="15307"/>
                    <a:pt x="14515" y="11971"/>
                  </a:cubicBezTo>
                  <a:cubicBezTo>
                    <a:pt x="16090" y="8636"/>
                    <a:pt x="16690" y="5142"/>
                    <a:pt x="16390" y="2918"/>
                  </a:cubicBezTo>
                  <a:cubicBezTo>
                    <a:pt x="16090" y="695"/>
                    <a:pt x="14890" y="-258"/>
                    <a:pt x="13015" y="60"/>
                  </a:cubicBezTo>
                  <a:cubicBezTo>
                    <a:pt x="11140" y="377"/>
                    <a:pt x="8590" y="1966"/>
                    <a:pt x="7090" y="3395"/>
                  </a:cubicBezTo>
                  <a:cubicBezTo>
                    <a:pt x="5590" y="4824"/>
                    <a:pt x="5140" y="6095"/>
                    <a:pt x="4840" y="7207"/>
                  </a:cubicBezTo>
                  <a:cubicBezTo>
                    <a:pt x="4540" y="8318"/>
                    <a:pt x="4390" y="9271"/>
                    <a:pt x="4840" y="9907"/>
                  </a:cubicBezTo>
                  <a:cubicBezTo>
                    <a:pt x="5290" y="10542"/>
                    <a:pt x="6340" y="10860"/>
                    <a:pt x="9190" y="10621"/>
                  </a:cubicBezTo>
                  <a:cubicBezTo>
                    <a:pt x="12040" y="10383"/>
                    <a:pt x="16690" y="9589"/>
                    <a:pt x="21340" y="8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799939" y="6775450"/>
              <a:ext cx="198847" cy="9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37" fill="norm" stroke="1" extrusionOk="0">
                  <a:moveTo>
                    <a:pt x="215" y="12150"/>
                  </a:moveTo>
                  <a:cubicBezTo>
                    <a:pt x="-13" y="9900"/>
                    <a:pt x="-240" y="7650"/>
                    <a:pt x="556" y="6300"/>
                  </a:cubicBezTo>
                  <a:cubicBezTo>
                    <a:pt x="1352" y="4950"/>
                    <a:pt x="3171" y="4500"/>
                    <a:pt x="4421" y="6075"/>
                  </a:cubicBezTo>
                  <a:cubicBezTo>
                    <a:pt x="5672" y="7650"/>
                    <a:pt x="6354" y="11250"/>
                    <a:pt x="6922" y="14175"/>
                  </a:cubicBezTo>
                  <a:cubicBezTo>
                    <a:pt x="7491" y="17100"/>
                    <a:pt x="7945" y="19350"/>
                    <a:pt x="8741" y="20475"/>
                  </a:cubicBezTo>
                  <a:cubicBezTo>
                    <a:pt x="9537" y="21600"/>
                    <a:pt x="10674" y="21600"/>
                    <a:pt x="12834" y="18000"/>
                  </a:cubicBezTo>
                  <a:cubicBezTo>
                    <a:pt x="14994" y="14400"/>
                    <a:pt x="18177" y="7200"/>
                    <a:pt x="213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787033" y="6954192"/>
              <a:ext cx="192703" cy="3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206" fill="norm" stroke="1" extrusionOk="0">
                  <a:moveTo>
                    <a:pt x="3766" y="18959"/>
                  </a:moveTo>
                  <a:cubicBezTo>
                    <a:pt x="2592" y="20039"/>
                    <a:pt x="1418" y="21119"/>
                    <a:pt x="714" y="18959"/>
                  </a:cubicBezTo>
                  <a:cubicBezTo>
                    <a:pt x="10" y="16799"/>
                    <a:pt x="-225" y="11399"/>
                    <a:pt x="245" y="7079"/>
                  </a:cubicBezTo>
                  <a:cubicBezTo>
                    <a:pt x="714" y="2759"/>
                    <a:pt x="1888" y="-481"/>
                    <a:pt x="3766" y="59"/>
                  </a:cubicBezTo>
                  <a:cubicBezTo>
                    <a:pt x="5645" y="599"/>
                    <a:pt x="8227" y="4919"/>
                    <a:pt x="11279" y="7619"/>
                  </a:cubicBezTo>
                  <a:cubicBezTo>
                    <a:pt x="14332" y="10319"/>
                    <a:pt x="17853" y="11399"/>
                    <a:pt x="21375" y="12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165958" y="6756875"/>
              <a:ext cx="226528" cy="24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29" fill="norm" stroke="1" extrusionOk="0">
                  <a:moveTo>
                    <a:pt x="17804" y="4427"/>
                  </a:moveTo>
                  <a:cubicBezTo>
                    <a:pt x="18004" y="3124"/>
                    <a:pt x="18204" y="1820"/>
                    <a:pt x="17804" y="982"/>
                  </a:cubicBezTo>
                  <a:cubicBezTo>
                    <a:pt x="17404" y="144"/>
                    <a:pt x="16404" y="-228"/>
                    <a:pt x="14704" y="144"/>
                  </a:cubicBezTo>
                  <a:cubicBezTo>
                    <a:pt x="13004" y="517"/>
                    <a:pt x="10604" y="1634"/>
                    <a:pt x="8004" y="4334"/>
                  </a:cubicBezTo>
                  <a:cubicBezTo>
                    <a:pt x="5404" y="7034"/>
                    <a:pt x="2604" y="11317"/>
                    <a:pt x="1204" y="14110"/>
                  </a:cubicBezTo>
                  <a:cubicBezTo>
                    <a:pt x="-196" y="16903"/>
                    <a:pt x="-196" y="18206"/>
                    <a:pt x="304" y="19231"/>
                  </a:cubicBezTo>
                  <a:cubicBezTo>
                    <a:pt x="804" y="20255"/>
                    <a:pt x="1804" y="21000"/>
                    <a:pt x="3904" y="21186"/>
                  </a:cubicBezTo>
                  <a:cubicBezTo>
                    <a:pt x="6004" y="21372"/>
                    <a:pt x="9204" y="21000"/>
                    <a:pt x="12104" y="19138"/>
                  </a:cubicBezTo>
                  <a:cubicBezTo>
                    <a:pt x="15004" y="17275"/>
                    <a:pt x="17604" y="13924"/>
                    <a:pt x="19104" y="11038"/>
                  </a:cubicBezTo>
                  <a:cubicBezTo>
                    <a:pt x="20604" y="8151"/>
                    <a:pt x="21004" y="5731"/>
                    <a:pt x="20404" y="3775"/>
                  </a:cubicBezTo>
                  <a:cubicBezTo>
                    <a:pt x="19804" y="1820"/>
                    <a:pt x="18204" y="331"/>
                    <a:pt x="15704" y="144"/>
                  </a:cubicBezTo>
                  <a:cubicBezTo>
                    <a:pt x="13204" y="-42"/>
                    <a:pt x="9804" y="1075"/>
                    <a:pt x="8004" y="2193"/>
                  </a:cubicBezTo>
                  <a:cubicBezTo>
                    <a:pt x="6204" y="3310"/>
                    <a:pt x="6004" y="4427"/>
                    <a:pt x="6404" y="5358"/>
                  </a:cubicBezTo>
                  <a:cubicBezTo>
                    <a:pt x="6804" y="6289"/>
                    <a:pt x="7804" y="7034"/>
                    <a:pt x="10404" y="6941"/>
                  </a:cubicBezTo>
                  <a:cubicBezTo>
                    <a:pt x="13004" y="6848"/>
                    <a:pt x="17204" y="5917"/>
                    <a:pt x="21404" y="4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271851" y="6575684"/>
              <a:ext cx="133335" cy="10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899" fill="norm" stroke="1" extrusionOk="0">
                  <a:moveTo>
                    <a:pt x="7085" y="9667"/>
                  </a:moveTo>
                  <a:cubicBezTo>
                    <a:pt x="6072" y="11395"/>
                    <a:pt x="5060" y="13123"/>
                    <a:pt x="3710" y="15499"/>
                  </a:cubicBezTo>
                  <a:cubicBezTo>
                    <a:pt x="2360" y="17875"/>
                    <a:pt x="673" y="20899"/>
                    <a:pt x="166" y="20899"/>
                  </a:cubicBezTo>
                  <a:cubicBezTo>
                    <a:pt x="-340" y="20899"/>
                    <a:pt x="335" y="17875"/>
                    <a:pt x="1854" y="14203"/>
                  </a:cubicBezTo>
                  <a:cubicBezTo>
                    <a:pt x="3372" y="10531"/>
                    <a:pt x="5735" y="6211"/>
                    <a:pt x="7591" y="3403"/>
                  </a:cubicBezTo>
                  <a:cubicBezTo>
                    <a:pt x="9447" y="595"/>
                    <a:pt x="10798" y="-701"/>
                    <a:pt x="12485" y="379"/>
                  </a:cubicBezTo>
                  <a:cubicBezTo>
                    <a:pt x="14172" y="1459"/>
                    <a:pt x="16197" y="4915"/>
                    <a:pt x="17716" y="8155"/>
                  </a:cubicBezTo>
                  <a:cubicBezTo>
                    <a:pt x="19235" y="11395"/>
                    <a:pt x="20247" y="14419"/>
                    <a:pt x="21260" y="17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443285" y="69723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1" name="Drawing"/>
          <p:cNvGrpSpPr/>
          <p:nvPr/>
        </p:nvGrpSpPr>
        <p:grpSpPr>
          <a:xfrm>
            <a:off x="806450" y="1282859"/>
            <a:ext cx="12179300" cy="8267542"/>
            <a:chOff x="0" y="0"/>
            <a:chExt cx="12179300" cy="8267540"/>
          </a:xfrm>
        </p:grpSpPr>
        <p:sp>
          <p:nvSpPr>
            <p:cNvPr id="925" name="Line"/>
            <p:cNvSpPr/>
            <p:nvPr/>
          </p:nvSpPr>
          <p:spPr>
            <a:xfrm>
              <a:off x="1327150" y="413822"/>
              <a:ext cx="223304" cy="70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98" fill="norm" stroke="1" extrusionOk="0">
                  <a:moveTo>
                    <a:pt x="4239" y="6134"/>
                  </a:moveTo>
                  <a:cubicBezTo>
                    <a:pt x="4037" y="7805"/>
                    <a:pt x="3836" y="9477"/>
                    <a:pt x="3936" y="11502"/>
                  </a:cubicBezTo>
                  <a:cubicBezTo>
                    <a:pt x="4037" y="13527"/>
                    <a:pt x="4441" y="15905"/>
                    <a:pt x="4744" y="17480"/>
                  </a:cubicBezTo>
                  <a:cubicBezTo>
                    <a:pt x="5047" y="19055"/>
                    <a:pt x="5249" y="19827"/>
                    <a:pt x="5450" y="20437"/>
                  </a:cubicBezTo>
                  <a:cubicBezTo>
                    <a:pt x="5652" y="21048"/>
                    <a:pt x="5854" y="21498"/>
                    <a:pt x="5854" y="21498"/>
                  </a:cubicBezTo>
                  <a:cubicBezTo>
                    <a:pt x="5854" y="21498"/>
                    <a:pt x="5652" y="21048"/>
                    <a:pt x="4946" y="19569"/>
                  </a:cubicBezTo>
                  <a:cubicBezTo>
                    <a:pt x="4239" y="18091"/>
                    <a:pt x="3028" y="15584"/>
                    <a:pt x="2221" y="13173"/>
                  </a:cubicBezTo>
                  <a:cubicBezTo>
                    <a:pt x="1413" y="10762"/>
                    <a:pt x="1009" y="8448"/>
                    <a:pt x="1514" y="6487"/>
                  </a:cubicBezTo>
                  <a:cubicBezTo>
                    <a:pt x="2019" y="4527"/>
                    <a:pt x="3432" y="2919"/>
                    <a:pt x="5249" y="1827"/>
                  </a:cubicBezTo>
                  <a:cubicBezTo>
                    <a:pt x="7065" y="734"/>
                    <a:pt x="9286" y="155"/>
                    <a:pt x="11406" y="27"/>
                  </a:cubicBezTo>
                  <a:cubicBezTo>
                    <a:pt x="13525" y="-102"/>
                    <a:pt x="15544" y="219"/>
                    <a:pt x="17361" y="1248"/>
                  </a:cubicBezTo>
                  <a:cubicBezTo>
                    <a:pt x="19178" y="2277"/>
                    <a:pt x="20793" y="4012"/>
                    <a:pt x="21196" y="5459"/>
                  </a:cubicBezTo>
                  <a:cubicBezTo>
                    <a:pt x="21600" y="6905"/>
                    <a:pt x="20793" y="8062"/>
                    <a:pt x="18673" y="8930"/>
                  </a:cubicBezTo>
                  <a:cubicBezTo>
                    <a:pt x="16553" y="9798"/>
                    <a:pt x="13121" y="10377"/>
                    <a:pt x="10194" y="10666"/>
                  </a:cubicBezTo>
                  <a:cubicBezTo>
                    <a:pt x="7267" y="10955"/>
                    <a:pt x="4845" y="10955"/>
                    <a:pt x="3028" y="10859"/>
                  </a:cubicBezTo>
                  <a:cubicBezTo>
                    <a:pt x="1211" y="10762"/>
                    <a:pt x="0" y="10569"/>
                    <a:pt x="0" y="10377"/>
                  </a:cubicBezTo>
                  <a:cubicBezTo>
                    <a:pt x="0" y="10184"/>
                    <a:pt x="1211" y="9991"/>
                    <a:pt x="2422" y="9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581150" y="742790"/>
              <a:ext cx="158750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1728" y="1942"/>
                    <a:pt x="3456" y="3883"/>
                    <a:pt x="6624" y="6917"/>
                  </a:cubicBezTo>
                  <a:cubicBezTo>
                    <a:pt x="9792" y="9951"/>
                    <a:pt x="14400" y="14076"/>
                    <a:pt x="16992" y="16746"/>
                  </a:cubicBezTo>
                  <a:cubicBezTo>
                    <a:pt x="19584" y="19416"/>
                    <a:pt x="20160" y="20629"/>
                    <a:pt x="20592" y="21115"/>
                  </a:cubicBezTo>
                  <a:cubicBezTo>
                    <a:pt x="21024" y="21600"/>
                    <a:pt x="21312" y="21357"/>
                    <a:pt x="2160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612899" y="704690"/>
              <a:ext cx="139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177"/>
                    <a:pt x="15709" y="4353"/>
                    <a:pt x="12109" y="7953"/>
                  </a:cubicBezTo>
                  <a:cubicBezTo>
                    <a:pt x="8509" y="11553"/>
                    <a:pt x="4255" y="165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881489" y="379343"/>
              <a:ext cx="175912" cy="37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44" fill="norm" stroke="1" extrusionOk="0">
                  <a:moveTo>
                    <a:pt x="21370" y="85"/>
                  </a:moveTo>
                  <a:cubicBezTo>
                    <a:pt x="18541" y="-35"/>
                    <a:pt x="15713" y="-156"/>
                    <a:pt x="12884" y="689"/>
                  </a:cubicBezTo>
                  <a:cubicBezTo>
                    <a:pt x="10056" y="1533"/>
                    <a:pt x="7227" y="3343"/>
                    <a:pt x="4784" y="6119"/>
                  </a:cubicBezTo>
                  <a:cubicBezTo>
                    <a:pt x="2341" y="8894"/>
                    <a:pt x="284" y="12635"/>
                    <a:pt x="27" y="15290"/>
                  </a:cubicBezTo>
                  <a:cubicBezTo>
                    <a:pt x="-230" y="17945"/>
                    <a:pt x="1313" y="19513"/>
                    <a:pt x="4656" y="20358"/>
                  </a:cubicBezTo>
                  <a:cubicBezTo>
                    <a:pt x="7999" y="21203"/>
                    <a:pt x="13141" y="21323"/>
                    <a:pt x="18284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103132" y="425290"/>
              <a:ext cx="284468" cy="26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48" fill="norm" stroke="1" extrusionOk="0">
                  <a:moveTo>
                    <a:pt x="13823" y="0"/>
                  </a:moveTo>
                  <a:cubicBezTo>
                    <a:pt x="13343" y="4800"/>
                    <a:pt x="12863" y="9600"/>
                    <a:pt x="11823" y="13114"/>
                  </a:cubicBezTo>
                  <a:cubicBezTo>
                    <a:pt x="10783" y="16629"/>
                    <a:pt x="9183" y="18857"/>
                    <a:pt x="7983" y="20057"/>
                  </a:cubicBezTo>
                  <a:cubicBezTo>
                    <a:pt x="6783" y="21257"/>
                    <a:pt x="5983" y="21429"/>
                    <a:pt x="5183" y="21514"/>
                  </a:cubicBezTo>
                  <a:cubicBezTo>
                    <a:pt x="4383" y="21600"/>
                    <a:pt x="3583" y="21600"/>
                    <a:pt x="2703" y="20571"/>
                  </a:cubicBezTo>
                  <a:cubicBezTo>
                    <a:pt x="1823" y="19543"/>
                    <a:pt x="863" y="17486"/>
                    <a:pt x="383" y="15686"/>
                  </a:cubicBezTo>
                  <a:cubicBezTo>
                    <a:pt x="-97" y="13886"/>
                    <a:pt x="-97" y="12343"/>
                    <a:pt x="223" y="11314"/>
                  </a:cubicBezTo>
                  <a:cubicBezTo>
                    <a:pt x="543" y="10286"/>
                    <a:pt x="1183" y="9771"/>
                    <a:pt x="2383" y="9514"/>
                  </a:cubicBezTo>
                  <a:cubicBezTo>
                    <a:pt x="3583" y="9257"/>
                    <a:pt x="5343" y="9257"/>
                    <a:pt x="8623" y="10714"/>
                  </a:cubicBezTo>
                  <a:cubicBezTo>
                    <a:pt x="11903" y="12171"/>
                    <a:pt x="16703" y="15086"/>
                    <a:pt x="21503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470150" y="262753"/>
              <a:ext cx="92423" cy="42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67" fill="norm" stroke="1" extrusionOk="0">
                  <a:moveTo>
                    <a:pt x="2880" y="188"/>
                  </a:moveTo>
                  <a:cubicBezTo>
                    <a:pt x="5280" y="-22"/>
                    <a:pt x="7680" y="-233"/>
                    <a:pt x="10800" y="610"/>
                  </a:cubicBezTo>
                  <a:cubicBezTo>
                    <a:pt x="13920" y="1453"/>
                    <a:pt x="17760" y="3349"/>
                    <a:pt x="19680" y="5826"/>
                  </a:cubicBezTo>
                  <a:cubicBezTo>
                    <a:pt x="21600" y="8302"/>
                    <a:pt x="21600" y="11357"/>
                    <a:pt x="18000" y="14044"/>
                  </a:cubicBezTo>
                  <a:cubicBezTo>
                    <a:pt x="14400" y="16731"/>
                    <a:pt x="7200" y="19049"/>
                    <a:pt x="0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429661" y="-1"/>
              <a:ext cx="208640" cy="26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99" fill="norm" stroke="1" extrusionOk="0">
                  <a:moveTo>
                    <a:pt x="5797" y="10112"/>
                  </a:moveTo>
                  <a:cubicBezTo>
                    <a:pt x="4488" y="13150"/>
                    <a:pt x="3179" y="16187"/>
                    <a:pt x="2197" y="18213"/>
                  </a:cubicBezTo>
                  <a:cubicBezTo>
                    <a:pt x="1215" y="20238"/>
                    <a:pt x="561" y="21250"/>
                    <a:pt x="233" y="21081"/>
                  </a:cubicBezTo>
                  <a:cubicBezTo>
                    <a:pt x="-94" y="20912"/>
                    <a:pt x="-94" y="19562"/>
                    <a:pt x="342" y="16356"/>
                  </a:cubicBezTo>
                  <a:cubicBezTo>
                    <a:pt x="779" y="13150"/>
                    <a:pt x="1651" y="8087"/>
                    <a:pt x="2415" y="5050"/>
                  </a:cubicBezTo>
                  <a:cubicBezTo>
                    <a:pt x="3179" y="2012"/>
                    <a:pt x="3833" y="1000"/>
                    <a:pt x="4706" y="409"/>
                  </a:cubicBezTo>
                  <a:cubicBezTo>
                    <a:pt x="5579" y="-181"/>
                    <a:pt x="6670" y="-350"/>
                    <a:pt x="8633" y="1422"/>
                  </a:cubicBezTo>
                  <a:cubicBezTo>
                    <a:pt x="10597" y="3194"/>
                    <a:pt x="13433" y="6906"/>
                    <a:pt x="15724" y="10112"/>
                  </a:cubicBezTo>
                  <a:cubicBezTo>
                    <a:pt x="18015" y="13319"/>
                    <a:pt x="19761" y="16019"/>
                    <a:pt x="21506" y="18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422650" y="514190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458633" y="634840"/>
              <a:ext cx="192618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2374" y="0"/>
                  </a:moveTo>
                  <a:cubicBezTo>
                    <a:pt x="1187" y="5891"/>
                    <a:pt x="0" y="11782"/>
                    <a:pt x="0" y="15709"/>
                  </a:cubicBezTo>
                  <a:cubicBezTo>
                    <a:pt x="0" y="19636"/>
                    <a:pt x="1187" y="21600"/>
                    <a:pt x="4985" y="20618"/>
                  </a:cubicBezTo>
                  <a:cubicBezTo>
                    <a:pt x="8782" y="19636"/>
                    <a:pt x="15191" y="15709"/>
                    <a:pt x="21600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670338" y="217151"/>
              <a:ext cx="441412" cy="42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30" fill="norm" stroke="1" extrusionOk="0">
                  <a:moveTo>
                    <a:pt x="15662" y="570"/>
                  </a:moveTo>
                  <a:cubicBezTo>
                    <a:pt x="15249" y="143"/>
                    <a:pt x="14835" y="-285"/>
                    <a:pt x="13388" y="250"/>
                  </a:cubicBezTo>
                  <a:cubicBezTo>
                    <a:pt x="11942" y="784"/>
                    <a:pt x="9461" y="2281"/>
                    <a:pt x="7187" y="3939"/>
                  </a:cubicBezTo>
                  <a:cubicBezTo>
                    <a:pt x="4914" y="5596"/>
                    <a:pt x="2847" y="7414"/>
                    <a:pt x="1607" y="8697"/>
                  </a:cubicBezTo>
                  <a:cubicBezTo>
                    <a:pt x="366" y="9980"/>
                    <a:pt x="-47" y="10729"/>
                    <a:pt x="5" y="11157"/>
                  </a:cubicBezTo>
                  <a:cubicBezTo>
                    <a:pt x="56" y="11584"/>
                    <a:pt x="573" y="11691"/>
                    <a:pt x="2020" y="11798"/>
                  </a:cubicBezTo>
                  <a:cubicBezTo>
                    <a:pt x="3467" y="11905"/>
                    <a:pt x="5844" y="12012"/>
                    <a:pt x="7291" y="12172"/>
                  </a:cubicBezTo>
                  <a:cubicBezTo>
                    <a:pt x="8738" y="12333"/>
                    <a:pt x="9254" y="12547"/>
                    <a:pt x="9513" y="12974"/>
                  </a:cubicBezTo>
                  <a:cubicBezTo>
                    <a:pt x="9771" y="13402"/>
                    <a:pt x="9771" y="14044"/>
                    <a:pt x="9048" y="14953"/>
                  </a:cubicBezTo>
                  <a:cubicBezTo>
                    <a:pt x="8324" y="15862"/>
                    <a:pt x="6877" y="17038"/>
                    <a:pt x="5844" y="17893"/>
                  </a:cubicBezTo>
                  <a:cubicBezTo>
                    <a:pt x="4810" y="18749"/>
                    <a:pt x="4190" y="19283"/>
                    <a:pt x="3725" y="19765"/>
                  </a:cubicBezTo>
                  <a:cubicBezTo>
                    <a:pt x="3260" y="20246"/>
                    <a:pt x="2950" y="20673"/>
                    <a:pt x="3105" y="20941"/>
                  </a:cubicBezTo>
                  <a:cubicBezTo>
                    <a:pt x="3260" y="21208"/>
                    <a:pt x="3880" y="21315"/>
                    <a:pt x="5741" y="21155"/>
                  </a:cubicBezTo>
                  <a:cubicBezTo>
                    <a:pt x="7601" y="20994"/>
                    <a:pt x="10701" y="20566"/>
                    <a:pt x="13543" y="20139"/>
                  </a:cubicBezTo>
                  <a:cubicBezTo>
                    <a:pt x="16386" y="19711"/>
                    <a:pt x="18969" y="19283"/>
                    <a:pt x="21553" y="18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486400" y="215740"/>
              <a:ext cx="24674" cy="36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89" fill="norm" stroke="1" extrusionOk="0">
                  <a:moveTo>
                    <a:pt x="0" y="0"/>
                  </a:moveTo>
                  <a:cubicBezTo>
                    <a:pt x="7200" y="4966"/>
                    <a:pt x="14400" y="9931"/>
                    <a:pt x="18000" y="13159"/>
                  </a:cubicBezTo>
                  <a:cubicBezTo>
                    <a:pt x="21600" y="16386"/>
                    <a:pt x="21600" y="17876"/>
                    <a:pt x="19800" y="19117"/>
                  </a:cubicBezTo>
                  <a:cubicBezTo>
                    <a:pt x="18000" y="20359"/>
                    <a:pt x="14400" y="21352"/>
                    <a:pt x="10800" y="21476"/>
                  </a:cubicBezTo>
                  <a:cubicBezTo>
                    <a:pt x="7200" y="21600"/>
                    <a:pt x="3600" y="20855"/>
                    <a:pt x="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372100" y="194949"/>
              <a:ext cx="266700" cy="9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1029" y="15131"/>
                  </a:moveTo>
                  <a:cubicBezTo>
                    <a:pt x="514" y="13167"/>
                    <a:pt x="0" y="11204"/>
                    <a:pt x="0" y="9240"/>
                  </a:cubicBezTo>
                  <a:cubicBezTo>
                    <a:pt x="0" y="7277"/>
                    <a:pt x="514" y="5313"/>
                    <a:pt x="2657" y="3349"/>
                  </a:cubicBezTo>
                  <a:cubicBezTo>
                    <a:pt x="4800" y="1386"/>
                    <a:pt x="8571" y="-578"/>
                    <a:pt x="12000" y="158"/>
                  </a:cubicBezTo>
                  <a:cubicBezTo>
                    <a:pt x="15429" y="895"/>
                    <a:pt x="18514" y="4331"/>
                    <a:pt x="20057" y="8258"/>
                  </a:cubicBezTo>
                  <a:cubicBezTo>
                    <a:pt x="21600" y="12186"/>
                    <a:pt x="21600" y="16604"/>
                    <a:pt x="21600" y="21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363633" y="514190"/>
              <a:ext cx="313267" cy="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3211" y="0"/>
                  </a:moveTo>
                  <a:cubicBezTo>
                    <a:pt x="2627" y="3323"/>
                    <a:pt x="2043" y="6646"/>
                    <a:pt x="1386" y="10385"/>
                  </a:cubicBezTo>
                  <a:cubicBezTo>
                    <a:pt x="730" y="14123"/>
                    <a:pt x="0" y="18277"/>
                    <a:pt x="0" y="19938"/>
                  </a:cubicBezTo>
                  <a:cubicBezTo>
                    <a:pt x="0" y="21600"/>
                    <a:pt x="730" y="20769"/>
                    <a:pt x="3576" y="18277"/>
                  </a:cubicBezTo>
                  <a:cubicBezTo>
                    <a:pt x="6422" y="15785"/>
                    <a:pt x="11384" y="11631"/>
                    <a:pt x="14741" y="9554"/>
                  </a:cubicBezTo>
                  <a:cubicBezTo>
                    <a:pt x="18097" y="7477"/>
                    <a:pt x="19849" y="7477"/>
                    <a:pt x="21600" y="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753077" y="171153"/>
              <a:ext cx="184174" cy="37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66" fill="norm" stroke="1" extrusionOk="0">
                  <a:moveTo>
                    <a:pt x="19661" y="3265"/>
                  </a:moveTo>
                  <a:cubicBezTo>
                    <a:pt x="19661" y="2179"/>
                    <a:pt x="19661" y="1093"/>
                    <a:pt x="18811" y="490"/>
                  </a:cubicBezTo>
                  <a:cubicBezTo>
                    <a:pt x="17962" y="-113"/>
                    <a:pt x="16263" y="-234"/>
                    <a:pt x="13957" y="550"/>
                  </a:cubicBezTo>
                  <a:cubicBezTo>
                    <a:pt x="11652" y="1335"/>
                    <a:pt x="8739" y="3024"/>
                    <a:pt x="6191" y="5860"/>
                  </a:cubicBezTo>
                  <a:cubicBezTo>
                    <a:pt x="3643" y="8696"/>
                    <a:pt x="1459" y="12678"/>
                    <a:pt x="488" y="15332"/>
                  </a:cubicBezTo>
                  <a:cubicBezTo>
                    <a:pt x="-483" y="17987"/>
                    <a:pt x="-240" y="19315"/>
                    <a:pt x="3400" y="20099"/>
                  </a:cubicBezTo>
                  <a:cubicBezTo>
                    <a:pt x="7041" y="20883"/>
                    <a:pt x="14079" y="21125"/>
                    <a:pt x="21117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045200" y="279240"/>
              <a:ext cx="1905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600"/>
                    <a:pt x="7680" y="7200"/>
                    <a:pt x="10440" y="10500"/>
                  </a:cubicBezTo>
                  <a:cubicBezTo>
                    <a:pt x="13200" y="13800"/>
                    <a:pt x="14880" y="16800"/>
                    <a:pt x="16560" y="18600"/>
                  </a:cubicBezTo>
                  <a:cubicBezTo>
                    <a:pt x="18240" y="20400"/>
                    <a:pt x="19920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057900" y="238596"/>
              <a:ext cx="171450" cy="32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21600" y="575"/>
                  </a:moveTo>
                  <a:cubicBezTo>
                    <a:pt x="20800" y="28"/>
                    <a:pt x="20000" y="-519"/>
                    <a:pt x="17733" y="916"/>
                  </a:cubicBezTo>
                  <a:cubicBezTo>
                    <a:pt x="15467" y="2352"/>
                    <a:pt x="11733" y="5770"/>
                    <a:pt x="8533" y="9461"/>
                  </a:cubicBezTo>
                  <a:cubicBezTo>
                    <a:pt x="5333" y="13152"/>
                    <a:pt x="2667" y="17116"/>
                    <a:pt x="0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277156" y="431640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86"/>
                    <a:pt x="3818" y="10971"/>
                    <a:pt x="1118" y="14571"/>
                  </a:cubicBezTo>
                  <a:cubicBezTo>
                    <a:pt x="-1582" y="18171"/>
                    <a:pt x="1118" y="19886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293846" y="332939"/>
              <a:ext cx="56155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601" fill="norm" stroke="1" extrusionOk="0">
                  <a:moveTo>
                    <a:pt x="21223" y="20601"/>
                  </a:moveTo>
                  <a:cubicBezTo>
                    <a:pt x="17223" y="15201"/>
                    <a:pt x="13223" y="9801"/>
                    <a:pt x="8823" y="5751"/>
                  </a:cubicBezTo>
                  <a:cubicBezTo>
                    <a:pt x="4423" y="1701"/>
                    <a:pt x="-377" y="-999"/>
                    <a:pt x="23" y="351"/>
                  </a:cubicBezTo>
                  <a:cubicBezTo>
                    <a:pt x="423" y="1701"/>
                    <a:pt x="6023" y="7101"/>
                    <a:pt x="11623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524852" y="324219"/>
              <a:ext cx="142649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700" fill="norm" stroke="1" extrusionOk="0">
                  <a:moveTo>
                    <a:pt x="3254" y="20700"/>
                  </a:moveTo>
                  <a:cubicBezTo>
                    <a:pt x="1375" y="13500"/>
                    <a:pt x="-503" y="6300"/>
                    <a:pt x="123" y="2700"/>
                  </a:cubicBezTo>
                  <a:cubicBezTo>
                    <a:pt x="749" y="-900"/>
                    <a:pt x="3880" y="-900"/>
                    <a:pt x="7793" y="2700"/>
                  </a:cubicBezTo>
                  <a:cubicBezTo>
                    <a:pt x="11706" y="6300"/>
                    <a:pt x="16401" y="13500"/>
                    <a:pt x="21097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541497" y="418940"/>
              <a:ext cx="195854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700" fill="norm" stroke="1" extrusionOk="0">
                  <a:moveTo>
                    <a:pt x="3375" y="0"/>
                  </a:moveTo>
                  <a:cubicBezTo>
                    <a:pt x="1749" y="7200"/>
                    <a:pt x="123" y="14400"/>
                    <a:pt x="7" y="18000"/>
                  </a:cubicBezTo>
                  <a:cubicBezTo>
                    <a:pt x="-109" y="21600"/>
                    <a:pt x="1285" y="21600"/>
                    <a:pt x="5117" y="18000"/>
                  </a:cubicBezTo>
                  <a:cubicBezTo>
                    <a:pt x="8949" y="14400"/>
                    <a:pt x="15220" y="7200"/>
                    <a:pt x="214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789061" y="253840"/>
              <a:ext cx="227690" cy="19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13" fill="norm" stroke="1" extrusionOk="0">
                  <a:moveTo>
                    <a:pt x="20914" y="0"/>
                  </a:moveTo>
                  <a:cubicBezTo>
                    <a:pt x="18714" y="4461"/>
                    <a:pt x="16514" y="8922"/>
                    <a:pt x="14014" y="12443"/>
                  </a:cubicBezTo>
                  <a:cubicBezTo>
                    <a:pt x="11514" y="15965"/>
                    <a:pt x="8714" y="18548"/>
                    <a:pt x="6614" y="19957"/>
                  </a:cubicBezTo>
                  <a:cubicBezTo>
                    <a:pt x="4514" y="21365"/>
                    <a:pt x="3114" y="21600"/>
                    <a:pt x="2114" y="21013"/>
                  </a:cubicBezTo>
                  <a:cubicBezTo>
                    <a:pt x="1114" y="20426"/>
                    <a:pt x="514" y="19017"/>
                    <a:pt x="214" y="17726"/>
                  </a:cubicBezTo>
                  <a:cubicBezTo>
                    <a:pt x="-86" y="16435"/>
                    <a:pt x="-86" y="15261"/>
                    <a:pt x="314" y="14204"/>
                  </a:cubicBezTo>
                  <a:cubicBezTo>
                    <a:pt x="714" y="13148"/>
                    <a:pt x="1514" y="12209"/>
                    <a:pt x="3114" y="11622"/>
                  </a:cubicBezTo>
                  <a:cubicBezTo>
                    <a:pt x="4714" y="11035"/>
                    <a:pt x="7114" y="10800"/>
                    <a:pt x="10314" y="11974"/>
                  </a:cubicBezTo>
                  <a:cubicBezTo>
                    <a:pt x="13514" y="13148"/>
                    <a:pt x="17514" y="15730"/>
                    <a:pt x="21514" y="1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080250" y="107790"/>
              <a:ext cx="12459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6200" y="0"/>
                  </a:moveTo>
                  <a:cubicBezTo>
                    <a:pt x="18360" y="2000"/>
                    <a:pt x="20520" y="4000"/>
                    <a:pt x="21060" y="6700"/>
                  </a:cubicBezTo>
                  <a:cubicBezTo>
                    <a:pt x="21600" y="9400"/>
                    <a:pt x="20520" y="12800"/>
                    <a:pt x="16740" y="15400"/>
                  </a:cubicBezTo>
                  <a:cubicBezTo>
                    <a:pt x="12960" y="18000"/>
                    <a:pt x="648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991100" y="764733"/>
              <a:ext cx="1949450" cy="7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15820"/>
                  </a:moveTo>
                  <a:cubicBezTo>
                    <a:pt x="633" y="18288"/>
                    <a:pt x="1266" y="20757"/>
                    <a:pt x="2076" y="21065"/>
                  </a:cubicBezTo>
                  <a:cubicBezTo>
                    <a:pt x="2885" y="21374"/>
                    <a:pt x="3870" y="19523"/>
                    <a:pt x="4784" y="17671"/>
                  </a:cubicBezTo>
                  <a:cubicBezTo>
                    <a:pt x="5699" y="15820"/>
                    <a:pt x="6543" y="13968"/>
                    <a:pt x="7458" y="12117"/>
                  </a:cubicBezTo>
                  <a:cubicBezTo>
                    <a:pt x="8373" y="10265"/>
                    <a:pt x="9358" y="8414"/>
                    <a:pt x="10202" y="6871"/>
                  </a:cubicBezTo>
                  <a:cubicBezTo>
                    <a:pt x="11046" y="5328"/>
                    <a:pt x="11750" y="4094"/>
                    <a:pt x="12453" y="3168"/>
                  </a:cubicBezTo>
                  <a:cubicBezTo>
                    <a:pt x="13157" y="2243"/>
                    <a:pt x="13861" y="1625"/>
                    <a:pt x="14681" y="1008"/>
                  </a:cubicBezTo>
                  <a:cubicBezTo>
                    <a:pt x="15502" y="391"/>
                    <a:pt x="16440" y="-226"/>
                    <a:pt x="17355" y="83"/>
                  </a:cubicBezTo>
                  <a:cubicBezTo>
                    <a:pt x="18270" y="391"/>
                    <a:pt x="19161" y="1625"/>
                    <a:pt x="19864" y="3785"/>
                  </a:cubicBezTo>
                  <a:cubicBezTo>
                    <a:pt x="20568" y="5945"/>
                    <a:pt x="21084" y="9031"/>
                    <a:pt x="21600" y="12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969726" y="1016792"/>
              <a:ext cx="161018" cy="24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17" fill="norm" stroke="1" extrusionOk="0">
                  <a:moveTo>
                    <a:pt x="3270" y="5455"/>
                  </a:moveTo>
                  <a:cubicBezTo>
                    <a:pt x="2148" y="9886"/>
                    <a:pt x="1026" y="14317"/>
                    <a:pt x="465" y="16994"/>
                  </a:cubicBezTo>
                  <a:cubicBezTo>
                    <a:pt x="-96" y="19671"/>
                    <a:pt x="-96" y="20594"/>
                    <a:pt x="185" y="20502"/>
                  </a:cubicBezTo>
                  <a:cubicBezTo>
                    <a:pt x="465" y="20409"/>
                    <a:pt x="1026" y="19302"/>
                    <a:pt x="2569" y="15886"/>
                  </a:cubicBezTo>
                  <a:cubicBezTo>
                    <a:pt x="4112" y="12471"/>
                    <a:pt x="6636" y="6748"/>
                    <a:pt x="8460" y="3609"/>
                  </a:cubicBezTo>
                  <a:cubicBezTo>
                    <a:pt x="10283" y="471"/>
                    <a:pt x="11405" y="-83"/>
                    <a:pt x="13088" y="9"/>
                  </a:cubicBezTo>
                  <a:cubicBezTo>
                    <a:pt x="14772" y="102"/>
                    <a:pt x="17016" y="840"/>
                    <a:pt x="18559" y="4071"/>
                  </a:cubicBezTo>
                  <a:cubicBezTo>
                    <a:pt x="20101" y="7302"/>
                    <a:pt x="20943" y="13025"/>
                    <a:pt x="21223" y="16348"/>
                  </a:cubicBezTo>
                  <a:cubicBezTo>
                    <a:pt x="21504" y="19671"/>
                    <a:pt x="21223" y="20594"/>
                    <a:pt x="20943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692649" y="755490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679950" y="69199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775200" y="774540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768849" y="806290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946650" y="742790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694766" y="15627"/>
              <a:ext cx="137584" cy="14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665" y="9595"/>
                  </a:moveTo>
                  <a:cubicBezTo>
                    <a:pt x="332" y="11421"/>
                    <a:pt x="0" y="13246"/>
                    <a:pt x="0" y="15528"/>
                  </a:cubicBezTo>
                  <a:cubicBezTo>
                    <a:pt x="0" y="17809"/>
                    <a:pt x="332" y="20547"/>
                    <a:pt x="665" y="21004"/>
                  </a:cubicBezTo>
                  <a:cubicBezTo>
                    <a:pt x="997" y="21460"/>
                    <a:pt x="1329" y="19635"/>
                    <a:pt x="1662" y="16288"/>
                  </a:cubicBezTo>
                  <a:cubicBezTo>
                    <a:pt x="1994" y="12942"/>
                    <a:pt x="2326" y="8074"/>
                    <a:pt x="2991" y="4880"/>
                  </a:cubicBezTo>
                  <a:cubicBezTo>
                    <a:pt x="3655" y="1685"/>
                    <a:pt x="4652" y="164"/>
                    <a:pt x="5815" y="12"/>
                  </a:cubicBezTo>
                  <a:cubicBezTo>
                    <a:pt x="6978" y="-140"/>
                    <a:pt x="8308" y="1077"/>
                    <a:pt x="10966" y="4271"/>
                  </a:cubicBezTo>
                  <a:cubicBezTo>
                    <a:pt x="13625" y="7466"/>
                    <a:pt x="17612" y="12637"/>
                    <a:pt x="21600" y="17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749155" y="1639873"/>
              <a:ext cx="270146" cy="54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9" fill="norm" stroke="1" extrusionOk="0">
                  <a:moveTo>
                    <a:pt x="20018" y="2175"/>
                  </a:moveTo>
                  <a:cubicBezTo>
                    <a:pt x="20018" y="1760"/>
                    <a:pt x="20018" y="1344"/>
                    <a:pt x="18921" y="929"/>
                  </a:cubicBezTo>
                  <a:cubicBezTo>
                    <a:pt x="17825" y="514"/>
                    <a:pt x="15631" y="98"/>
                    <a:pt x="13606" y="15"/>
                  </a:cubicBezTo>
                  <a:cubicBezTo>
                    <a:pt x="11581" y="-68"/>
                    <a:pt x="9724" y="181"/>
                    <a:pt x="7868" y="1054"/>
                  </a:cubicBezTo>
                  <a:cubicBezTo>
                    <a:pt x="6012" y="1926"/>
                    <a:pt x="4156" y="3421"/>
                    <a:pt x="2974" y="5166"/>
                  </a:cubicBezTo>
                  <a:cubicBezTo>
                    <a:pt x="1793" y="6910"/>
                    <a:pt x="1287" y="8904"/>
                    <a:pt x="865" y="11147"/>
                  </a:cubicBezTo>
                  <a:cubicBezTo>
                    <a:pt x="443" y="13390"/>
                    <a:pt x="106" y="15883"/>
                    <a:pt x="21" y="17420"/>
                  </a:cubicBezTo>
                  <a:cubicBezTo>
                    <a:pt x="-63" y="18957"/>
                    <a:pt x="106" y="19538"/>
                    <a:pt x="443" y="20037"/>
                  </a:cubicBezTo>
                  <a:cubicBezTo>
                    <a:pt x="781" y="20535"/>
                    <a:pt x="1287" y="20950"/>
                    <a:pt x="1962" y="21200"/>
                  </a:cubicBezTo>
                  <a:cubicBezTo>
                    <a:pt x="2637" y="21449"/>
                    <a:pt x="3481" y="21532"/>
                    <a:pt x="5674" y="21200"/>
                  </a:cubicBezTo>
                  <a:cubicBezTo>
                    <a:pt x="7868" y="20867"/>
                    <a:pt x="11412" y="20120"/>
                    <a:pt x="14281" y="19330"/>
                  </a:cubicBezTo>
                  <a:cubicBezTo>
                    <a:pt x="17149" y="18541"/>
                    <a:pt x="19343" y="17710"/>
                    <a:pt x="21537" y="16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778000" y="1904840"/>
              <a:ext cx="254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6400"/>
                    <a:pt x="9720" y="11200"/>
                    <a:pt x="13320" y="7600"/>
                  </a:cubicBezTo>
                  <a:cubicBezTo>
                    <a:pt x="16920" y="4000"/>
                    <a:pt x="19260" y="2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156449" y="1619090"/>
              <a:ext cx="288301" cy="50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23" fill="norm" stroke="1" extrusionOk="0">
                  <a:moveTo>
                    <a:pt x="21475" y="1898"/>
                  </a:moveTo>
                  <a:cubicBezTo>
                    <a:pt x="21002" y="1446"/>
                    <a:pt x="20529" y="994"/>
                    <a:pt x="18716" y="633"/>
                  </a:cubicBezTo>
                  <a:cubicBezTo>
                    <a:pt x="16903" y="271"/>
                    <a:pt x="13749" y="0"/>
                    <a:pt x="11384" y="0"/>
                  </a:cubicBezTo>
                  <a:cubicBezTo>
                    <a:pt x="9020" y="0"/>
                    <a:pt x="7443" y="271"/>
                    <a:pt x="6024" y="1220"/>
                  </a:cubicBezTo>
                  <a:cubicBezTo>
                    <a:pt x="4605" y="2169"/>
                    <a:pt x="3344" y="3796"/>
                    <a:pt x="2398" y="6146"/>
                  </a:cubicBezTo>
                  <a:cubicBezTo>
                    <a:pt x="1452" y="8495"/>
                    <a:pt x="821" y="11568"/>
                    <a:pt x="427" y="14144"/>
                  </a:cubicBezTo>
                  <a:cubicBezTo>
                    <a:pt x="33" y="16720"/>
                    <a:pt x="-125" y="18798"/>
                    <a:pt x="111" y="20018"/>
                  </a:cubicBezTo>
                  <a:cubicBezTo>
                    <a:pt x="348" y="21238"/>
                    <a:pt x="979" y="21600"/>
                    <a:pt x="3738" y="21510"/>
                  </a:cubicBezTo>
                  <a:cubicBezTo>
                    <a:pt x="6497" y="21419"/>
                    <a:pt x="11384" y="20877"/>
                    <a:pt x="16272" y="20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521420" y="1712024"/>
              <a:ext cx="208462" cy="64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44" fill="norm" stroke="1" extrusionOk="0">
                  <a:moveTo>
                    <a:pt x="3160" y="4931"/>
                  </a:moveTo>
                  <a:cubicBezTo>
                    <a:pt x="2304" y="5143"/>
                    <a:pt x="1449" y="5354"/>
                    <a:pt x="1021" y="6233"/>
                  </a:cubicBezTo>
                  <a:cubicBezTo>
                    <a:pt x="594" y="7113"/>
                    <a:pt x="594" y="8660"/>
                    <a:pt x="701" y="10771"/>
                  </a:cubicBezTo>
                  <a:cubicBezTo>
                    <a:pt x="807" y="12882"/>
                    <a:pt x="1021" y="15556"/>
                    <a:pt x="1128" y="17174"/>
                  </a:cubicBezTo>
                  <a:cubicBezTo>
                    <a:pt x="1235" y="18792"/>
                    <a:pt x="1235" y="19355"/>
                    <a:pt x="1128" y="19988"/>
                  </a:cubicBezTo>
                  <a:cubicBezTo>
                    <a:pt x="1021" y="20621"/>
                    <a:pt x="807" y="21325"/>
                    <a:pt x="594" y="21430"/>
                  </a:cubicBezTo>
                  <a:cubicBezTo>
                    <a:pt x="380" y="21536"/>
                    <a:pt x="166" y="21043"/>
                    <a:pt x="59" y="19355"/>
                  </a:cubicBezTo>
                  <a:cubicBezTo>
                    <a:pt x="-48" y="17666"/>
                    <a:pt x="-48" y="14782"/>
                    <a:pt x="380" y="12214"/>
                  </a:cubicBezTo>
                  <a:cubicBezTo>
                    <a:pt x="807" y="9645"/>
                    <a:pt x="1663" y="7394"/>
                    <a:pt x="2946" y="5565"/>
                  </a:cubicBezTo>
                  <a:cubicBezTo>
                    <a:pt x="4229" y="3735"/>
                    <a:pt x="5940" y="2328"/>
                    <a:pt x="7865" y="1378"/>
                  </a:cubicBezTo>
                  <a:cubicBezTo>
                    <a:pt x="9790" y="429"/>
                    <a:pt x="11928" y="-64"/>
                    <a:pt x="14281" y="6"/>
                  </a:cubicBezTo>
                  <a:cubicBezTo>
                    <a:pt x="16633" y="77"/>
                    <a:pt x="19200" y="710"/>
                    <a:pt x="20376" y="1800"/>
                  </a:cubicBezTo>
                  <a:cubicBezTo>
                    <a:pt x="21552" y="2891"/>
                    <a:pt x="21338" y="4439"/>
                    <a:pt x="18772" y="5705"/>
                  </a:cubicBezTo>
                  <a:cubicBezTo>
                    <a:pt x="16205" y="6972"/>
                    <a:pt x="11287" y="7957"/>
                    <a:pt x="7972" y="8520"/>
                  </a:cubicBezTo>
                  <a:cubicBezTo>
                    <a:pt x="4657" y="9083"/>
                    <a:pt x="2946" y="9223"/>
                    <a:pt x="1235" y="9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724150" y="2000090"/>
              <a:ext cx="139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171"/>
                    <a:pt x="11782" y="12343"/>
                    <a:pt x="15382" y="15943"/>
                  </a:cubicBezTo>
                  <a:cubicBezTo>
                    <a:pt x="18982" y="19543"/>
                    <a:pt x="20291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730500" y="2019140"/>
              <a:ext cx="133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4469"/>
                    <a:pt x="10629" y="8938"/>
                    <a:pt x="7029" y="12538"/>
                  </a:cubicBezTo>
                  <a:cubicBezTo>
                    <a:pt x="3429" y="16138"/>
                    <a:pt x="1714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669905" y="1536540"/>
              <a:ext cx="16854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07" fill="norm" stroke="1" extrusionOk="0">
                  <a:moveTo>
                    <a:pt x="7729" y="0"/>
                  </a:moveTo>
                  <a:cubicBezTo>
                    <a:pt x="6109" y="3142"/>
                    <a:pt x="4489" y="6283"/>
                    <a:pt x="3409" y="9032"/>
                  </a:cubicBezTo>
                  <a:cubicBezTo>
                    <a:pt x="2329" y="11782"/>
                    <a:pt x="1789" y="14138"/>
                    <a:pt x="1249" y="16298"/>
                  </a:cubicBezTo>
                  <a:cubicBezTo>
                    <a:pt x="709" y="18458"/>
                    <a:pt x="169" y="20422"/>
                    <a:pt x="34" y="20225"/>
                  </a:cubicBezTo>
                  <a:cubicBezTo>
                    <a:pt x="-101" y="20029"/>
                    <a:pt x="169" y="17672"/>
                    <a:pt x="709" y="14531"/>
                  </a:cubicBezTo>
                  <a:cubicBezTo>
                    <a:pt x="1249" y="11389"/>
                    <a:pt x="2059" y="7462"/>
                    <a:pt x="2869" y="4516"/>
                  </a:cubicBezTo>
                  <a:cubicBezTo>
                    <a:pt x="3679" y="1571"/>
                    <a:pt x="4489" y="-393"/>
                    <a:pt x="6649" y="982"/>
                  </a:cubicBezTo>
                  <a:cubicBezTo>
                    <a:pt x="8809" y="2356"/>
                    <a:pt x="12319" y="7069"/>
                    <a:pt x="15019" y="10996"/>
                  </a:cubicBezTo>
                  <a:cubicBezTo>
                    <a:pt x="17719" y="14923"/>
                    <a:pt x="19609" y="18065"/>
                    <a:pt x="21499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948516" y="1700824"/>
              <a:ext cx="150284" cy="38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826"/>
                  </a:moveTo>
                  <a:cubicBezTo>
                    <a:pt x="20687" y="1232"/>
                    <a:pt x="19775" y="639"/>
                    <a:pt x="18558" y="283"/>
                  </a:cubicBezTo>
                  <a:cubicBezTo>
                    <a:pt x="17341" y="-73"/>
                    <a:pt x="15820" y="-192"/>
                    <a:pt x="13386" y="520"/>
                  </a:cubicBezTo>
                  <a:cubicBezTo>
                    <a:pt x="10952" y="1232"/>
                    <a:pt x="7606" y="2775"/>
                    <a:pt x="4868" y="5327"/>
                  </a:cubicBezTo>
                  <a:cubicBezTo>
                    <a:pt x="2130" y="7878"/>
                    <a:pt x="0" y="11439"/>
                    <a:pt x="0" y="14287"/>
                  </a:cubicBezTo>
                  <a:cubicBezTo>
                    <a:pt x="0" y="17135"/>
                    <a:pt x="2130" y="19272"/>
                    <a:pt x="3955" y="20340"/>
                  </a:cubicBezTo>
                  <a:cubicBezTo>
                    <a:pt x="5780" y="21408"/>
                    <a:pt x="7301" y="21408"/>
                    <a:pt x="8823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099711" y="1784190"/>
              <a:ext cx="234040" cy="26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01" fill="norm" stroke="1" extrusionOk="0">
                  <a:moveTo>
                    <a:pt x="17430" y="0"/>
                  </a:moveTo>
                  <a:cubicBezTo>
                    <a:pt x="16067" y="1728"/>
                    <a:pt x="14705" y="3456"/>
                    <a:pt x="12954" y="6653"/>
                  </a:cubicBezTo>
                  <a:cubicBezTo>
                    <a:pt x="11202" y="9850"/>
                    <a:pt x="9062" y="14515"/>
                    <a:pt x="7602" y="17194"/>
                  </a:cubicBezTo>
                  <a:cubicBezTo>
                    <a:pt x="6143" y="19872"/>
                    <a:pt x="5365" y="20563"/>
                    <a:pt x="4489" y="20995"/>
                  </a:cubicBezTo>
                  <a:cubicBezTo>
                    <a:pt x="3613" y="21427"/>
                    <a:pt x="2640" y="21600"/>
                    <a:pt x="1862" y="21082"/>
                  </a:cubicBezTo>
                  <a:cubicBezTo>
                    <a:pt x="1084" y="20563"/>
                    <a:pt x="500" y="19354"/>
                    <a:pt x="208" y="18058"/>
                  </a:cubicBezTo>
                  <a:cubicBezTo>
                    <a:pt x="-84" y="16762"/>
                    <a:pt x="-84" y="15379"/>
                    <a:pt x="305" y="14256"/>
                  </a:cubicBezTo>
                  <a:cubicBezTo>
                    <a:pt x="694" y="13133"/>
                    <a:pt x="1473" y="12269"/>
                    <a:pt x="2446" y="11837"/>
                  </a:cubicBezTo>
                  <a:cubicBezTo>
                    <a:pt x="3419" y="11405"/>
                    <a:pt x="4586" y="11405"/>
                    <a:pt x="7213" y="12442"/>
                  </a:cubicBezTo>
                  <a:cubicBezTo>
                    <a:pt x="9840" y="13478"/>
                    <a:pt x="13927" y="15552"/>
                    <a:pt x="16554" y="16762"/>
                  </a:cubicBezTo>
                  <a:cubicBezTo>
                    <a:pt x="19181" y="17971"/>
                    <a:pt x="20348" y="18317"/>
                    <a:pt x="21516" y="18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441700" y="1758790"/>
              <a:ext cx="5187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0" y="0"/>
                  </a:moveTo>
                  <a:cubicBezTo>
                    <a:pt x="7477" y="4000"/>
                    <a:pt x="14954" y="8000"/>
                    <a:pt x="18277" y="10960"/>
                  </a:cubicBezTo>
                  <a:cubicBezTo>
                    <a:pt x="21600" y="13920"/>
                    <a:pt x="20769" y="15840"/>
                    <a:pt x="17031" y="17440"/>
                  </a:cubicBezTo>
                  <a:cubicBezTo>
                    <a:pt x="13292" y="19040"/>
                    <a:pt x="6646" y="20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492500" y="1587703"/>
              <a:ext cx="255941" cy="59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31" fill="norm" stroke="1" extrusionOk="0">
                  <a:moveTo>
                    <a:pt x="0" y="2055"/>
                  </a:moveTo>
                  <a:cubicBezTo>
                    <a:pt x="1593" y="1519"/>
                    <a:pt x="3187" y="983"/>
                    <a:pt x="5843" y="638"/>
                  </a:cubicBezTo>
                  <a:cubicBezTo>
                    <a:pt x="8498" y="293"/>
                    <a:pt x="12216" y="140"/>
                    <a:pt x="14518" y="64"/>
                  </a:cubicBezTo>
                  <a:cubicBezTo>
                    <a:pt x="16820" y="-13"/>
                    <a:pt x="17705" y="-13"/>
                    <a:pt x="18590" y="25"/>
                  </a:cubicBezTo>
                  <a:cubicBezTo>
                    <a:pt x="19475" y="64"/>
                    <a:pt x="20361" y="140"/>
                    <a:pt x="20892" y="370"/>
                  </a:cubicBezTo>
                  <a:cubicBezTo>
                    <a:pt x="21423" y="600"/>
                    <a:pt x="21600" y="983"/>
                    <a:pt x="21157" y="2170"/>
                  </a:cubicBezTo>
                  <a:cubicBezTo>
                    <a:pt x="20715" y="3357"/>
                    <a:pt x="19652" y="5349"/>
                    <a:pt x="18679" y="7417"/>
                  </a:cubicBezTo>
                  <a:cubicBezTo>
                    <a:pt x="17705" y="9485"/>
                    <a:pt x="16820" y="11630"/>
                    <a:pt x="16820" y="13583"/>
                  </a:cubicBezTo>
                  <a:cubicBezTo>
                    <a:pt x="16820" y="15536"/>
                    <a:pt x="17705" y="17298"/>
                    <a:pt x="18325" y="18408"/>
                  </a:cubicBezTo>
                  <a:cubicBezTo>
                    <a:pt x="18944" y="19519"/>
                    <a:pt x="19298" y="19978"/>
                    <a:pt x="19475" y="20400"/>
                  </a:cubicBezTo>
                  <a:cubicBezTo>
                    <a:pt x="19652" y="20821"/>
                    <a:pt x="19652" y="21204"/>
                    <a:pt x="19033" y="21396"/>
                  </a:cubicBezTo>
                  <a:cubicBezTo>
                    <a:pt x="18413" y="21587"/>
                    <a:pt x="17174" y="21587"/>
                    <a:pt x="14430" y="21319"/>
                  </a:cubicBezTo>
                  <a:cubicBezTo>
                    <a:pt x="11685" y="21051"/>
                    <a:pt x="7436" y="20515"/>
                    <a:pt x="3187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273550" y="1900191"/>
              <a:ext cx="1778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600" y="11153"/>
                    <a:pt x="7200" y="2153"/>
                    <a:pt x="10800" y="353"/>
                  </a:cubicBezTo>
                  <a:cubicBezTo>
                    <a:pt x="14400" y="-1447"/>
                    <a:pt x="180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337050" y="207629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741709" y="1718506"/>
              <a:ext cx="152025" cy="65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33" fill="norm" stroke="1" extrusionOk="0">
                  <a:moveTo>
                    <a:pt x="2019" y="6948"/>
                  </a:moveTo>
                  <a:cubicBezTo>
                    <a:pt x="836" y="7920"/>
                    <a:pt x="-348" y="8892"/>
                    <a:pt x="96" y="10629"/>
                  </a:cubicBezTo>
                  <a:cubicBezTo>
                    <a:pt x="540" y="12365"/>
                    <a:pt x="2611" y="14865"/>
                    <a:pt x="3647" y="16671"/>
                  </a:cubicBezTo>
                  <a:cubicBezTo>
                    <a:pt x="4682" y="18477"/>
                    <a:pt x="4682" y="19588"/>
                    <a:pt x="4534" y="20352"/>
                  </a:cubicBezTo>
                  <a:cubicBezTo>
                    <a:pt x="4386" y="21116"/>
                    <a:pt x="4090" y="21533"/>
                    <a:pt x="3647" y="21533"/>
                  </a:cubicBezTo>
                  <a:cubicBezTo>
                    <a:pt x="3203" y="21533"/>
                    <a:pt x="2611" y="21116"/>
                    <a:pt x="2167" y="19866"/>
                  </a:cubicBezTo>
                  <a:cubicBezTo>
                    <a:pt x="1723" y="18616"/>
                    <a:pt x="1427" y="16532"/>
                    <a:pt x="1279" y="14136"/>
                  </a:cubicBezTo>
                  <a:cubicBezTo>
                    <a:pt x="1131" y="11740"/>
                    <a:pt x="1131" y="9031"/>
                    <a:pt x="2019" y="6739"/>
                  </a:cubicBezTo>
                  <a:cubicBezTo>
                    <a:pt x="2907" y="4447"/>
                    <a:pt x="4682" y="2572"/>
                    <a:pt x="6310" y="1496"/>
                  </a:cubicBezTo>
                  <a:cubicBezTo>
                    <a:pt x="7937" y="419"/>
                    <a:pt x="9416" y="141"/>
                    <a:pt x="10896" y="37"/>
                  </a:cubicBezTo>
                  <a:cubicBezTo>
                    <a:pt x="12375" y="-67"/>
                    <a:pt x="13855" y="2"/>
                    <a:pt x="16074" y="871"/>
                  </a:cubicBezTo>
                  <a:cubicBezTo>
                    <a:pt x="18293" y="1739"/>
                    <a:pt x="21252" y="3406"/>
                    <a:pt x="21252" y="4968"/>
                  </a:cubicBezTo>
                  <a:cubicBezTo>
                    <a:pt x="21252" y="6531"/>
                    <a:pt x="18293" y="7990"/>
                    <a:pt x="15038" y="8927"/>
                  </a:cubicBezTo>
                  <a:cubicBezTo>
                    <a:pt x="11784" y="9865"/>
                    <a:pt x="8233" y="10282"/>
                    <a:pt x="6014" y="10351"/>
                  </a:cubicBezTo>
                  <a:cubicBezTo>
                    <a:pt x="3794" y="10420"/>
                    <a:pt x="2907" y="10143"/>
                    <a:pt x="2019" y="9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946650" y="1981040"/>
              <a:ext cx="152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60"/>
                    <a:pt x="9000" y="9120"/>
                    <a:pt x="12600" y="12720"/>
                  </a:cubicBezTo>
                  <a:cubicBezTo>
                    <a:pt x="16200" y="16320"/>
                    <a:pt x="18900" y="189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016499" y="2000090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476"/>
                    <a:pt x="9741" y="6952"/>
                    <a:pt x="6141" y="10552"/>
                  </a:cubicBezTo>
                  <a:cubicBezTo>
                    <a:pt x="2541" y="14152"/>
                    <a:pt x="1271" y="178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207491" y="1725146"/>
              <a:ext cx="132859" cy="39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73" fill="norm" stroke="1" extrusionOk="0">
                  <a:moveTo>
                    <a:pt x="21184" y="103"/>
                  </a:moveTo>
                  <a:cubicBezTo>
                    <a:pt x="17809" y="-12"/>
                    <a:pt x="14434" y="-127"/>
                    <a:pt x="11397" y="333"/>
                  </a:cubicBezTo>
                  <a:cubicBezTo>
                    <a:pt x="8359" y="792"/>
                    <a:pt x="5659" y="1826"/>
                    <a:pt x="3465" y="3952"/>
                  </a:cubicBezTo>
                  <a:cubicBezTo>
                    <a:pt x="1271" y="6077"/>
                    <a:pt x="-416" y="9294"/>
                    <a:pt x="90" y="12339"/>
                  </a:cubicBezTo>
                  <a:cubicBezTo>
                    <a:pt x="596" y="15384"/>
                    <a:pt x="3296" y="18256"/>
                    <a:pt x="5490" y="19750"/>
                  </a:cubicBezTo>
                  <a:cubicBezTo>
                    <a:pt x="7684" y="21243"/>
                    <a:pt x="9372" y="21358"/>
                    <a:pt x="11059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399616" y="1777840"/>
              <a:ext cx="232835" cy="28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8655" y="0"/>
                  </a:moveTo>
                  <a:cubicBezTo>
                    <a:pt x="17476" y="1612"/>
                    <a:pt x="16298" y="3224"/>
                    <a:pt x="14924" y="5964"/>
                  </a:cubicBezTo>
                  <a:cubicBezTo>
                    <a:pt x="13549" y="8704"/>
                    <a:pt x="11978" y="12573"/>
                    <a:pt x="10407" y="15313"/>
                  </a:cubicBezTo>
                  <a:cubicBezTo>
                    <a:pt x="8836" y="18054"/>
                    <a:pt x="7265" y="19666"/>
                    <a:pt x="5891" y="20552"/>
                  </a:cubicBezTo>
                  <a:cubicBezTo>
                    <a:pt x="4516" y="21439"/>
                    <a:pt x="3338" y="21600"/>
                    <a:pt x="2455" y="21278"/>
                  </a:cubicBezTo>
                  <a:cubicBezTo>
                    <a:pt x="1571" y="20955"/>
                    <a:pt x="982" y="20149"/>
                    <a:pt x="589" y="18940"/>
                  </a:cubicBezTo>
                  <a:cubicBezTo>
                    <a:pt x="196" y="17731"/>
                    <a:pt x="0" y="16119"/>
                    <a:pt x="0" y="14830"/>
                  </a:cubicBezTo>
                  <a:cubicBezTo>
                    <a:pt x="0" y="13540"/>
                    <a:pt x="196" y="12573"/>
                    <a:pt x="884" y="11928"/>
                  </a:cubicBezTo>
                  <a:cubicBezTo>
                    <a:pt x="1571" y="11284"/>
                    <a:pt x="2749" y="10961"/>
                    <a:pt x="5498" y="11606"/>
                  </a:cubicBezTo>
                  <a:cubicBezTo>
                    <a:pt x="8247" y="12251"/>
                    <a:pt x="12567" y="13863"/>
                    <a:pt x="15513" y="15475"/>
                  </a:cubicBezTo>
                  <a:cubicBezTo>
                    <a:pt x="18458" y="17087"/>
                    <a:pt x="20029" y="18699"/>
                    <a:pt x="21600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664199" y="1727040"/>
              <a:ext cx="17560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7624" y="0"/>
                  </a:moveTo>
                  <a:cubicBezTo>
                    <a:pt x="10927" y="474"/>
                    <a:pt x="14231" y="947"/>
                    <a:pt x="16899" y="2558"/>
                  </a:cubicBezTo>
                  <a:cubicBezTo>
                    <a:pt x="19567" y="4168"/>
                    <a:pt x="21600" y="6916"/>
                    <a:pt x="20965" y="9616"/>
                  </a:cubicBezTo>
                  <a:cubicBezTo>
                    <a:pt x="20329" y="12316"/>
                    <a:pt x="17026" y="14968"/>
                    <a:pt x="13087" y="16958"/>
                  </a:cubicBezTo>
                  <a:cubicBezTo>
                    <a:pt x="9148" y="18947"/>
                    <a:pt x="4574" y="202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42900" y="3047840"/>
              <a:ext cx="824230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66"/>
                  </a:moveTo>
                  <a:cubicBezTo>
                    <a:pt x="233" y="14289"/>
                    <a:pt x="466" y="17612"/>
                    <a:pt x="674" y="19440"/>
                  </a:cubicBezTo>
                  <a:cubicBezTo>
                    <a:pt x="882" y="21268"/>
                    <a:pt x="1065" y="21600"/>
                    <a:pt x="1279" y="21600"/>
                  </a:cubicBezTo>
                  <a:cubicBezTo>
                    <a:pt x="1492" y="21600"/>
                    <a:pt x="1736" y="21268"/>
                    <a:pt x="1958" y="20769"/>
                  </a:cubicBezTo>
                  <a:cubicBezTo>
                    <a:pt x="2180" y="20271"/>
                    <a:pt x="2380" y="19606"/>
                    <a:pt x="2596" y="18942"/>
                  </a:cubicBezTo>
                  <a:cubicBezTo>
                    <a:pt x="2812" y="18277"/>
                    <a:pt x="3045" y="17612"/>
                    <a:pt x="3226" y="17114"/>
                  </a:cubicBezTo>
                  <a:cubicBezTo>
                    <a:pt x="3406" y="16615"/>
                    <a:pt x="3533" y="16283"/>
                    <a:pt x="3658" y="15785"/>
                  </a:cubicBezTo>
                  <a:cubicBezTo>
                    <a:pt x="3783" y="15286"/>
                    <a:pt x="3905" y="14622"/>
                    <a:pt x="4044" y="14123"/>
                  </a:cubicBezTo>
                  <a:cubicBezTo>
                    <a:pt x="4182" y="13625"/>
                    <a:pt x="4338" y="13292"/>
                    <a:pt x="4488" y="12794"/>
                  </a:cubicBezTo>
                  <a:cubicBezTo>
                    <a:pt x="4637" y="12295"/>
                    <a:pt x="4782" y="11631"/>
                    <a:pt x="4926" y="11132"/>
                  </a:cubicBezTo>
                  <a:cubicBezTo>
                    <a:pt x="5070" y="10634"/>
                    <a:pt x="5214" y="10302"/>
                    <a:pt x="5364" y="9803"/>
                  </a:cubicBezTo>
                  <a:cubicBezTo>
                    <a:pt x="5514" y="9305"/>
                    <a:pt x="5669" y="8640"/>
                    <a:pt x="5833" y="8142"/>
                  </a:cubicBezTo>
                  <a:cubicBezTo>
                    <a:pt x="5996" y="7643"/>
                    <a:pt x="6168" y="7311"/>
                    <a:pt x="6340" y="6978"/>
                  </a:cubicBezTo>
                  <a:cubicBezTo>
                    <a:pt x="6512" y="6646"/>
                    <a:pt x="6684" y="6314"/>
                    <a:pt x="6856" y="5982"/>
                  </a:cubicBezTo>
                  <a:cubicBezTo>
                    <a:pt x="7028" y="5649"/>
                    <a:pt x="7200" y="5317"/>
                    <a:pt x="7369" y="4985"/>
                  </a:cubicBezTo>
                  <a:cubicBezTo>
                    <a:pt x="7538" y="4652"/>
                    <a:pt x="7705" y="4320"/>
                    <a:pt x="7885" y="3988"/>
                  </a:cubicBezTo>
                  <a:cubicBezTo>
                    <a:pt x="8065" y="3655"/>
                    <a:pt x="8259" y="3323"/>
                    <a:pt x="8451" y="2991"/>
                  </a:cubicBezTo>
                  <a:cubicBezTo>
                    <a:pt x="8642" y="2658"/>
                    <a:pt x="8831" y="2326"/>
                    <a:pt x="9022" y="2160"/>
                  </a:cubicBezTo>
                  <a:cubicBezTo>
                    <a:pt x="9214" y="1994"/>
                    <a:pt x="9408" y="1994"/>
                    <a:pt x="9594" y="1828"/>
                  </a:cubicBezTo>
                  <a:cubicBezTo>
                    <a:pt x="9779" y="1662"/>
                    <a:pt x="9957" y="1329"/>
                    <a:pt x="10148" y="1163"/>
                  </a:cubicBezTo>
                  <a:cubicBezTo>
                    <a:pt x="10340" y="997"/>
                    <a:pt x="10545" y="997"/>
                    <a:pt x="10747" y="997"/>
                  </a:cubicBezTo>
                  <a:cubicBezTo>
                    <a:pt x="10950" y="997"/>
                    <a:pt x="11149" y="997"/>
                    <a:pt x="11349" y="831"/>
                  </a:cubicBezTo>
                  <a:cubicBezTo>
                    <a:pt x="11549" y="665"/>
                    <a:pt x="11749" y="332"/>
                    <a:pt x="11943" y="166"/>
                  </a:cubicBezTo>
                  <a:cubicBezTo>
                    <a:pt x="12137" y="0"/>
                    <a:pt x="12325" y="0"/>
                    <a:pt x="12525" y="0"/>
                  </a:cubicBezTo>
                  <a:cubicBezTo>
                    <a:pt x="12725" y="0"/>
                    <a:pt x="12936" y="0"/>
                    <a:pt x="13141" y="0"/>
                  </a:cubicBezTo>
                  <a:cubicBezTo>
                    <a:pt x="13346" y="0"/>
                    <a:pt x="13546" y="0"/>
                    <a:pt x="13745" y="0"/>
                  </a:cubicBezTo>
                  <a:cubicBezTo>
                    <a:pt x="13945" y="0"/>
                    <a:pt x="14145" y="0"/>
                    <a:pt x="14339" y="0"/>
                  </a:cubicBezTo>
                  <a:cubicBezTo>
                    <a:pt x="14533" y="0"/>
                    <a:pt x="14722" y="0"/>
                    <a:pt x="14921" y="0"/>
                  </a:cubicBezTo>
                  <a:cubicBezTo>
                    <a:pt x="15121" y="0"/>
                    <a:pt x="15332" y="0"/>
                    <a:pt x="15534" y="0"/>
                  </a:cubicBezTo>
                  <a:cubicBezTo>
                    <a:pt x="15737" y="0"/>
                    <a:pt x="15931" y="0"/>
                    <a:pt x="16125" y="0"/>
                  </a:cubicBezTo>
                  <a:cubicBezTo>
                    <a:pt x="16319" y="0"/>
                    <a:pt x="16513" y="0"/>
                    <a:pt x="16694" y="0"/>
                  </a:cubicBezTo>
                  <a:cubicBezTo>
                    <a:pt x="16874" y="0"/>
                    <a:pt x="17040" y="0"/>
                    <a:pt x="17218" y="166"/>
                  </a:cubicBezTo>
                  <a:cubicBezTo>
                    <a:pt x="17395" y="332"/>
                    <a:pt x="17584" y="665"/>
                    <a:pt x="17767" y="997"/>
                  </a:cubicBezTo>
                  <a:cubicBezTo>
                    <a:pt x="17950" y="1329"/>
                    <a:pt x="18128" y="1662"/>
                    <a:pt x="18372" y="1994"/>
                  </a:cubicBezTo>
                  <a:cubicBezTo>
                    <a:pt x="18616" y="2326"/>
                    <a:pt x="18926" y="2658"/>
                    <a:pt x="19154" y="2991"/>
                  </a:cubicBezTo>
                  <a:cubicBezTo>
                    <a:pt x="19381" y="3323"/>
                    <a:pt x="19525" y="3655"/>
                    <a:pt x="19781" y="4320"/>
                  </a:cubicBezTo>
                  <a:cubicBezTo>
                    <a:pt x="20036" y="4985"/>
                    <a:pt x="20402" y="5982"/>
                    <a:pt x="20724" y="7311"/>
                  </a:cubicBezTo>
                  <a:cubicBezTo>
                    <a:pt x="21045" y="8640"/>
                    <a:pt x="21323" y="10302"/>
                    <a:pt x="21600" y="11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59833" y="3456509"/>
              <a:ext cx="281517" cy="42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2343" y="4721"/>
                  </a:moveTo>
                  <a:cubicBezTo>
                    <a:pt x="12180" y="3646"/>
                    <a:pt x="12018" y="2572"/>
                    <a:pt x="11774" y="1766"/>
                  </a:cubicBezTo>
                  <a:cubicBezTo>
                    <a:pt x="11531" y="960"/>
                    <a:pt x="11206" y="422"/>
                    <a:pt x="10394" y="154"/>
                  </a:cubicBezTo>
                  <a:cubicBezTo>
                    <a:pt x="9582" y="-115"/>
                    <a:pt x="8283" y="-115"/>
                    <a:pt x="6740" y="852"/>
                  </a:cubicBezTo>
                  <a:cubicBezTo>
                    <a:pt x="5197" y="1819"/>
                    <a:pt x="3411" y="3754"/>
                    <a:pt x="2111" y="6494"/>
                  </a:cubicBezTo>
                  <a:cubicBezTo>
                    <a:pt x="812" y="9234"/>
                    <a:pt x="0" y="12781"/>
                    <a:pt x="0" y="15306"/>
                  </a:cubicBezTo>
                  <a:cubicBezTo>
                    <a:pt x="0" y="17831"/>
                    <a:pt x="812" y="19336"/>
                    <a:pt x="2030" y="20249"/>
                  </a:cubicBezTo>
                  <a:cubicBezTo>
                    <a:pt x="3248" y="21163"/>
                    <a:pt x="4872" y="21485"/>
                    <a:pt x="7227" y="20733"/>
                  </a:cubicBezTo>
                  <a:cubicBezTo>
                    <a:pt x="9582" y="19981"/>
                    <a:pt x="12668" y="18154"/>
                    <a:pt x="14779" y="15682"/>
                  </a:cubicBezTo>
                  <a:cubicBezTo>
                    <a:pt x="16890" y="13210"/>
                    <a:pt x="18027" y="10094"/>
                    <a:pt x="17946" y="7676"/>
                  </a:cubicBezTo>
                  <a:cubicBezTo>
                    <a:pt x="17865" y="5258"/>
                    <a:pt x="16565" y="3539"/>
                    <a:pt x="14941" y="2572"/>
                  </a:cubicBezTo>
                  <a:cubicBezTo>
                    <a:pt x="13317" y="1604"/>
                    <a:pt x="11368" y="1389"/>
                    <a:pt x="9582" y="2195"/>
                  </a:cubicBezTo>
                  <a:cubicBezTo>
                    <a:pt x="7795" y="3001"/>
                    <a:pt x="6171" y="4828"/>
                    <a:pt x="6009" y="7085"/>
                  </a:cubicBezTo>
                  <a:cubicBezTo>
                    <a:pt x="5847" y="9342"/>
                    <a:pt x="7146" y="12028"/>
                    <a:pt x="8932" y="14178"/>
                  </a:cubicBezTo>
                  <a:cubicBezTo>
                    <a:pt x="10719" y="16327"/>
                    <a:pt x="12992" y="17939"/>
                    <a:pt x="15185" y="19067"/>
                  </a:cubicBezTo>
                  <a:cubicBezTo>
                    <a:pt x="17377" y="20195"/>
                    <a:pt x="19489" y="20840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47700" y="3518689"/>
              <a:ext cx="160723" cy="55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563" fill="norm" stroke="1" extrusionOk="0">
                  <a:moveTo>
                    <a:pt x="0" y="708"/>
                  </a:moveTo>
                  <a:cubicBezTo>
                    <a:pt x="1080" y="377"/>
                    <a:pt x="2160" y="46"/>
                    <a:pt x="3375" y="4"/>
                  </a:cubicBezTo>
                  <a:cubicBezTo>
                    <a:pt x="4590" y="-37"/>
                    <a:pt x="5940" y="211"/>
                    <a:pt x="8640" y="1287"/>
                  </a:cubicBezTo>
                  <a:cubicBezTo>
                    <a:pt x="11340" y="2363"/>
                    <a:pt x="15390" y="4266"/>
                    <a:pt x="17955" y="6460"/>
                  </a:cubicBezTo>
                  <a:cubicBezTo>
                    <a:pt x="20520" y="8653"/>
                    <a:pt x="21600" y="11135"/>
                    <a:pt x="19035" y="13701"/>
                  </a:cubicBezTo>
                  <a:cubicBezTo>
                    <a:pt x="16470" y="16266"/>
                    <a:pt x="10260" y="18915"/>
                    <a:pt x="4050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243377" y="3561195"/>
              <a:ext cx="229824" cy="49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8" fill="norm" stroke="1" extrusionOk="0">
                  <a:moveTo>
                    <a:pt x="709" y="1684"/>
                  </a:moveTo>
                  <a:cubicBezTo>
                    <a:pt x="312" y="955"/>
                    <a:pt x="-84" y="226"/>
                    <a:pt x="15" y="43"/>
                  </a:cubicBezTo>
                  <a:cubicBezTo>
                    <a:pt x="114" y="-139"/>
                    <a:pt x="709" y="226"/>
                    <a:pt x="2096" y="1820"/>
                  </a:cubicBezTo>
                  <a:cubicBezTo>
                    <a:pt x="3483" y="3415"/>
                    <a:pt x="5663" y="6241"/>
                    <a:pt x="7843" y="9248"/>
                  </a:cubicBezTo>
                  <a:cubicBezTo>
                    <a:pt x="10022" y="12256"/>
                    <a:pt x="12202" y="15446"/>
                    <a:pt x="13589" y="17314"/>
                  </a:cubicBezTo>
                  <a:cubicBezTo>
                    <a:pt x="14977" y="19183"/>
                    <a:pt x="15571" y="19729"/>
                    <a:pt x="16166" y="20276"/>
                  </a:cubicBezTo>
                  <a:cubicBezTo>
                    <a:pt x="16760" y="20823"/>
                    <a:pt x="17355" y="21370"/>
                    <a:pt x="17949" y="21415"/>
                  </a:cubicBezTo>
                  <a:cubicBezTo>
                    <a:pt x="18544" y="21461"/>
                    <a:pt x="19138" y="21005"/>
                    <a:pt x="19237" y="19365"/>
                  </a:cubicBezTo>
                  <a:cubicBezTo>
                    <a:pt x="19336" y="17724"/>
                    <a:pt x="18940" y="14899"/>
                    <a:pt x="18643" y="11983"/>
                  </a:cubicBezTo>
                  <a:cubicBezTo>
                    <a:pt x="18345" y="9066"/>
                    <a:pt x="18147" y="6058"/>
                    <a:pt x="18048" y="4327"/>
                  </a:cubicBezTo>
                  <a:cubicBezTo>
                    <a:pt x="17949" y="2595"/>
                    <a:pt x="17949" y="2139"/>
                    <a:pt x="18048" y="1684"/>
                  </a:cubicBezTo>
                  <a:cubicBezTo>
                    <a:pt x="18147" y="1228"/>
                    <a:pt x="18345" y="772"/>
                    <a:pt x="18940" y="636"/>
                  </a:cubicBezTo>
                  <a:cubicBezTo>
                    <a:pt x="19534" y="499"/>
                    <a:pt x="20525" y="681"/>
                    <a:pt x="21516" y="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519356" y="3777579"/>
              <a:ext cx="182445" cy="26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03" fill="norm" stroke="1" extrusionOk="0">
                  <a:moveTo>
                    <a:pt x="13207" y="6727"/>
                  </a:moveTo>
                  <a:cubicBezTo>
                    <a:pt x="11717" y="4670"/>
                    <a:pt x="10228" y="2613"/>
                    <a:pt x="8862" y="1413"/>
                  </a:cubicBezTo>
                  <a:cubicBezTo>
                    <a:pt x="7497" y="213"/>
                    <a:pt x="6255" y="-130"/>
                    <a:pt x="5262" y="41"/>
                  </a:cubicBezTo>
                  <a:cubicBezTo>
                    <a:pt x="4269" y="213"/>
                    <a:pt x="3524" y="899"/>
                    <a:pt x="2531" y="3899"/>
                  </a:cubicBezTo>
                  <a:cubicBezTo>
                    <a:pt x="1538" y="6899"/>
                    <a:pt x="297" y="12213"/>
                    <a:pt x="48" y="15470"/>
                  </a:cubicBezTo>
                  <a:cubicBezTo>
                    <a:pt x="-200" y="18727"/>
                    <a:pt x="545" y="19927"/>
                    <a:pt x="1538" y="20613"/>
                  </a:cubicBezTo>
                  <a:cubicBezTo>
                    <a:pt x="2531" y="21299"/>
                    <a:pt x="3772" y="21470"/>
                    <a:pt x="5510" y="19756"/>
                  </a:cubicBezTo>
                  <a:cubicBezTo>
                    <a:pt x="7248" y="18041"/>
                    <a:pt x="9483" y="14441"/>
                    <a:pt x="10848" y="11870"/>
                  </a:cubicBezTo>
                  <a:cubicBezTo>
                    <a:pt x="12214" y="9299"/>
                    <a:pt x="12710" y="7756"/>
                    <a:pt x="13331" y="7327"/>
                  </a:cubicBezTo>
                  <a:cubicBezTo>
                    <a:pt x="13952" y="6899"/>
                    <a:pt x="14697" y="7584"/>
                    <a:pt x="16062" y="8784"/>
                  </a:cubicBezTo>
                  <a:cubicBezTo>
                    <a:pt x="17428" y="9984"/>
                    <a:pt x="19414" y="11699"/>
                    <a:pt x="21400" y="13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733549" y="3689190"/>
              <a:ext cx="190501" cy="31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5219"/>
                  </a:moveTo>
                  <a:cubicBezTo>
                    <a:pt x="2880" y="6379"/>
                    <a:pt x="5760" y="7538"/>
                    <a:pt x="8040" y="9785"/>
                  </a:cubicBezTo>
                  <a:cubicBezTo>
                    <a:pt x="10320" y="12032"/>
                    <a:pt x="12000" y="15366"/>
                    <a:pt x="12720" y="17613"/>
                  </a:cubicBezTo>
                  <a:cubicBezTo>
                    <a:pt x="13440" y="19860"/>
                    <a:pt x="13200" y="21020"/>
                    <a:pt x="12720" y="21310"/>
                  </a:cubicBezTo>
                  <a:cubicBezTo>
                    <a:pt x="12240" y="21600"/>
                    <a:pt x="11520" y="21020"/>
                    <a:pt x="10920" y="18773"/>
                  </a:cubicBezTo>
                  <a:cubicBezTo>
                    <a:pt x="10320" y="16526"/>
                    <a:pt x="9840" y="12612"/>
                    <a:pt x="11640" y="9205"/>
                  </a:cubicBezTo>
                  <a:cubicBezTo>
                    <a:pt x="13440" y="5799"/>
                    <a:pt x="17520" y="289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157931" y="3485990"/>
              <a:ext cx="172520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21211" y="460"/>
                  </a:moveTo>
                  <a:cubicBezTo>
                    <a:pt x="20170" y="230"/>
                    <a:pt x="19129" y="0"/>
                    <a:pt x="17698" y="0"/>
                  </a:cubicBezTo>
                  <a:cubicBezTo>
                    <a:pt x="16266" y="0"/>
                    <a:pt x="14445" y="230"/>
                    <a:pt x="11712" y="1417"/>
                  </a:cubicBezTo>
                  <a:cubicBezTo>
                    <a:pt x="8980" y="2604"/>
                    <a:pt x="5336" y="4749"/>
                    <a:pt x="2994" y="7162"/>
                  </a:cubicBezTo>
                  <a:cubicBezTo>
                    <a:pt x="652" y="9574"/>
                    <a:pt x="-389" y="12255"/>
                    <a:pt x="131" y="14553"/>
                  </a:cubicBezTo>
                  <a:cubicBezTo>
                    <a:pt x="652" y="16851"/>
                    <a:pt x="2734" y="18766"/>
                    <a:pt x="6507" y="19877"/>
                  </a:cubicBezTo>
                  <a:cubicBezTo>
                    <a:pt x="10281" y="20987"/>
                    <a:pt x="15746" y="21294"/>
                    <a:pt x="212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575050" y="3454240"/>
              <a:ext cx="108490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2462" y="0"/>
                  </a:moveTo>
                  <a:cubicBezTo>
                    <a:pt x="14954" y="1976"/>
                    <a:pt x="17446" y="3953"/>
                    <a:pt x="19108" y="6000"/>
                  </a:cubicBezTo>
                  <a:cubicBezTo>
                    <a:pt x="20769" y="8047"/>
                    <a:pt x="21600" y="10165"/>
                    <a:pt x="21185" y="12247"/>
                  </a:cubicBezTo>
                  <a:cubicBezTo>
                    <a:pt x="20769" y="14329"/>
                    <a:pt x="19108" y="16376"/>
                    <a:pt x="15369" y="17929"/>
                  </a:cubicBezTo>
                  <a:cubicBezTo>
                    <a:pt x="11631" y="19482"/>
                    <a:pt x="5815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481630" y="3630689"/>
              <a:ext cx="151504" cy="63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03" fill="norm" stroke="1" extrusionOk="0">
                  <a:moveTo>
                    <a:pt x="1973" y="7103"/>
                  </a:moveTo>
                  <a:cubicBezTo>
                    <a:pt x="3173" y="9028"/>
                    <a:pt x="4373" y="10953"/>
                    <a:pt x="5273" y="13234"/>
                  </a:cubicBezTo>
                  <a:cubicBezTo>
                    <a:pt x="6173" y="15515"/>
                    <a:pt x="6773" y="18153"/>
                    <a:pt x="7073" y="19650"/>
                  </a:cubicBezTo>
                  <a:cubicBezTo>
                    <a:pt x="7373" y="21147"/>
                    <a:pt x="7373" y="21503"/>
                    <a:pt x="7073" y="21503"/>
                  </a:cubicBezTo>
                  <a:cubicBezTo>
                    <a:pt x="6773" y="21503"/>
                    <a:pt x="6173" y="21147"/>
                    <a:pt x="5123" y="19792"/>
                  </a:cubicBezTo>
                  <a:cubicBezTo>
                    <a:pt x="4073" y="18438"/>
                    <a:pt x="2573" y="16085"/>
                    <a:pt x="1523" y="13697"/>
                  </a:cubicBezTo>
                  <a:cubicBezTo>
                    <a:pt x="473" y="11309"/>
                    <a:pt x="-127" y="8885"/>
                    <a:pt x="23" y="6818"/>
                  </a:cubicBezTo>
                  <a:cubicBezTo>
                    <a:pt x="173" y="4751"/>
                    <a:pt x="1073" y="3040"/>
                    <a:pt x="2873" y="1935"/>
                  </a:cubicBezTo>
                  <a:cubicBezTo>
                    <a:pt x="4673" y="830"/>
                    <a:pt x="7373" y="331"/>
                    <a:pt x="10223" y="117"/>
                  </a:cubicBezTo>
                  <a:cubicBezTo>
                    <a:pt x="13073" y="-97"/>
                    <a:pt x="16073" y="-26"/>
                    <a:pt x="18173" y="402"/>
                  </a:cubicBezTo>
                  <a:cubicBezTo>
                    <a:pt x="20273" y="830"/>
                    <a:pt x="21473" y="1614"/>
                    <a:pt x="21473" y="2612"/>
                  </a:cubicBezTo>
                  <a:cubicBezTo>
                    <a:pt x="21473" y="3610"/>
                    <a:pt x="20273" y="4822"/>
                    <a:pt x="17873" y="5606"/>
                  </a:cubicBezTo>
                  <a:cubicBezTo>
                    <a:pt x="15473" y="6390"/>
                    <a:pt x="11873" y="6747"/>
                    <a:pt x="9323" y="6925"/>
                  </a:cubicBezTo>
                  <a:cubicBezTo>
                    <a:pt x="6773" y="7103"/>
                    <a:pt x="5273" y="7103"/>
                    <a:pt x="5123" y="7067"/>
                  </a:cubicBezTo>
                  <a:cubicBezTo>
                    <a:pt x="4973" y="7032"/>
                    <a:pt x="6173" y="6960"/>
                    <a:pt x="7373" y="6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647949" y="3898740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086"/>
                    <a:pt x="4114" y="6171"/>
                    <a:pt x="7714" y="9771"/>
                  </a:cubicBezTo>
                  <a:cubicBezTo>
                    <a:pt x="11314" y="13371"/>
                    <a:pt x="16457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680405" y="3866990"/>
              <a:ext cx="10089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0"/>
                  </a:moveTo>
                  <a:cubicBezTo>
                    <a:pt x="16604" y="1440"/>
                    <a:pt x="12196" y="2880"/>
                    <a:pt x="8449" y="5863"/>
                  </a:cubicBezTo>
                  <a:cubicBezTo>
                    <a:pt x="4702" y="8846"/>
                    <a:pt x="1616" y="13371"/>
                    <a:pt x="514" y="16251"/>
                  </a:cubicBezTo>
                  <a:cubicBezTo>
                    <a:pt x="-588" y="19131"/>
                    <a:pt x="294" y="20366"/>
                    <a:pt x="11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905339" y="3606640"/>
              <a:ext cx="11091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20959" y="939"/>
                  </a:moveTo>
                  <a:cubicBezTo>
                    <a:pt x="19359" y="470"/>
                    <a:pt x="17759" y="0"/>
                    <a:pt x="16159" y="0"/>
                  </a:cubicBezTo>
                  <a:cubicBezTo>
                    <a:pt x="14559" y="0"/>
                    <a:pt x="12959" y="470"/>
                    <a:pt x="10159" y="3052"/>
                  </a:cubicBezTo>
                  <a:cubicBezTo>
                    <a:pt x="7359" y="5635"/>
                    <a:pt x="3359" y="10330"/>
                    <a:pt x="1359" y="13461"/>
                  </a:cubicBezTo>
                  <a:cubicBezTo>
                    <a:pt x="-641" y="16591"/>
                    <a:pt x="-641" y="18157"/>
                    <a:pt x="2759" y="19252"/>
                  </a:cubicBezTo>
                  <a:cubicBezTo>
                    <a:pt x="6159" y="20348"/>
                    <a:pt x="12959" y="20974"/>
                    <a:pt x="197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150542" y="3746340"/>
              <a:ext cx="181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1371"/>
                    <a:pt x="1332" y="2743"/>
                    <a:pt x="132" y="6343"/>
                  </a:cubicBezTo>
                  <a:cubicBezTo>
                    <a:pt x="-1068" y="9943"/>
                    <a:pt x="6132" y="15771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149600" y="3651090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244850" y="3625690"/>
              <a:ext cx="6404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8100" y="0"/>
                  </a:moveTo>
                  <a:cubicBezTo>
                    <a:pt x="14850" y="3484"/>
                    <a:pt x="21600" y="6968"/>
                    <a:pt x="20250" y="10568"/>
                  </a:cubicBezTo>
                  <a:cubicBezTo>
                    <a:pt x="18900" y="14168"/>
                    <a:pt x="9450" y="178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557197" y="3331396"/>
              <a:ext cx="173303" cy="20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90" fill="norm" stroke="1" extrusionOk="0">
                  <a:moveTo>
                    <a:pt x="2570" y="10045"/>
                  </a:moveTo>
                  <a:cubicBezTo>
                    <a:pt x="2309" y="8954"/>
                    <a:pt x="2049" y="7863"/>
                    <a:pt x="1919" y="8299"/>
                  </a:cubicBezTo>
                  <a:cubicBezTo>
                    <a:pt x="1789" y="8735"/>
                    <a:pt x="1789" y="10699"/>
                    <a:pt x="1789" y="12772"/>
                  </a:cubicBezTo>
                  <a:cubicBezTo>
                    <a:pt x="1789" y="14845"/>
                    <a:pt x="1789" y="17026"/>
                    <a:pt x="1529" y="18663"/>
                  </a:cubicBezTo>
                  <a:cubicBezTo>
                    <a:pt x="1268" y="20299"/>
                    <a:pt x="748" y="21390"/>
                    <a:pt x="358" y="21390"/>
                  </a:cubicBezTo>
                  <a:cubicBezTo>
                    <a:pt x="-33" y="21390"/>
                    <a:pt x="-293" y="20299"/>
                    <a:pt x="618" y="16917"/>
                  </a:cubicBezTo>
                  <a:cubicBezTo>
                    <a:pt x="1529" y="13535"/>
                    <a:pt x="3611" y="7863"/>
                    <a:pt x="5042" y="4590"/>
                  </a:cubicBezTo>
                  <a:cubicBezTo>
                    <a:pt x="6473" y="1317"/>
                    <a:pt x="7254" y="445"/>
                    <a:pt x="8295" y="117"/>
                  </a:cubicBezTo>
                  <a:cubicBezTo>
                    <a:pt x="9336" y="-210"/>
                    <a:pt x="10637" y="8"/>
                    <a:pt x="12589" y="2626"/>
                  </a:cubicBezTo>
                  <a:cubicBezTo>
                    <a:pt x="14541" y="5245"/>
                    <a:pt x="17143" y="10263"/>
                    <a:pt x="18705" y="13426"/>
                  </a:cubicBezTo>
                  <a:cubicBezTo>
                    <a:pt x="20266" y="16590"/>
                    <a:pt x="20787" y="17899"/>
                    <a:pt x="21307" y="19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121150" y="3851845"/>
              <a:ext cx="3302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431" y="12582"/>
                    <a:pt x="8862" y="4867"/>
                    <a:pt x="12462" y="1782"/>
                  </a:cubicBezTo>
                  <a:cubicBezTo>
                    <a:pt x="16062" y="-1304"/>
                    <a:pt x="18831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210049" y="4000340"/>
              <a:ext cx="2476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15" y="18514"/>
                  </a:moveTo>
                  <a:cubicBezTo>
                    <a:pt x="1108" y="20057"/>
                    <a:pt x="0" y="21600"/>
                    <a:pt x="0" y="21600"/>
                  </a:cubicBezTo>
                  <a:cubicBezTo>
                    <a:pt x="0" y="21600"/>
                    <a:pt x="1108" y="20057"/>
                    <a:pt x="4892" y="16200"/>
                  </a:cubicBezTo>
                  <a:cubicBezTo>
                    <a:pt x="8677" y="12343"/>
                    <a:pt x="15138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849197" y="3495426"/>
              <a:ext cx="256204" cy="58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28" fill="norm" stroke="1" extrusionOk="0">
                  <a:moveTo>
                    <a:pt x="2840" y="8977"/>
                  </a:moveTo>
                  <a:cubicBezTo>
                    <a:pt x="1955" y="8045"/>
                    <a:pt x="1069" y="7112"/>
                    <a:pt x="538" y="6413"/>
                  </a:cubicBezTo>
                  <a:cubicBezTo>
                    <a:pt x="7" y="5714"/>
                    <a:pt x="-170" y="5247"/>
                    <a:pt x="184" y="5170"/>
                  </a:cubicBezTo>
                  <a:cubicBezTo>
                    <a:pt x="538" y="5092"/>
                    <a:pt x="1423" y="5403"/>
                    <a:pt x="3017" y="6879"/>
                  </a:cubicBezTo>
                  <a:cubicBezTo>
                    <a:pt x="4610" y="8355"/>
                    <a:pt x="6912" y="10997"/>
                    <a:pt x="8860" y="13483"/>
                  </a:cubicBezTo>
                  <a:cubicBezTo>
                    <a:pt x="10807" y="15970"/>
                    <a:pt x="12400" y="18301"/>
                    <a:pt x="13463" y="19699"/>
                  </a:cubicBezTo>
                  <a:cubicBezTo>
                    <a:pt x="14525" y="21098"/>
                    <a:pt x="15056" y="21564"/>
                    <a:pt x="15322" y="21525"/>
                  </a:cubicBezTo>
                  <a:cubicBezTo>
                    <a:pt x="15587" y="21486"/>
                    <a:pt x="15587" y="20942"/>
                    <a:pt x="15410" y="19272"/>
                  </a:cubicBezTo>
                  <a:cubicBezTo>
                    <a:pt x="15233" y="17601"/>
                    <a:pt x="14879" y="14804"/>
                    <a:pt x="14702" y="12007"/>
                  </a:cubicBezTo>
                  <a:cubicBezTo>
                    <a:pt x="14525" y="9210"/>
                    <a:pt x="14525" y="6413"/>
                    <a:pt x="14791" y="4509"/>
                  </a:cubicBezTo>
                  <a:cubicBezTo>
                    <a:pt x="15056" y="2606"/>
                    <a:pt x="15587" y="1596"/>
                    <a:pt x="16119" y="935"/>
                  </a:cubicBezTo>
                  <a:cubicBezTo>
                    <a:pt x="16650" y="275"/>
                    <a:pt x="17181" y="-36"/>
                    <a:pt x="17446" y="3"/>
                  </a:cubicBezTo>
                  <a:cubicBezTo>
                    <a:pt x="17712" y="42"/>
                    <a:pt x="17712" y="430"/>
                    <a:pt x="18332" y="1324"/>
                  </a:cubicBezTo>
                  <a:cubicBezTo>
                    <a:pt x="18951" y="2217"/>
                    <a:pt x="20191" y="3616"/>
                    <a:pt x="21430" y="5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176429" y="3808709"/>
              <a:ext cx="163921" cy="22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13" fill="norm" stroke="1" extrusionOk="0">
                  <a:moveTo>
                    <a:pt x="13138" y="12107"/>
                  </a:moveTo>
                  <a:cubicBezTo>
                    <a:pt x="11477" y="8707"/>
                    <a:pt x="9815" y="5307"/>
                    <a:pt x="8569" y="3107"/>
                  </a:cubicBezTo>
                  <a:cubicBezTo>
                    <a:pt x="7323" y="907"/>
                    <a:pt x="6492" y="-93"/>
                    <a:pt x="5661" y="7"/>
                  </a:cubicBezTo>
                  <a:cubicBezTo>
                    <a:pt x="4831" y="107"/>
                    <a:pt x="4000" y="1307"/>
                    <a:pt x="3031" y="4407"/>
                  </a:cubicBezTo>
                  <a:cubicBezTo>
                    <a:pt x="2061" y="7507"/>
                    <a:pt x="954" y="12507"/>
                    <a:pt x="400" y="15607"/>
                  </a:cubicBezTo>
                  <a:cubicBezTo>
                    <a:pt x="-154" y="18707"/>
                    <a:pt x="-154" y="19907"/>
                    <a:pt x="538" y="20607"/>
                  </a:cubicBezTo>
                  <a:cubicBezTo>
                    <a:pt x="1231" y="21307"/>
                    <a:pt x="2615" y="21507"/>
                    <a:pt x="4415" y="19707"/>
                  </a:cubicBezTo>
                  <a:cubicBezTo>
                    <a:pt x="6215" y="17907"/>
                    <a:pt x="8431" y="14107"/>
                    <a:pt x="9677" y="11407"/>
                  </a:cubicBezTo>
                  <a:cubicBezTo>
                    <a:pt x="10923" y="8707"/>
                    <a:pt x="11200" y="7107"/>
                    <a:pt x="11615" y="7207"/>
                  </a:cubicBezTo>
                  <a:cubicBezTo>
                    <a:pt x="12031" y="7307"/>
                    <a:pt x="12584" y="9107"/>
                    <a:pt x="14246" y="10907"/>
                  </a:cubicBezTo>
                  <a:cubicBezTo>
                    <a:pt x="15908" y="12707"/>
                    <a:pt x="18677" y="14507"/>
                    <a:pt x="21446" y="16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342051" y="3778090"/>
              <a:ext cx="239600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3" fill="norm" stroke="1" extrusionOk="0">
                  <a:moveTo>
                    <a:pt x="985" y="8606"/>
                  </a:moveTo>
                  <a:cubicBezTo>
                    <a:pt x="416" y="7594"/>
                    <a:pt x="-152" y="6581"/>
                    <a:pt x="37" y="6244"/>
                  </a:cubicBezTo>
                  <a:cubicBezTo>
                    <a:pt x="227" y="5906"/>
                    <a:pt x="1174" y="6244"/>
                    <a:pt x="3259" y="7762"/>
                  </a:cubicBezTo>
                  <a:cubicBezTo>
                    <a:pt x="5343" y="9281"/>
                    <a:pt x="8564" y="11981"/>
                    <a:pt x="10364" y="14175"/>
                  </a:cubicBezTo>
                  <a:cubicBezTo>
                    <a:pt x="12164" y="16369"/>
                    <a:pt x="12543" y="18056"/>
                    <a:pt x="12543" y="19322"/>
                  </a:cubicBezTo>
                  <a:cubicBezTo>
                    <a:pt x="12543" y="20588"/>
                    <a:pt x="12164" y="21431"/>
                    <a:pt x="11595" y="21516"/>
                  </a:cubicBezTo>
                  <a:cubicBezTo>
                    <a:pt x="11027" y="21600"/>
                    <a:pt x="10269" y="20925"/>
                    <a:pt x="9890" y="18731"/>
                  </a:cubicBezTo>
                  <a:cubicBezTo>
                    <a:pt x="9511" y="16538"/>
                    <a:pt x="9511" y="12825"/>
                    <a:pt x="11501" y="9450"/>
                  </a:cubicBezTo>
                  <a:cubicBezTo>
                    <a:pt x="13490" y="6075"/>
                    <a:pt x="17469" y="3037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821231" y="3474710"/>
              <a:ext cx="255719" cy="64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82" fill="norm" stroke="1" extrusionOk="0">
                  <a:moveTo>
                    <a:pt x="15016" y="1219"/>
                  </a:moveTo>
                  <a:cubicBezTo>
                    <a:pt x="14839" y="867"/>
                    <a:pt x="14662" y="515"/>
                    <a:pt x="14131" y="269"/>
                  </a:cubicBezTo>
                  <a:cubicBezTo>
                    <a:pt x="13600" y="23"/>
                    <a:pt x="12715" y="-118"/>
                    <a:pt x="11475" y="128"/>
                  </a:cubicBezTo>
                  <a:cubicBezTo>
                    <a:pt x="10236" y="375"/>
                    <a:pt x="8642" y="1008"/>
                    <a:pt x="6872" y="2415"/>
                  </a:cubicBezTo>
                  <a:cubicBezTo>
                    <a:pt x="5101" y="3822"/>
                    <a:pt x="3154" y="6003"/>
                    <a:pt x="1826" y="8255"/>
                  </a:cubicBezTo>
                  <a:cubicBezTo>
                    <a:pt x="498" y="10506"/>
                    <a:pt x="-210" y="12828"/>
                    <a:pt x="56" y="14868"/>
                  </a:cubicBezTo>
                  <a:cubicBezTo>
                    <a:pt x="321" y="16909"/>
                    <a:pt x="1560" y="18668"/>
                    <a:pt x="5279" y="19723"/>
                  </a:cubicBezTo>
                  <a:cubicBezTo>
                    <a:pt x="8997" y="20778"/>
                    <a:pt x="15193" y="21130"/>
                    <a:pt x="2139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6438433" y="3348026"/>
              <a:ext cx="330668" cy="33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04" fill="norm" stroke="1" extrusionOk="0">
                  <a:moveTo>
                    <a:pt x="12000" y="1491"/>
                  </a:moveTo>
                  <a:cubicBezTo>
                    <a:pt x="12138" y="824"/>
                    <a:pt x="12275" y="158"/>
                    <a:pt x="12069" y="24"/>
                  </a:cubicBezTo>
                  <a:cubicBezTo>
                    <a:pt x="11862" y="-109"/>
                    <a:pt x="11312" y="291"/>
                    <a:pt x="9317" y="1824"/>
                  </a:cubicBezTo>
                  <a:cubicBezTo>
                    <a:pt x="7322" y="3358"/>
                    <a:pt x="3883" y="6024"/>
                    <a:pt x="2025" y="7691"/>
                  </a:cubicBezTo>
                  <a:cubicBezTo>
                    <a:pt x="168" y="9358"/>
                    <a:pt x="-107" y="10024"/>
                    <a:pt x="31" y="10624"/>
                  </a:cubicBezTo>
                  <a:cubicBezTo>
                    <a:pt x="168" y="11224"/>
                    <a:pt x="718" y="11758"/>
                    <a:pt x="2025" y="11891"/>
                  </a:cubicBezTo>
                  <a:cubicBezTo>
                    <a:pt x="3332" y="12024"/>
                    <a:pt x="5396" y="11758"/>
                    <a:pt x="6910" y="11691"/>
                  </a:cubicBezTo>
                  <a:cubicBezTo>
                    <a:pt x="8423" y="11624"/>
                    <a:pt x="9386" y="11758"/>
                    <a:pt x="9730" y="12158"/>
                  </a:cubicBezTo>
                  <a:cubicBezTo>
                    <a:pt x="10074" y="12558"/>
                    <a:pt x="9799" y="13224"/>
                    <a:pt x="8423" y="14558"/>
                  </a:cubicBezTo>
                  <a:cubicBezTo>
                    <a:pt x="7047" y="15891"/>
                    <a:pt x="4571" y="17891"/>
                    <a:pt x="3126" y="19158"/>
                  </a:cubicBezTo>
                  <a:cubicBezTo>
                    <a:pt x="1682" y="20424"/>
                    <a:pt x="1269" y="20958"/>
                    <a:pt x="1406" y="21224"/>
                  </a:cubicBezTo>
                  <a:cubicBezTo>
                    <a:pt x="1544" y="21491"/>
                    <a:pt x="2232" y="21491"/>
                    <a:pt x="4983" y="21024"/>
                  </a:cubicBezTo>
                  <a:cubicBezTo>
                    <a:pt x="7735" y="20558"/>
                    <a:pt x="12550" y="19624"/>
                    <a:pt x="15646" y="18891"/>
                  </a:cubicBezTo>
                  <a:cubicBezTo>
                    <a:pt x="18741" y="18158"/>
                    <a:pt x="20117" y="17624"/>
                    <a:pt x="21493" y="17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7023100" y="3365340"/>
              <a:ext cx="2172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165"/>
                    <a:pt x="15709" y="10330"/>
                    <a:pt x="18655" y="13930"/>
                  </a:cubicBezTo>
                  <a:cubicBezTo>
                    <a:pt x="21600" y="17530"/>
                    <a:pt x="19636" y="19565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917338" y="3349693"/>
              <a:ext cx="353413" cy="4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44" fill="norm" stroke="1" extrusionOk="0">
                  <a:moveTo>
                    <a:pt x="1785" y="20944"/>
                  </a:moveTo>
                  <a:cubicBezTo>
                    <a:pt x="762" y="17704"/>
                    <a:pt x="-260" y="14464"/>
                    <a:pt x="60" y="11224"/>
                  </a:cubicBezTo>
                  <a:cubicBezTo>
                    <a:pt x="379" y="7984"/>
                    <a:pt x="2041" y="4744"/>
                    <a:pt x="4725" y="2584"/>
                  </a:cubicBezTo>
                  <a:cubicBezTo>
                    <a:pt x="7409" y="424"/>
                    <a:pt x="11115" y="-656"/>
                    <a:pt x="14055" y="424"/>
                  </a:cubicBezTo>
                  <a:cubicBezTo>
                    <a:pt x="16994" y="1504"/>
                    <a:pt x="19167" y="4744"/>
                    <a:pt x="21340" y="7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892835" y="3651090"/>
              <a:ext cx="339815" cy="6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14" fill="norm" stroke="1" extrusionOk="0">
                  <a:moveTo>
                    <a:pt x="1012" y="14175"/>
                  </a:moveTo>
                  <a:cubicBezTo>
                    <a:pt x="476" y="16200"/>
                    <a:pt x="-61" y="18225"/>
                    <a:pt x="6" y="19575"/>
                  </a:cubicBezTo>
                  <a:cubicBezTo>
                    <a:pt x="73" y="20925"/>
                    <a:pt x="744" y="21600"/>
                    <a:pt x="3159" y="19912"/>
                  </a:cubicBezTo>
                  <a:cubicBezTo>
                    <a:pt x="5574" y="18225"/>
                    <a:pt x="9733" y="14175"/>
                    <a:pt x="13087" y="10462"/>
                  </a:cubicBezTo>
                  <a:cubicBezTo>
                    <a:pt x="16441" y="6750"/>
                    <a:pt x="18990" y="3375"/>
                    <a:pt x="215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7328008" y="3333691"/>
              <a:ext cx="139592" cy="32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91" fill="norm" stroke="1" extrusionOk="0">
                  <a:moveTo>
                    <a:pt x="21261" y="3756"/>
                  </a:moveTo>
                  <a:cubicBezTo>
                    <a:pt x="21261" y="3059"/>
                    <a:pt x="21261" y="2362"/>
                    <a:pt x="21100" y="1666"/>
                  </a:cubicBezTo>
                  <a:cubicBezTo>
                    <a:pt x="20939" y="969"/>
                    <a:pt x="20616" y="272"/>
                    <a:pt x="19488" y="63"/>
                  </a:cubicBezTo>
                  <a:cubicBezTo>
                    <a:pt x="18360" y="-146"/>
                    <a:pt x="16425" y="133"/>
                    <a:pt x="13685" y="1387"/>
                  </a:cubicBezTo>
                  <a:cubicBezTo>
                    <a:pt x="10945" y="2641"/>
                    <a:pt x="7398" y="4871"/>
                    <a:pt x="4819" y="8006"/>
                  </a:cubicBezTo>
                  <a:cubicBezTo>
                    <a:pt x="2240" y="11142"/>
                    <a:pt x="628" y="15183"/>
                    <a:pt x="145" y="17622"/>
                  </a:cubicBezTo>
                  <a:cubicBezTo>
                    <a:pt x="-339" y="20060"/>
                    <a:pt x="306" y="20897"/>
                    <a:pt x="3368" y="21175"/>
                  </a:cubicBezTo>
                  <a:cubicBezTo>
                    <a:pt x="6431" y="21454"/>
                    <a:pt x="11912" y="21175"/>
                    <a:pt x="17392" y="20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7504568" y="3401546"/>
              <a:ext cx="197983" cy="27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8" fill="norm" stroke="1" extrusionOk="0">
                  <a:moveTo>
                    <a:pt x="2191" y="148"/>
                  </a:moveTo>
                  <a:cubicBezTo>
                    <a:pt x="1042" y="-17"/>
                    <a:pt x="-107" y="-182"/>
                    <a:pt x="8" y="478"/>
                  </a:cubicBezTo>
                  <a:cubicBezTo>
                    <a:pt x="123" y="1137"/>
                    <a:pt x="1502" y="2621"/>
                    <a:pt x="4144" y="5589"/>
                  </a:cubicBezTo>
                  <a:cubicBezTo>
                    <a:pt x="6787" y="8557"/>
                    <a:pt x="10693" y="13009"/>
                    <a:pt x="13795" y="15894"/>
                  </a:cubicBezTo>
                  <a:cubicBezTo>
                    <a:pt x="16897" y="18780"/>
                    <a:pt x="19195" y="20099"/>
                    <a:pt x="21493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7556500" y="3343612"/>
              <a:ext cx="196850" cy="35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161"/>
                  </a:moveTo>
                  <a:cubicBezTo>
                    <a:pt x="19974" y="34"/>
                    <a:pt x="18348" y="-93"/>
                    <a:pt x="17187" y="98"/>
                  </a:cubicBezTo>
                  <a:cubicBezTo>
                    <a:pt x="16026" y="288"/>
                    <a:pt x="15329" y="796"/>
                    <a:pt x="13355" y="3083"/>
                  </a:cubicBezTo>
                  <a:cubicBezTo>
                    <a:pt x="11381" y="5371"/>
                    <a:pt x="8129" y="9436"/>
                    <a:pt x="5690" y="12803"/>
                  </a:cubicBezTo>
                  <a:cubicBezTo>
                    <a:pt x="3252" y="16171"/>
                    <a:pt x="1626" y="18839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7721600" y="358759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778750" y="346059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880350" y="3482502"/>
              <a:ext cx="15240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600" y="11577"/>
                    <a:pt x="7200" y="3177"/>
                    <a:pt x="10800" y="777"/>
                  </a:cubicBezTo>
                  <a:cubicBezTo>
                    <a:pt x="14400" y="-1623"/>
                    <a:pt x="18000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931149" y="358759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227012" y="3428840"/>
              <a:ext cx="224838" cy="2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5" fill="norm" stroke="1" extrusionOk="0">
                  <a:moveTo>
                    <a:pt x="21443" y="0"/>
                  </a:moveTo>
                  <a:cubicBezTo>
                    <a:pt x="20232" y="3400"/>
                    <a:pt x="19021" y="6800"/>
                    <a:pt x="17406" y="9900"/>
                  </a:cubicBezTo>
                  <a:cubicBezTo>
                    <a:pt x="15791" y="13000"/>
                    <a:pt x="13772" y="15800"/>
                    <a:pt x="11753" y="17700"/>
                  </a:cubicBezTo>
                  <a:cubicBezTo>
                    <a:pt x="9735" y="19600"/>
                    <a:pt x="7716" y="20600"/>
                    <a:pt x="6101" y="21100"/>
                  </a:cubicBezTo>
                  <a:cubicBezTo>
                    <a:pt x="4486" y="21600"/>
                    <a:pt x="3275" y="21600"/>
                    <a:pt x="2366" y="21100"/>
                  </a:cubicBezTo>
                  <a:cubicBezTo>
                    <a:pt x="1458" y="20600"/>
                    <a:pt x="852" y="19600"/>
                    <a:pt x="449" y="18200"/>
                  </a:cubicBezTo>
                  <a:cubicBezTo>
                    <a:pt x="45" y="16800"/>
                    <a:pt x="-157" y="15000"/>
                    <a:pt x="146" y="13800"/>
                  </a:cubicBezTo>
                  <a:cubicBezTo>
                    <a:pt x="449" y="12600"/>
                    <a:pt x="1256" y="12000"/>
                    <a:pt x="2669" y="12000"/>
                  </a:cubicBezTo>
                  <a:cubicBezTo>
                    <a:pt x="4082" y="12000"/>
                    <a:pt x="6101" y="12600"/>
                    <a:pt x="9028" y="13700"/>
                  </a:cubicBezTo>
                  <a:cubicBezTo>
                    <a:pt x="11955" y="14800"/>
                    <a:pt x="15791" y="16400"/>
                    <a:pt x="19626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515350" y="3333590"/>
              <a:ext cx="12700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7280" y="225"/>
                  </a:cubicBezTo>
                  <a:cubicBezTo>
                    <a:pt x="16560" y="450"/>
                    <a:pt x="16920" y="900"/>
                    <a:pt x="18000" y="2745"/>
                  </a:cubicBezTo>
                  <a:cubicBezTo>
                    <a:pt x="19080" y="4590"/>
                    <a:pt x="20880" y="7830"/>
                    <a:pt x="20880" y="10665"/>
                  </a:cubicBezTo>
                  <a:cubicBezTo>
                    <a:pt x="20880" y="13500"/>
                    <a:pt x="19080" y="15930"/>
                    <a:pt x="15300" y="17685"/>
                  </a:cubicBezTo>
                  <a:cubicBezTo>
                    <a:pt x="11520" y="19440"/>
                    <a:pt x="5760" y="20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578599" y="3892390"/>
              <a:ext cx="1657351" cy="3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7200"/>
                  </a:moveTo>
                  <a:cubicBezTo>
                    <a:pt x="828" y="12000"/>
                    <a:pt x="1655" y="16800"/>
                    <a:pt x="2593" y="19200"/>
                  </a:cubicBezTo>
                  <a:cubicBezTo>
                    <a:pt x="3531" y="21600"/>
                    <a:pt x="4579" y="21600"/>
                    <a:pt x="5628" y="20400"/>
                  </a:cubicBezTo>
                  <a:cubicBezTo>
                    <a:pt x="6676" y="19200"/>
                    <a:pt x="7724" y="16800"/>
                    <a:pt x="8841" y="15000"/>
                  </a:cubicBezTo>
                  <a:cubicBezTo>
                    <a:pt x="9959" y="13200"/>
                    <a:pt x="11145" y="12000"/>
                    <a:pt x="12345" y="10200"/>
                  </a:cubicBezTo>
                  <a:cubicBezTo>
                    <a:pt x="13545" y="8400"/>
                    <a:pt x="14759" y="6000"/>
                    <a:pt x="15848" y="4200"/>
                  </a:cubicBezTo>
                  <a:cubicBezTo>
                    <a:pt x="16938" y="2400"/>
                    <a:pt x="17903" y="1200"/>
                    <a:pt x="18841" y="600"/>
                  </a:cubicBezTo>
                  <a:cubicBezTo>
                    <a:pt x="19779" y="0"/>
                    <a:pt x="2069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552499" y="4082890"/>
              <a:ext cx="27705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5218" y="0"/>
                  </a:moveTo>
                  <a:cubicBezTo>
                    <a:pt x="4236" y="0"/>
                    <a:pt x="3254" y="0"/>
                    <a:pt x="2273" y="0"/>
                  </a:cubicBezTo>
                  <a:cubicBezTo>
                    <a:pt x="1291" y="0"/>
                    <a:pt x="309" y="0"/>
                    <a:pt x="63" y="411"/>
                  </a:cubicBezTo>
                  <a:cubicBezTo>
                    <a:pt x="-182" y="823"/>
                    <a:pt x="309" y="1646"/>
                    <a:pt x="1045" y="3189"/>
                  </a:cubicBezTo>
                  <a:cubicBezTo>
                    <a:pt x="1782" y="4731"/>
                    <a:pt x="2763" y="6994"/>
                    <a:pt x="3336" y="8846"/>
                  </a:cubicBezTo>
                  <a:cubicBezTo>
                    <a:pt x="3909" y="10697"/>
                    <a:pt x="4073" y="12137"/>
                    <a:pt x="4073" y="12137"/>
                  </a:cubicBezTo>
                  <a:cubicBezTo>
                    <a:pt x="4073" y="12137"/>
                    <a:pt x="3909" y="10697"/>
                    <a:pt x="4891" y="8640"/>
                  </a:cubicBezTo>
                  <a:cubicBezTo>
                    <a:pt x="5873" y="6583"/>
                    <a:pt x="8000" y="3909"/>
                    <a:pt x="9963" y="2366"/>
                  </a:cubicBezTo>
                  <a:cubicBezTo>
                    <a:pt x="11927" y="823"/>
                    <a:pt x="13727" y="411"/>
                    <a:pt x="15036" y="411"/>
                  </a:cubicBezTo>
                  <a:cubicBezTo>
                    <a:pt x="16345" y="411"/>
                    <a:pt x="17163" y="823"/>
                    <a:pt x="17982" y="3909"/>
                  </a:cubicBezTo>
                  <a:cubicBezTo>
                    <a:pt x="18800" y="6994"/>
                    <a:pt x="19618" y="12754"/>
                    <a:pt x="20191" y="16149"/>
                  </a:cubicBezTo>
                  <a:cubicBezTo>
                    <a:pt x="20763" y="19543"/>
                    <a:pt x="21091" y="20571"/>
                    <a:pt x="21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782050" y="3371846"/>
              <a:ext cx="192617" cy="71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4273" y="758"/>
                  </a:moveTo>
                  <a:cubicBezTo>
                    <a:pt x="4747" y="440"/>
                    <a:pt x="5222" y="123"/>
                    <a:pt x="6171" y="27"/>
                  </a:cubicBezTo>
                  <a:cubicBezTo>
                    <a:pt x="7121" y="-68"/>
                    <a:pt x="8545" y="59"/>
                    <a:pt x="10563" y="885"/>
                  </a:cubicBezTo>
                  <a:cubicBezTo>
                    <a:pt x="12580" y="1711"/>
                    <a:pt x="15191" y="3236"/>
                    <a:pt x="17446" y="5205"/>
                  </a:cubicBezTo>
                  <a:cubicBezTo>
                    <a:pt x="19701" y="7174"/>
                    <a:pt x="21600" y="9588"/>
                    <a:pt x="21600" y="11812"/>
                  </a:cubicBezTo>
                  <a:cubicBezTo>
                    <a:pt x="21600" y="14036"/>
                    <a:pt x="19701" y="16068"/>
                    <a:pt x="15785" y="17657"/>
                  </a:cubicBezTo>
                  <a:cubicBezTo>
                    <a:pt x="11868" y="19245"/>
                    <a:pt x="5934" y="20388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485900" y="5308389"/>
              <a:ext cx="2032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850" y="11670"/>
                    <a:pt x="11700" y="3363"/>
                    <a:pt x="15300" y="870"/>
                  </a:cubicBezTo>
                  <a:cubicBezTo>
                    <a:pt x="18900" y="-1622"/>
                    <a:pt x="2025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524000" y="5467190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362199" y="4933790"/>
              <a:ext cx="571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80"/>
                    <a:pt x="9600" y="8160"/>
                    <a:pt x="13200" y="11760"/>
                  </a:cubicBezTo>
                  <a:cubicBezTo>
                    <a:pt x="16800" y="15360"/>
                    <a:pt x="19200" y="184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209799" y="5335541"/>
              <a:ext cx="495301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21074"/>
                  </a:moveTo>
                  <a:cubicBezTo>
                    <a:pt x="1938" y="16492"/>
                    <a:pt x="3877" y="11910"/>
                    <a:pt x="6323" y="7983"/>
                  </a:cubicBezTo>
                  <a:cubicBezTo>
                    <a:pt x="8769" y="4056"/>
                    <a:pt x="11723" y="783"/>
                    <a:pt x="14354" y="129"/>
                  </a:cubicBezTo>
                  <a:cubicBezTo>
                    <a:pt x="16985" y="-526"/>
                    <a:pt x="19292" y="1438"/>
                    <a:pt x="21600" y="3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298700" y="5664983"/>
              <a:ext cx="184150" cy="28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3264"/>
                  </a:moveTo>
                  <a:cubicBezTo>
                    <a:pt x="248" y="5329"/>
                    <a:pt x="497" y="7394"/>
                    <a:pt x="869" y="10173"/>
                  </a:cubicBezTo>
                  <a:cubicBezTo>
                    <a:pt x="1241" y="12953"/>
                    <a:pt x="1738" y="16447"/>
                    <a:pt x="1986" y="18591"/>
                  </a:cubicBezTo>
                  <a:cubicBezTo>
                    <a:pt x="2234" y="20735"/>
                    <a:pt x="2234" y="21529"/>
                    <a:pt x="2110" y="21529"/>
                  </a:cubicBezTo>
                  <a:cubicBezTo>
                    <a:pt x="1986" y="21529"/>
                    <a:pt x="1738" y="20735"/>
                    <a:pt x="2607" y="17638"/>
                  </a:cubicBezTo>
                  <a:cubicBezTo>
                    <a:pt x="3476" y="14541"/>
                    <a:pt x="5462" y="9141"/>
                    <a:pt x="6828" y="5964"/>
                  </a:cubicBezTo>
                  <a:cubicBezTo>
                    <a:pt x="8193" y="2788"/>
                    <a:pt x="8938" y="1835"/>
                    <a:pt x="9807" y="1120"/>
                  </a:cubicBezTo>
                  <a:cubicBezTo>
                    <a:pt x="10676" y="405"/>
                    <a:pt x="11669" y="-71"/>
                    <a:pt x="12538" y="8"/>
                  </a:cubicBezTo>
                  <a:cubicBezTo>
                    <a:pt x="13407" y="88"/>
                    <a:pt x="14152" y="723"/>
                    <a:pt x="15641" y="3661"/>
                  </a:cubicBezTo>
                  <a:cubicBezTo>
                    <a:pt x="17131" y="6600"/>
                    <a:pt x="19366" y="11841"/>
                    <a:pt x="21600" y="17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552699" y="5519578"/>
              <a:ext cx="228601" cy="14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3522"/>
                  </a:moveTo>
                  <a:cubicBezTo>
                    <a:pt x="600" y="2269"/>
                    <a:pt x="1200" y="1017"/>
                    <a:pt x="2600" y="391"/>
                  </a:cubicBezTo>
                  <a:cubicBezTo>
                    <a:pt x="4000" y="-235"/>
                    <a:pt x="6200" y="-235"/>
                    <a:pt x="7700" y="1330"/>
                  </a:cubicBezTo>
                  <a:cubicBezTo>
                    <a:pt x="9200" y="2895"/>
                    <a:pt x="10000" y="6026"/>
                    <a:pt x="9600" y="9156"/>
                  </a:cubicBezTo>
                  <a:cubicBezTo>
                    <a:pt x="9200" y="12287"/>
                    <a:pt x="7600" y="15417"/>
                    <a:pt x="6400" y="17452"/>
                  </a:cubicBezTo>
                  <a:cubicBezTo>
                    <a:pt x="5200" y="19487"/>
                    <a:pt x="4400" y="20426"/>
                    <a:pt x="4600" y="20895"/>
                  </a:cubicBezTo>
                  <a:cubicBezTo>
                    <a:pt x="4800" y="21365"/>
                    <a:pt x="6000" y="21365"/>
                    <a:pt x="9000" y="21208"/>
                  </a:cubicBezTo>
                  <a:cubicBezTo>
                    <a:pt x="12000" y="21052"/>
                    <a:pt x="16800" y="20739"/>
                    <a:pt x="21600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255287" y="5077723"/>
              <a:ext cx="376914" cy="51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5" fill="norm" stroke="1" extrusionOk="0">
                  <a:moveTo>
                    <a:pt x="129" y="2195"/>
                  </a:moveTo>
                  <a:cubicBezTo>
                    <a:pt x="9" y="1668"/>
                    <a:pt x="-112" y="1141"/>
                    <a:pt x="190" y="1141"/>
                  </a:cubicBezTo>
                  <a:cubicBezTo>
                    <a:pt x="491" y="1141"/>
                    <a:pt x="1215" y="1668"/>
                    <a:pt x="2241" y="3205"/>
                  </a:cubicBezTo>
                  <a:cubicBezTo>
                    <a:pt x="3267" y="4741"/>
                    <a:pt x="4594" y="7288"/>
                    <a:pt x="5861" y="10054"/>
                  </a:cubicBezTo>
                  <a:cubicBezTo>
                    <a:pt x="7128" y="12820"/>
                    <a:pt x="8335" y="15805"/>
                    <a:pt x="9059" y="17561"/>
                  </a:cubicBezTo>
                  <a:cubicBezTo>
                    <a:pt x="9783" y="19317"/>
                    <a:pt x="10024" y="19844"/>
                    <a:pt x="10326" y="20371"/>
                  </a:cubicBezTo>
                  <a:cubicBezTo>
                    <a:pt x="10628" y="20898"/>
                    <a:pt x="10990" y="21424"/>
                    <a:pt x="11352" y="21512"/>
                  </a:cubicBezTo>
                  <a:cubicBezTo>
                    <a:pt x="11714" y="21600"/>
                    <a:pt x="12076" y="21249"/>
                    <a:pt x="12739" y="19493"/>
                  </a:cubicBezTo>
                  <a:cubicBezTo>
                    <a:pt x="13403" y="17737"/>
                    <a:pt x="14368" y="14576"/>
                    <a:pt x="15394" y="11502"/>
                  </a:cubicBezTo>
                  <a:cubicBezTo>
                    <a:pt x="16420" y="8429"/>
                    <a:pt x="17506" y="5444"/>
                    <a:pt x="18109" y="3688"/>
                  </a:cubicBezTo>
                  <a:cubicBezTo>
                    <a:pt x="18713" y="1932"/>
                    <a:pt x="18833" y="1405"/>
                    <a:pt x="19014" y="922"/>
                  </a:cubicBezTo>
                  <a:cubicBezTo>
                    <a:pt x="19195" y="439"/>
                    <a:pt x="19437" y="0"/>
                    <a:pt x="19859" y="0"/>
                  </a:cubicBezTo>
                  <a:cubicBezTo>
                    <a:pt x="20281" y="0"/>
                    <a:pt x="20885" y="439"/>
                    <a:pt x="21488" y="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613584" y="5368686"/>
              <a:ext cx="177367" cy="21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699" fill="norm" stroke="1" extrusionOk="0">
                  <a:moveTo>
                    <a:pt x="18245" y="6487"/>
                  </a:moveTo>
                  <a:cubicBezTo>
                    <a:pt x="15958" y="4019"/>
                    <a:pt x="13670" y="1550"/>
                    <a:pt x="11256" y="522"/>
                  </a:cubicBezTo>
                  <a:cubicBezTo>
                    <a:pt x="8842" y="-507"/>
                    <a:pt x="6301" y="-96"/>
                    <a:pt x="4268" y="2476"/>
                  </a:cubicBezTo>
                  <a:cubicBezTo>
                    <a:pt x="2235" y="5047"/>
                    <a:pt x="710" y="9779"/>
                    <a:pt x="202" y="13173"/>
                  </a:cubicBezTo>
                  <a:cubicBezTo>
                    <a:pt x="-306" y="16567"/>
                    <a:pt x="202" y="18624"/>
                    <a:pt x="1092" y="19756"/>
                  </a:cubicBezTo>
                  <a:cubicBezTo>
                    <a:pt x="1981" y="20887"/>
                    <a:pt x="3252" y="21093"/>
                    <a:pt x="4776" y="19859"/>
                  </a:cubicBezTo>
                  <a:cubicBezTo>
                    <a:pt x="6301" y="18624"/>
                    <a:pt x="8080" y="15950"/>
                    <a:pt x="9223" y="13070"/>
                  </a:cubicBezTo>
                  <a:cubicBezTo>
                    <a:pt x="10367" y="10190"/>
                    <a:pt x="10875" y="7104"/>
                    <a:pt x="11129" y="6487"/>
                  </a:cubicBezTo>
                  <a:cubicBezTo>
                    <a:pt x="11383" y="5870"/>
                    <a:pt x="11383" y="7722"/>
                    <a:pt x="12400" y="9779"/>
                  </a:cubicBezTo>
                  <a:cubicBezTo>
                    <a:pt x="13416" y="11836"/>
                    <a:pt x="15449" y="14099"/>
                    <a:pt x="17101" y="15333"/>
                  </a:cubicBezTo>
                  <a:cubicBezTo>
                    <a:pt x="18753" y="16567"/>
                    <a:pt x="20023" y="16773"/>
                    <a:pt x="21294" y="16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822700" y="5276690"/>
              <a:ext cx="196850" cy="30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6612"/>
                  </a:moveTo>
                  <a:cubicBezTo>
                    <a:pt x="1161" y="6465"/>
                    <a:pt x="2323" y="6318"/>
                    <a:pt x="4297" y="7420"/>
                  </a:cubicBezTo>
                  <a:cubicBezTo>
                    <a:pt x="6271" y="8522"/>
                    <a:pt x="9058" y="10873"/>
                    <a:pt x="10684" y="12857"/>
                  </a:cubicBezTo>
                  <a:cubicBezTo>
                    <a:pt x="12310" y="14841"/>
                    <a:pt x="12774" y="16457"/>
                    <a:pt x="13006" y="17706"/>
                  </a:cubicBezTo>
                  <a:cubicBezTo>
                    <a:pt x="13239" y="18955"/>
                    <a:pt x="13239" y="19837"/>
                    <a:pt x="12774" y="20498"/>
                  </a:cubicBezTo>
                  <a:cubicBezTo>
                    <a:pt x="12310" y="21159"/>
                    <a:pt x="11381" y="21600"/>
                    <a:pt x="10568" y="21380"/>
                  </a:cubicBezTo>
                  <a:cubicBezTo>
                    <a:pt x="9755" y="21159"/>
                    <a:pt x="9058" y="20278"/>
                    <a:pt x="8710" y="17559"/>
                  </a:cubicBezTo>
                  <a:cubicBezTo>
                    <a:pt x="8361" y="14841"/>
                    <a:pt x="8361" y="10286"/>
                    <a:pt x="10568" y="7053"/>
                  </a:cubicBezTo>
                  <a:cubicBezTo>
                    <a:pt x="12774" y="3820"/>
                    <a:pt x="17187" y="19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154244" y="5131583"/>
              <a:ext cx="251745" cy="49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559" fill="norm" stroke="1" extrusionOk="0">
                  <a:moveTo>
                    <a:pt x="19225" y="4113"/>
                  </a:moveTo>
                  <a:cubicBezTo>
                    <a:pt x="19748" y="3467"/>
                    <a:pt x="20270" y="2821"/>
                    <a:pt x="20532" y="2221"/>
                  </a:cubicBezTo>
                  <a:cubicBezTo>
                    <a:pt x="20793" y="1621"/>
                    <a:pt x="20793" y="1067"/>
                    <a:pt x="20445" y="651"/>
                  </a:cubicBezTo>
                  <a:cubicBezTo>
                    <a:pt x="20096" y="236"/>
                    <a:pt x="19399" y="-41"/>
                    <a:pt x="18093" y="5"/>
                  </a:cubicBezTo>
                  <a:cubicBezTo>
                    <a:pt x="16787" y="51"/>
                    <a:pt x="14870" y="421"/>
                    <a:pt x="12083" y="1897"/>
                  </a:cubicBezTo>
                  <a:cubicBezTo>
                    <a:pt x="9296" y="3374"/>
                    <a:pt x="5638" y="5959"/>
                    <a:pt x="3112" y="8451"/>
                  </a:cubicBezTo>
                  <a:cubicBezTo>
                    <a:pt x="587" y="10944"/>
                    <a:pt x="-807" y="13344"/>
                    <a:pt x="499" y="15513"/>
                  </a:cubicBezTo>
                  <a:cubicBezTo>
                    <a:pt x="1806" y="17682"/>
                    <a:pt x="5812" y="19621"/>
                    <a:pt x="8861" y="20590"/>
                  </a:cubicBezTo>
                  <a:cubicBezTo>
                    <a:pt x="11909" y="21559"/>
                    <a:pt x="13999" y="21559"/>
                    <a:pt x="1609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506927" y="5130748"/>
              <a:ext cx="325423" cy="39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03" fill="norm" stroke="1" extrusionOk="0">
                  <a:moveTo>
                    <a:pt x="19753" y="1358"/>
                  </a:moveTo>
                  <a:cubicBezTo>
                    <a:pt x="20310" y="789"/>
                    <a:pt x="20868" y="221"/>
                    <a:pt x="20728" y="51"/>
                  </a:cubicBezTo>
                  <a:cubicBezTo>
                    <a:pt x="20589" y="-120"/>
                    <a:pt x="19753" y="107"/>
                    <a:pt x="17105" y="1187"/>
                  </a:cubicBezTo>
                  <a:cubicBezTo>
                    <a:pt x="14457" y="2267"/>
                    <a:pt x="9998" y="4200"/>
                    <a:pt x="6862" y="5735"/>
                  </a:cubicBezTo>
                  <a:cubicBezTo>
                    <a:pt x="3727" y="7269"/>
                    <a:pt x="1915" y="8406"/>
                    <a:pt x="940" y="9259"/>
                  </a:cubicBezTo>
                  <a:cubicBezTo>
                    <a:pt x="-36" y="10112"/>
                    <a:pt x="-175" y="10680"/>
                    <a:pt x="173" y="11135"/>
                  </a:cubicBezTo>
                  <a:cubicBezTo>
                    <a:pt x="522" y="11589"/>
                    <a:pt x="1358" y="11931"/>
                    <a:pt x="2821" y="12215"/>
                  </a:cubicBezTo>
                  <a:cubicBezTo>
                    <a:pt x="4284" y="12499"/>
                    <a:pt x="6375" y="12726"/>
                    <a:pt x="7768" y="13011"/>
                  </a:cubicBezTo>
                  <a:cubicBezTo>
                    <a:pt x="9162" y="13295"/>
                    <a:pt x="9859" y="13636"/>
                    <a:pt x="9928" y="14091"/>
                  </a:cubicBezTo>
                  <a:cubicBezTo>
                    <a:pt x="9998" y="14545"/>
                    <a:pt x="9440" y="15114"/>
                    <a:pt x="7768" y="16023"/>
                  </a:cubicBezTo>
                  <a:cubicBezTo>
                    <a:pt x="6096" y="16933"/>
                    <a:pt x="3309" y="18183"/>
                    <a:pt x="1776" y="19149"/>
                  </a:cubicBezTo>
                  <a:cubicBezTo>
                    <a:pt x="243" y="20116"/>
                    <a:pt x="-36" y="20798"/>
                    <a:pt x="522" y="21139"/>
                  </a:cubicBezTo>
                  <a:cubicBezTo>
                    <a:pt x="1079" y="21480"/>
                    <a:pt x="2473" y="21480"/>
                    <a:pt x="5748" y="21196"/>
                  </a:cubicBezTo>
                  <a:cubicBezTo>
                    <a:pt x="9022" y="20912"/>
                    <a:pt x="14179" y="20343"/>
                    <a:pt x="17105" y="19945"/>
                  </a:cubicBezTo>
                  <a:cubicBezTo>
                    <a:pt x="20031" y="19547"/>
                    <a:pt x="20728" y="19320"/>
                    <a:pt x="21425" y="19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127806" y="5213190"/>
              <a:ext cx="1569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235"/>
                    <a:pt x="3818" y="8471"/>
                    <a:pt x="1118" y="12071"/>
                  </a:cubicBezTo>
                  <a:cubicBezTo>
                    <a:pt x="-1582" y="15671"/>
                    <a:pt x="1118" y="18635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968030" y="5217423"/>
              <a:ext cx="429471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518" y="21600"/>
                  </a:moveTo>
                  <a:cubicBezTo>
                    <a:pt x="201" y="17743"/>
                    <a:pt x="-117" y="13886"/>
                    <a:pt x="42" y="11571"/>
                  </a:cubicBezTo>
                  <a:cubicBezTo>
                    <a:pt x="201" y="9257"/>
                    <a:pt x="836" y="8486"/>
                    <a:pt x="3271" y="6171"/>
                  </a:cubicBezTo>
                  <a:cubicBezTo>
                    <a:pt x="5707" y="3857"/>
                    <a:pt x="9942" y="0"/>
                    <a:pt x="13277" y="0"/>
                  </a:cubicBezTo>
                  <a:cubicBezTo>
                    <a:pt x="16612" y="0"/>
                    <a:pt x="19048" y="3857"/>
                    <a:pt x="21483" y="7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977268" y="5511640"/>
              <a:ext cx="318632" cy="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874" fill="norm" stroke="1" extrusionOk="0">
                  <a:moveTo>
                    <a:pt x="1363" y="5891"/>
                  </a:moveTo>
                  <a:cubicBezTo>
                    <a:pt x="648" y="9818"/>
                    <a:pt x="-67" y="13745"/>
                    <a:pt x="5" y="16691"/>
                  </a:cubicBezTo>
                  <a:cubicBezTo>
                    <a:pt x="76" y="19636"/>
                    <a:pt x="934" y="21600"/>
                    <a:pt x="3223" y="20618"/>
                  </a:cubicBezTo>
                  <a:cubicBezTo>
                    <a:pt x="5512" y="19636"/>
                    <a:pt x="9231" y="15709"/>
                    <a:pt x="12521" y="11782"/>
                  </a:cubicBezTo>
                  <a:cubicBezTo>
                    <a:pt x="15811" y="7855"/>
                    <a:pt x="18672" y="3927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459012" y="5175090"/>
              <a:ext cx="236938" cy="36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88" fill="norm" stroke="1" extrusionOk="0">
                  <a:moveTo>
                    <a:pt x="21209" y="0"/>
                  </a:moveTo>
                  <a:cubicBezTo>
                    <a:pt x="17230" y="0"/>
                    <a:pt x="13251" y="0"/>
                    <a:pt x="9651" y="1256"/>
                  </a:cubicBezTo>
                  <a:cubicBezTo>
                    <a:pt x="6051" y="2512"/>
                    <a:pt x="2830" y="5023"/>
                    <a:pt x="1220" y="8037"/>
                  </a:cubicBezTo>
                  <a:cubicBezTo>
                    <a:pt x="-391" y="11051"/>
                    <a:pt x="-391" y="14567"/>
                    <a:pt x="1125" y="16953"/>
                  </a:cubicBezTo>
                  <a:cubicBezTo>
                    <a:pt x="2641" y="19340"/>
                    <a:pt x="5672" y="20595"/>
                    <a:pt x="8135" y="21098"/>
                  </a:cubicBezTo>
                  <a:cubicBezTo>
                    <a:pt x="10598" y="21600"/>
                    <a:pt x="12493" y="21349"/>
                    <a:pt x="14388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727700" y="5213190"/>
              <a:ext cx="2349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4" y="3750"/>
                    <a:pt x="6227" y="7500"/>
                    <a:pt x="9827" y="11100"/>
                  </a:cubicBezTo>
                  <a:cubicBezTo>
                    <a:pt x="13427" y="14700"/>
                    <a:pt x="17514" y="18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784850" y="5232945"/>
              <a:ext cx="165100" cy="34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347"/>
                  </a:moveTo>
                  <a:cubicBezTo>
                    <a:pt x="20215" y="87"/>
                    <a:pt x="18831" y="-173"/>
                    <a:pt x="17585" y="152"/>
                  </a:cubicBezTo>
                  <a:cubicBezTo>
                    <a:pt x="16338" y="478"/>
                    <a:pt x="15231" y="1388"/>
                    <a:pt x="12462" y="3210"/>
                  </a:cubicBezTo>
                  <a:cubicBezTo>
                    <a:pt x="9692" y="5032"/>
                    <a:pt x="5262" y="7764"/>
                    <a:pt x="2908" y="10952"/>
                  </a:cubicBezTo>
                  <a:cubicBezTo>
                    <a:pt x="554" y="14140"/>
                    <a:pt x="277" y="17784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969000" y="5479890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038850" y="536559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178550" y="5348656"/>
              <a:ext cx="1905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0800"/>
                    <a:pt x="6240" y="0"/>
                    <a:pt x="9840" y="0"/>
                  </a:cubicBezTo>
                  <a:cubicBezTo>
                    <a:pt x="13440" y="0"/>
                    <a:pt x="175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197600" y="546719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585507" y="5283040"/>
              <a:ext cx="18359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0045" y="0"/>
                  </a:moveTo>
                  <a:cubicBezTo>
                    <a:pt x="19301" y="3360"/>
                    <a:pt x="18556" y="6720"/>
                    <a:pt x="16818" y="9960"/>
                  </a:cubicBezTo>
                  <a:cubicBezTo>
                    <a:pt x="15080" y="13200"/>
                    <a:pt x="12349" y="16320"/>
                    <a:pt x="10238" y="18120"/>
                  </a:cubicBezTo>
                  <a:cubicBezTo>
                    <a:pt x="8128" y="19920"/>
                    <a:pt x="6638" y="20400"/>
                    <a:pt x="5025" y="20400"/>
                  </a:cubicBezTo>
                  <a:cubicBezTo>
                    <a:pt x="3411" y="20400"/>
                    <a:pt x="1673" y="19920"/>
                    <a:pt x="804" y="19080"/>
                  </a:cubicBezTo>
                  <a:cubicBezTo>
                    <a:pt x="-65" y="18240"/>
                    <a:pt x="-65" y="17040"/>
                    <a:pt x="59" y="15840"/>
                  </a:cubicBezTo>
                  <a:cubicBezTo>
                    <a:pt x="183" y="14640"/>
                    <a:pt x="432" y="13440"/>
                    <a:pt x="1052" y="12480"/>
                  </a:cubicBezTo>
                  <a:cubicBezTo>
                    <a:pt x="1673" y="11520"/>
                    <a:pt x="2666" y="10800"/>
                    <a:pt x="3783" y="10440"/>
                  </a:cubicBezTo>
                  <a:cubicBezTo>
                    <a:pt x="4901" y="10080"/>
                    <a:pt x="6142" y="10080"/>
                    <a:pt x="9121" y="12000"/>
                  </a:cubicBezTo>
                  <a:cubicBezTo>
                    <a:pt x="12101" y="13920"/>
                    <a:pt x="16818" y="17760"/>
                    <a:pt x="215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883400" y="5244940"/>
              <a:ext cx="7824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6646" y="0"/>
                  </a:moveTo>
                  <a:cubicBezTo>
                    <a:pt x="12185" y="3443"/>
                    <a:pt x="17723" y="6887"/>
                    <a:pt x="19662" y="10017"/>
                  </a:cubicBezTo>
                  <a:cubicBezTo>
                    <a:pt x="21600" y="13148"/>
                    <a:pt x="19938" y="15965"/>
                    <a:pt x="16062" y="17843"/>
                  </a:cubicBezTo>
                  <a:cubicBezTo>
                    <a:pt x="12185" y="19722"/>
                    <a:pt x="6092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086600" y="5052711"/>
              <a:ext cx="165831" cy="52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8" fill="norm" stroke="1" extrusionOk="0">
                  <a:moveTo>
                    <a:pt x="6480" y="70"/>
                  </a:moveTo>
                  <a:cubicBezTo>
                    <a:pt x="7830" y="-16"/>
                    <a:pt x="9180" y="-102"/>
                    <a:pt x="11070" y="328"/>
                  </a:cubicBezTo>
                  <a:cubicBezTo>
                    <a:pt x="12960" y="759"/>
                    <a:pt x="15390" y="1705"/>
                    <a:pt x="17550" y="3512"/>
                  </a:cubicBezTo>
                  <a:cubicBezTo>
                    <a:pt x="19710" y="5320"/>
                    <a:pt x="21600" y="7987"/>
                    <a:pt x="21060" y="10483"/>
                  </a:cubicBezTo>
                  <a:cubicBezTo>
                    <a:pt x="20520" y="12978"/>
                    <a:pt x="17550" y="15302"/>
                    <a:pt x="13635" y="17109"/>
                  </a:cubicBezTo>
                  <a:cubicBezTo>
                    <a:pt x="9720" y="18916"/>
                    <a:pt x="4860" y="20207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812616" y="5346540"/>
              <a:ext cx="47413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21600"/>
                  </a:moveTo>
                  <a:cubicBezTo>
                    <a:pt x="675" y="20800"/>
                    <a:pt x="0" y="20000"/>
                    <a:pt x="0" y="19200"/>
                  </a:cubicBezTo>
                  <a:cubicBezTo>
                    <a:pt x="0" y="18400"/>
                    <a:pt x="675" y="17600"/>
                    <a:pt x="2555" y="14800"/>
                  </a:cubicBezTo>
                  <a:cubicBezTo>
                    <a:pt x="4436" y="12000"/>
                    <a:pt x="7521" y="7200"/>
                    <a:pt x="10896" y="4400"/>
                  </a:cubicBezTo>
                  <a:cubicBezTo>
                    <a:pt x="14271" y="1600"/>
                    <a:pt x="17936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835899" y="5530690"/>
              <a:ext cx="400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200"/>
                    <a:pt x="7543" y="10800"/>
                    <a:pt x="11143" y="7200"/>
                  </a:cubicBezTo>
                  <a:cubicBezTo>
                    <a:pt x="14743" y="3600"/>
                    <a:pt x="181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917886" y="4960186"/>
              <a:ext cx="197414" cy="26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6" fill="norm" stroke="1" extrusionOk="0">
                  <a:moveTo>
                    <a:pt x="750" y="1993"/>
                  </a:moveTo>
                  <a:cubicBezTo>
                    <a:pt x="291" y="956"/>
                    <a:pt x="-169" y="-81"/>
                    <a:pt x="61" y="5"/>
                  </a:cubicBezTo>
                  <a:cubicBezTo>
                    <a:pt x="291" y="92"/>
                    <a:pt x="1210" y="1301"/>
                    <a:pt x="1784" y="3634"/>
                  </a:cubicBezTo>
                  <a:cubicBezTo>
                    <a:pt x="2359" y="5967"/>
                    <a:pt x="2588" y="9423"/>
                    <a:pt x="2359" y="12015"/>
                  </a:cubicBezTo>
                  <a:cubicBezTo>
                    <a:pt x="2129" y="14607"/>
                    <a:pt x="1440" y="16335"/>
                    <a:pt x="1095" y="17717"/>
                  </a:cubicBezTo>
                  <a:cubicBezTo>
                    <a:pt x="750" y="19100"/>
                    <a:pt x="750" y="20137"/>
                    <a:pt x="1325" y="20741"/>
                  </a:cubicBezTo>
                  <a:cubicBezTo>
                    <a:pt x="1899" y="21346"/>
                    <a:pt x="3048" y="21519"/>
                    <a:pt x="6495" y="21260"/>
                  </a:cubicBezTo>
                  <a:cubicBezTo>
                    <a:pt x="9942" y="21001"/>
                    <a:pt x="15686" y="20309"/>
                    <a:pt x="21431" y="1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122596" y="5029669"/>
              <a:ext cx="129594" cy="17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677" fill="norm" stroke="1" extrusionOk="0">
                  <a:moveTo>
                    <a:pt x="19390" y="7291"/>
                  </a:moveTo>
                  <a:cubicBezTo>
                    <a:pt x="19047" y="6064"/>
                    <a:pt x="18704" y="4837"/>
                    <a:pt x="18018" y="3609"/>
                  </a:cubicBezTo>
                  <a:cubicBezTo>
                    <a:pt x="17333" y="2382"/>
                    <a:pt x="16304" y="1155"/>
                    <a:pt x="13561" y="1768"/>
                  </a:cubicBezTo>
                  <a:cubicBezTo>
                    <a:pt x="10818" y="2382"/>
                    <a:pt x="6361" y="4837"/>
                    <a:pt x="3618" y="8150"/>
                  </a:cubicBezTo>
                  <a:cubicBezTo>
                    <a:pt x="876" y="11464"/>
                    <a:pt x="-153" y="15637"/>
                    <a:pt x="18" y="18091"/>
                  </a:cubicBezTo>
                  <a:cubicBezTo>
                    <a:pt x="190" y="20546"/>
                    <a:pt x="1561" y="21282"/>
                    <a:pt x="5333" y="20177"/>
                  </a:cubicBezTo>
                  <a:cubicBezTo>
                    <a:pt x="9104" y="19073"/>
                    <a:pt x="15276" y="16127"/>
                    <a:pt x="18361" y="12568"/>
                  </a:cubicBezTo>
                  <a:cubicBezTo>
                    <a:pt x="21447" y="9009"/>
                    <a:pt x="21447" y="4837"/>
                    <a:pt x="20247" y="2505"/>
                  </a:cubicBezTo>
                  <a:cubicBezTo>
                    <a:pt x="19047" y="173"/>
                    <a:pt x="16647" y="-318"/>
                    <a:pt x="15104" y="173"/>
                  </a:cubicBezTo>
                  <a:cubicBezTo>
                    <a:pt x="13561" y="664"/>
                    <a:pt x="12876" y="2137"/>
                    <a:pt x="12190" y="3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267700" y="5005098"/>
              <a:ext cx="184150" cy="17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6533"/>
                  </a:moveTo>
                  <a:cubicBezTo>
                    <a:pt x="993" y="5788"/>
                    <a:pt x="1986" y="5043"/>
                    <a:pt x="2855" y="5167"/>
                  </a:cubicBezTo>
                  <a:cubicBezTo>
                    <a:pt x="3724" y="5291"/>
                    <a:pt x="4469" y="6284"/>
                    <a:pt x="5462" y="8767"/>
                  </a:cubicBezTo>
                  <a:cubicBezTo>
                    <a:pt x="6455" y="11250"/>
                    <a:pt x="7697" y="15222"/>
                    <a:pt x="8690" y="17705"/>
                  </a:cubicBezTo>
                  <a:cubicBezTo>
                    <a:pt x="9683" y="20188"/>
                    <a:pt x="10428" y="21181"/>
                    <a:pt x="11297" y="21057"/>
                  </a:cubicBezTo>
                  <a:cubicBezTo>
                    <a:pt x="12166" y="20933"/>
                    <a:pt x="13159" y="19691"/>
                    <a:pt x="14400" y="17084"/>
                  </a:cubicBezTo>
                  <a:cubicBezTo>
                    <a:pt x="15641" y="14478"/>
                    <a:pt x="17131" y="10505"/>
                    <a:pt x="18372" y="7029"/>
                  </a:cubicBezTo>
                  <a:cubicBezTo>
                    <a:pt x="19614" y="3553"/>
                    <a:pt x="20607" y="574"/>
                    <a:pt x="21103" y="78"/>
                  </a:cubicBezTo>
                  <a:cubicBezTo>
                    <a:pt x="21600" y="-419"/>
                    <a:pt x="21600" y="1567"/>
                    <a:pt x="21600" y="3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794777" y="5824673"/>
              <a:ext cx="34774" cy="15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33" fill="norm" stroke="1" extrusionOk="0">
                  <a:moveTo>
                    <a:pt x="1814" y="7833"/>
                  </a:moveTo>
                  <a:cubicBezTo>
                    <a:pt x="1814" y="6333"/>
                    <a:pt x="1814" y="4833"/>
                    <a:pt x="1179" y="3183"/>
                  </a:cubicBezTo>
                  <a:cubicBezTo>
                    <a:pt x="544" y="1533"/>
                    <a:pt x="-727" y="-267"/>
                    <a:pt x="544" y="33"/>
                  </a:cubicBezTo>
                  <a:cubicBezTo>
                    <a:pt x="1814" y="333"/>
                    <a:pt x="5626" y="2733"/>
                    <a:pt x="9438" y="6633"/>
                  </a:cubicBezTo>
                  <a:cubicBezTo>
                    <a:pt x="13249" y="10533"/>
                    <a:pt x="17061" y="15933"/>
                    <a:pt x="20873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823200" y="5784690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931150" y="5797390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14"/>
                    <a:pt x="0" y="10428"/>
                    <a:pt x="3600" y="14028"/>
                  </a:cubicBezTo>
                  <a:cubicBezTo>
                    <a:pt x="7200" y="17628"/>
                    <a:pt x="14400" y="196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949636" y="5727540"/>
              <a:ext cx="1961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004518" y="5592979"/>
              <a:ext cx="167933" cy="41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2" fill="norm" stroke="1" extrusionOk="0">
                  <a:moveTo>
                    <a:pt x="14941" y="14941"/>
                  </a:moveTo>
                  <a:cubicBezTo>
                    <a:pt x="14131" y="14059"/>
                    <a:pt x="13321" y="13177"/>
                    <a:pt x="12376" y="12571"/>
                  </a:cubicBezTo>
                  <a:cubicBezTo>
                    <a:pt x="11431" y="11965"/>
                    <a:pt x="10351" y="11635"/>
                    <a:pt x="8326" y="12186"/>
                  </a:cubicBezTo>
                  <a:cubicBezTo>
                    <a:pt x="6301" y="12737"/>
                    <a:pt x="3331" y="14169"/>
                    <a:pt x="1711" y="15602"/>
                  </a:cubicBezTo>
                  <a:cubicBezTo>
                    <a:pt x="91" y="17035"/>
                    <a:pt x="-179" y="18467"/>
                    <a:pt x="91" y="19459"/>
                  </a:cubicBezTo>
                  <a:cubicBezTo>
                    <a:pt x="361" y="20451"/>
                    <a:pt x="1171" y="21002"/>
                    <a:pt x="2251" y="21277"/>
                  </a:cubicBezTo>
                  <a:cubicBezTo>
                    <a:pt x="3331" y="21553"/>
                    <a:pt x="4681" y="21553"/>
                    <a:pt x="6841" y="20506"/>
                  </a:cubicBezTo>
                  <a:cubicBezTo>
                    <a:pt x="9001" y="19459"/>
                    <a:pt x="11971" y="17365"/>
                    <a:pt x="14131" y="14610"/>
                  </a:cubicBezTo>
                  <a:cubicBezTo>
                    <a:pt x="16291" y="11855"/>
                    <a:pt x="17641" y="8439"/>
                    <a:pt x="18181" y="5959"/>
                  </a:cubicBezTo>
                  <a:cubicBezTo>
                    <a:pt x="18721" y="3480"/>
                    <a:pt x="18451" y="1937"/>
                    <a:pt x="17641" y="1055"/>
                  </a:cubicBezTo>
                  <a:cubicBezTo>
                    <a:pt x="16831" y="173"/>
                    <a:pt x="15481" y="-47"/>
                    <a:pt x="14266" y="8"/>
                  </a:cubicBezTo>
                  <a:cubicBezTo>
                    <a:pt x="13051" y="63"/>
                    <a:pt x="11971" y="394"/>
                    <a:pt x="10891" y="2102"/>
                  </a:cubicBezTo>
                  <a:cubicBezTo>
                    <a:pt x="9811" y="3810"/>
                    <a:pt x="8731" y="6896"/>
                    <a:pt x="10486" y="10147"/>
                  </a:cubicBezTo>
                  <a:cubicBezTo>
                    <a:pt x="12241" y="13398"/>
                    <a:pt x="16831" y="16814"/>
                    <a:pt x="21421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8959849" y="5092540"/>
              <a:ext cx="508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39"/>
                    <a:pt x="0" y="6878"/>
                    <a:pt x="3600" y="10478"/>
                  </a:cubicBezTo>
                  <a:cubicBezTo>
                    <a:pt x="7200" y="14078"/>
                    <a:pt x="14400" y="178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820150" y="5577470"/>
              <a:ext cx="2921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8836177" y="5791983"/>
              <a:ext cx="149074" cy="25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20" fill="norm" stroke="1" extrusionOk="0">
                  <a:moveTo>
                    <a:pt x="11387" y="456"/>
                  </a:moveTo>
                  <a:cubicBezTo>
                    <a:pt x="8040" y="4740"/>
                    <a:pt x="4694" y="9024"/>
                    <a:pt x="2868" y="12237"/>
                  </a:cubicBezTo>
                  <a:cubicBezTo>
                    <a:pt x="1043" y="15451"/>
                    <a:pt x="739" y="17593"/>
                    <a:pt x="587" y="19110"/>
                  </a:cubicBezTo>
                  <a:cubicBezTo>
                    <a:pt x="434" y="20627"/>
                    <a:pt x="434" y="21520"/>
                    <a:pt x="282" y="21520"/>
                  </a:cubicBezTo>
                  <a:cubicBezTo>
                    <a:pt x="130" y="21520"/>
                    <a:pt x="-174" y="20627"/>
                    <a:pt x="130" y="17503"/>
                  </a:cubicBezTo>
                  <a:cubicBezTo>
                    <a:pt x="434" y="14380"/>
                    <a:pt x="1347" y="9024"/>
                    <a:pt x="1956" y="5900"/>
                  </a:cubicBezTo>
                  <a:cubicBezTo>
                    <a:pt x="2564" y="2776"/>
                    <a:pt x="2868" y="1884"/>
                    <a:pt x="3781" y="1170"/>
                  </a:cubicBezTo>
                  <a:cubicBezTo>
                    <a:pt x="4694" y="456"/>
                    <a:pt x="6215" y="-80"/>
                    <a:pt x="7584" y="9"/>
                  </a:cubicBezTo>
                  <a:cubicBezTo>
                    <a:pt x="8953" y="99"/>
                    <a:pt x="10170" y="813"/>
                    <a:pt x="12451" y="3401"/>
                  </a:cubicBezTo>
                  <a:cubicBezTo>
                    <a:pt x="14733" y="5989"/>
                    <a:pt x="18080" y="10452"/>
                    <a:pt x="21426" y="14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9047644" y="5664982"/>
              <a:ext cx="121756" cy="9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23" fill="norm" stroke="1" extrusionOk="0">
                  <a:moveTo>
                    <a:pt x="194" y="2666"/>
                  </a:moveTo>
                  <a:cubicBezTo>
                    <a:pt x="1684" y="1226"/>
                    <a:pt x="3174" y="-214"/>
                    <a:pt x="4477" y="26"/>
                  </a:cubicBezTo>
                  <a:cubicBezTo>
                    <a:pt x="5781" y="266"/>
                    <a:pt x="6898" y="2186"/>
                    <a:pt x="7270" y="4346"/>
                  </a:cubicBezTo>
                  <a:cubicBezTo>
                    <a:pt x="7643" y="6506"/>
                    <a:pt x="7270" y="8906"/>
                    <a:pt x="5408" y="11786"/>
                  </a:cubicBezTo>
                  <a:cubicBezTo>
                    <a:pt x="3546" y="14666"/>
                    <a:pt x="194" y="18026"/>
                    <a:pt x="8" y="19706"/>
                  </a:cubicBezTo>
                  <a:cubicBezTo>
                    <a:pt x="-178" y="21386"/>
                    <a:pt x="2801" y="21386"/>
                    <a:pt x="6898" y="20666"/>
                  </a:cubicBezTo>
                  <a:cubicBezTo>
                    <a:pt x="10994" y="19946"/>
                    <a:pt x="16208" y="18506"/>
                    <a:pt x="21422" y="17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9264650" y="5454490"/>
              <a:ext cx="165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3600"/>
                    <a:pt x="6092" y="7200"/>
                    <a:pt x="9692" y="10800"/>
                  </a:cubicBezTo>
                  <a:cubicBezTo>
                    <a:pt x="13292" y="14400"/>
                    <a:pt x="17446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290050" y="5448140"/>
              <a:ext cx="1841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6634" y="1700"/>
                  </a:cubicBezTo>
                  <a:cubicBezTo>
                    <a:pt x="14152" y="3400"/>
                    <a:pt x="10428" y="6800"/>
                    <a:pt x="7448" y="10400"/>
                  </a:cubicBezTo>
                  <a:cubicBezTo>
                    <a:pt x="4469" y="14000"/>
                    <a:pt x="2234" y="17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9785349" y="5205786"/>
              <a:ext cx="201480" cy="24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27" fill="norm" stroke="1" extrusionOk="0">
                  <a:moveTo>
                    <a:pt x="0" y="635"/>
                  </a:moveTo>
                  <a:cubicBezTo>
                    <a:pt x="450" y="5354"/>
                    <a:pt x="900" y="10073"/>
                    <a:pt x="1125" y="12887"/>
                  </a:cubicBezTo>
                  <a:cubicBezTo>
                    <a:pt x="1350" y="15700"/>
                    <a:pt x="1350" y="16608"/>
                    <a:pt x="1012" y="16517"/>
                  </a:cubicBezTo>
                  <a:cubicBezTo>
                    <a:pt x="675" y="16426"/>
                    <a:pt x="0" y="15337"/>
                    <a:pt x="450" y="12977"/>
                  </a:cubicBezTo>
                  <a:cubicBezTo>
                    <a:pt x="900" y="10618"/>
                    <a:pt x="2475" y="6988"/>
                    <a:pt x="4613" y="4446"/>
                  </a:cubicBezTo>
                  <a:cubicBezTo>
                    <a:pt x="6750" y="1905"/>
                    <a:pt x="9450" y="453"/>
                    <a:pt x="12150" y="90"/>
                  </a:cubicBezTo>
                  <a:cubicBezTo>
                    <a:pt x="14850" y="-273"/>
                    <a:pt x="17550" y="453"/>
                    <a:pt x="19238" y="2359"/>
                  </a:cubicBezTo>
                  <a:cubicBezTo>
                    <a:pt x="20925" y="4265"/>
                    <a:pt x="21600" y="7351"/>
                    <a:pt x="21375" y="10709"/>
                  </a:cubicBezTo>
                  <a:cubicBezTo>
                    <a:pt x="21150" y="14066"/>
                    <a:pt x="20025" y="17697"/>
                    <a:pt x="18900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0147300" y="5422740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0325099" y="5079831"/>
              <a:ext cx="164676" cy="38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09" fill="norm" stroke="1" extrusionOk="0">
                  <a:moveTo>
                    <a:pt x="0" y="3187"/>
                  </a:moveTo>
                  <a:cubicBezTo>
                    <a:pt x="2492" y="7082"/>
                    <a:pt x="4985" y="10977"/>
                    <a:pt x="6646" y="13751"/>
                  </a:cubicBezTo>
                  <a:cubicBezTo>
                    <a:pt x="8308" y="16525"/>
                    <a:pt x="9138" y="18177"/>
                    <a:pt x="9831" y="19357"/>
                  </a:cubicBezTo>
                  <a:cubicBezTo>
                    <a:pt x="10523" y="20538"/>
                    <a:pt x="11077" y="21246"/>
                    <a:pt x="11354" y="21305"/>
                  </a:cubicBezTo>
                  <a:cubicBezTo>
                    <a:pt x="11631" y="21364"/>
                    <a:pt x="11631" y="20774"/>
                    <a:pt x="12877" y="18354"/>
                  </a:cubicBezTo>
                  <a:cubicBezTo>
                    <a:pt x="14123" y="15934"/>
                    <a:pt x="16615" y="11685"/>
                    <a:pt x="18277" y="8557"/>
                  </a:cubicBezTo>
                  <a:cubicBezTo>
                    <a:pt x="19938" y="5430"/>
                    <a:pt x="20769" y="3423"/>
                    <a:pt x="21185" y="2007"/>
                  </a:cubicBezTo>
                  <a:cubicBezTo>
                    <a:pt x="21600" y="590"/>
                    <a:pt x="21600" y="-236"/>
                    <a:pt x="21462" y="59"/>
                  </a:cubicBezTo>
                  <a:cubicBezTo>
                    <a:pt x="21323" y="354"/>
                    <a:pt x="21046" y="1771"/>
                    <a:pt x="20769" y="3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0493639" y="5300379"/>
              <a:ext cx="142612" cy="17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65" fill="norm" stroke="1" extrusionOk="0">
                  <a:moveTo>
                    <a:pt x="10919" y="8906"/>
                  </a:moveTo>
                  <a:cubicBezTo>
                    <a:pt x="11236" y="7325"/>
                    <a:pt x="11554" y="5745"/>
                    <a:pt x="11077" y="4032"/>
                  </a:cubicBezTo>
                  <a:cubicBezTo>
                    <a:pt x="10601" y="2320"/>
                    <a:pt x="9330" y="476"/>
                    <a:pt x="8219" y="81"/>
                  </a:cubicBezTo>
                  <a:cubicBezTo>
                    <a:pt x="7107" y="-314"/>
                    <a:pt x="6154" y="740"/>
                    <a:pt x="4883" y="3110"/>
                  </a:cubicBezTo>
                  <a:cubicBezTo>
                    <a:pt x="3613" y="5481"/>
                    <a:pt x="2025" y="9169"/>
                    <a:pt x="1072" y="12066"/>
                  </a:cubicBezTo>
                  <a:cubicBezTo>
                    <a:pt x="119" y="14964"/>
                    <a:pt x="-199" y="17071"/>
                    <a:pt x="119" y="18652"/>
                  </a:cubicBezTo>
                  <a:cubicBezTo>
                    <a:pt x="436" y="20232"/>
                    <a:pt x="1389" y="21286"/>
                    <a:pt x="2501" y="21154"/>
                  </a:cubicBezTo>
                  <a:cubicBezTo>
                    <a:pt x="3613" y="21023"/>
                    <a:pt x="4883" y="19706"/>
                    <a:pt x="5995" y="18388"/>
                  </a:cubicBezTo>
                  <a:cubicBezTo>
                    <a:pt x="7107" y="17071"/>
                    <a:pt x="8060" y="15754"/>
                    <a:pt x="9330" y="14174"/>
                  </a:cubicBezTo>
                  <a:cubicBezTo>
                    <a:pt x="10601" y="12593"/>
                    <a:pt x="12189" y="10749"/>
                    <a:pt x="13142" y="10486"/>
                  </a:cubicBezTo>
                  <a:cubicBezTo>
                    <a:pt x="14095" y="10223"/>
                    <a:pt x="14413" y="11540"/>
                    <a:pt x="14889" y="12857"/>
                  </a:cubicBezTo>
                  <a:cubicBezTo>
                    <a:pt x="15366" y="14174"/>
                    <a:pt x="16001" y="15491"/>
                    <a:pt x="17113" y="16413"/>
                  </a:cubicBezTo>
                  <a:cubicBezTo>
                    <a:pt x="18225" y="17335"/>
                    <a:pt x="19813" y="17862"/>
                    <a:pt x="21401" y="18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0655299" y="5257640"/>
              <a:ext cx="165101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13"/>
                  </a:moveTo>
                  <a:cubicBezTo>
                    <a:pt x="3323" y="9374"/>
                    <a:pt x="6646" y="12634"/>
                    <a:pt x="8585" y="14875"/>
                  </a:cubicBezTo>
                  <a:cubicBezTo>
                    <a:pt x="10523" y="17117"/>
                    <a:pt x="11077" y="18340"/>
                    <a:pt x="11215" y="19460"/>
                  </a:cubicBezTo>
                  <a:cubicBezTo>
                    <a:pt x="11354" y="20581"/>
                    <a:pt x="11077" y="21600"/>
                    <a:pt x="10523" y="21600"/>
                  </a:cubicBezTo>
                  <a:cubicBezTo>
                    <a:pt x="9969" y="21600"/>
                    <a:pt x="9138" y="20581"/>
                    <a:pt x="9277" y="17728"/>
                  </a:cubicBezTo>
                  <a:cubicBezTo>
                    <a:pt x="9415" y="14875"/>
                    <a:pt x="10523" y="10189"/>
                    <a:pt x="12738" y="6928"/>
                  </a:cubicBezTo>
                  <a:cubicBezTo>
                    <a:pt x="14954" y="3668"/>
                    <a:pt x="18277" y="18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0878690" y="5119503"/>
              <a:ext cx="132211" cy="33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91" fill="norm" stroke="1" extrusionOk="0">
                  <a:moveTo>
                    <a:pt x="21081" y="3568"/>
                  </a:moveTo>
                  <a:cubicBezTo>
                    <a:pt x="20743" y="2481"/>
                    <a:pt x="20406" y="1394"/>
                    <a:pt x="19393" y="715"/>
                  </a:cubicBezTo>
                  <a:cubicBezTo>
                    <a:pt x="18381" y="36"/>
                    <a:pt x="16693" y="-236"/>
                    <a:pt x="14331" y="239"/>
                  </a:cubicBezTo>
                  <a:cubicBezTo>
                    <a:pt x="11969" y="715"/>
                    <a:pt x="8931" y="1938"/>
                    <a:pt x="6231" y="4655"/>
                  </a:cubicBezTo>
                  <a:cubicBezTo>
                    <a:pt x="3531" y="7372"/>
                    <a:pt x="1168" y="11583"/>
                    <a:pt x="325" y="14639"/>
                  </a:cubicBezTo>
                  <a:cubicBezTo>
                    <a:pt x="-519" y="17696"/>
                    <a:pt x="156" y="19598"/>
                    <a:pt x="3868" y="20481"/>
                  </a:cubicBezTo>
                  <a:cubicBezTo>
                    <a:pt x="7581" y="21364"/>
                    <a:pt x="14331" y="21228"/>
                    <a:pt x="21081" y="2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1097355" y="5194140"/>
              <a:ext cx="2784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418"/>
                    <a:pt x="4867" y="8836"/>
                    <a:pt x="1782" y="12436"/>
                  </a:cubicBezTo>
                  <a:cubicBezTo>
                    <a:pt x="-1304" y="16036"/>
                    <a:pt x="239" y="18818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1014804" y="5198483"/>
              <a:ext cx="180247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263" fill="norm" stroke="1" extrusionOk="0">
                  <a:moveTo>
                    <a:pt x="1797" y="16451"/>
                  </a:moveTo>
                  <a:cubicBezTo>
                    <a:pt x="793" y="11369"/>
                    <a:pt x="-212" y="6287"/>
                    <a:pt x="39" y="3110"/>
                  </a:cubicBezTo>
                  <a:cubicBezTo>
                    <a:pt x="290" y="-66"/>
                    <a:pt x="1797" y="-1337"/>
                    <a:pt x="5565" y="1839"/>
                  </a:cubicBezTo>
                  <a:cubicBezTo>
                    <a:pt x="9332" y="5016"/>
                    <a:pt x="15360" y="12639"/>
                    <a:pt x="21388" y="20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0972799" y="5454490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1238970" y="5200606"/>
              <a:ext cx="102131" cy="27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89" fill="norm" stroke="1" extrusionOk="0">
                  <a:moveTo>
                    <a:pt x="21269" y="1954"/>
                  </a:moveTo>
                  <a:cubicBezTo>
                    <a:pt x="20387" y="1136"/>
                    <a:pt x="19506" y="318"/>
                    <a:pt x="17963" y="72"/>
                  </a:cubicBezTo>
                  <a:cubicBezTo>
                    <a:pt x="16420" y="-173"/>
                    <a:pt x="14216" y="154"/>
                    <a:pt x="11351" y="1791"/>
                  </a:cubicBezTo>
                  <a:cubicBezTo>
                    <a:pt x="8485" y="3427"/>
                    <a:pt x="4959" y="6372"/>
                    <a:pt x="2755" y="9482"/>
                  </a:cubicBezTo>
                  <a:cubicBezTo>
                    <a:pt x="551" y="12591"/>
                    <a:pt x="-331" y="15863"/>
                    <a:pt x="110" y="17909"/>
                  </a:cubicBezTo>
                  <a:cubicBezTo>
                    <a:pt x="551" y="19954"/>
                    <a:pt x="2314" y="20772"/>
                    <a:pt x="5620" y="21100"/>
                  </a:cubicBezTo>
                  <a:cubicBezTo>
                    <a:pt x="8926" y="21427"/>
                    <a:pt x="13775" y="21263"/>
                    <a:pt x="18624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1431179" y="5276690"/>
              <a:ext cx="7502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8666" y="0"/>
                  </a:moveTo>
                  <a:cubicBezTo>
                    <a:pt x="5666" y="0"/>
                    <a:pt x="2666" y="0"/>
                    <a:pt x="1166" y="787"/>
                  </a:cubicBezTo>
                  <a:cubicBezTo>
                    <a:pt x="-334" y="1575"/>
                    <a:pt x="-334" y="3150"/>
                    <a:pt x="866" y="5850"/>
                  </a:cubicBezTo>
                  <a:cubicBezTo>
                    <a:pt x="2066" y="8550"/>
                    <a:pt x="4466" y="12375"/>
                    <a:pt x="8066" y="15188"/>
                  </a:cubicBezTo>
                  <a:cubicBezTo>
                    <a:pt x="11666" y="18000"/>
                    <a:pt x="16466" y="19800"/>
                    <a:pt x="212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1423650" y="5283040"/>
              <a:ext cx="152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850" y="2335"/>
                  </a:cubicBezTo>
                  <a:cubicBezTo>
                    <a:pt x="11700" y="4670"/>
                    <a:pt x="7200" y="9341"/>
                    <a:pt x="4500" y="12941"/>
                  </a:cubicBezTo>
                  <a:cubicBezTo>
                    <a:pt x="1800" y="16541"/>
                    <a:pt x="900" y="190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1512550" y="550529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1569700" y="536559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1639549" y="541004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1614150" y="5505290"/>
              <a:ext cx="952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1763123" y="5410040"/>
              <a:ext cx="10502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9275" y="3960"/>
                    <a:pt x="17115" y="7920"/>
                    <a:pt x="15171" y="10440"/>
                  </a:cubicBezTo>
                  <a:cubicBezTo>
                    <a:pt x="13227" y="12960"/>
                    <a:pt x="11499" y="14040"/>
                    <a:pt x="9123" y="14940"/>
                  </a:cubicBezTo>
                  <a:cubicBezTo>
                    <a:pt x="6747" y="15840"/>
                    <a:pt x="3723" y="16560"/>
                    <a:pt x="1995" y="16020"/>
                  </a:cubicBezTo>
                  <a:cubicBezTo>
                    <a:pt x="267" y="15480"/>
                    <a:pt x="-165" y="13680"/>
                    <a:pt x="51" y="11700"/>
                  </a:cubicBezTo>
                  <a:cubicBezTo>
                    <a:pt x="267" y="9720"/>
                    <a:pt x="1131" y="7560"/>
                    <a:pt x="2859" y="6300"/>
                  </a:cubicBezTo>
                  <a:cubicBezTo>
                    <a:pt x="4587" y="5040"/>
                    <a:pt x="7179" y="4680"/>
                    <a:pt x="9771" y="6660"/>
                  </a:cubicBezTo>
                  <a:cubicBezTo>
                    <a:pt x="12363" y="8640"/>
                    <a:pt x="14955" y="12960"/>
                    <a:pt x="16899" y="15840"/>
                  </a:cubicBezTo>
                  <a:cubicBezTo>
                    <a:pt x="18843" y="18720"/>
                    <a:pt x="20139" y="20160"/>
                    <a:pt x="214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1931650" y="5340190"/>
              <a:ext cx="6114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4320" y="0"/>
                  </a:moveTo>
                  <a:cubicBezTo>
                    <a:pt x="10080" y="3497"/>
                    <a:pt x="15840" y="6994"/>
                    <a:pt x="18720" y="10286"/>
                  </a:cubicBezTo>
                  <a:cubicBezTo>
                    <a:pt x="21600" y="13577"/>
                    <a:pt x="21600" y="16663"/>
                    <a:pt x="18000" y="18514"/>
                  </a:cubicBezTo>
                  <a:cubicBezTo>
                    <a:pt x="14400" y="20366"/>
                    <a:pt x="7200" y="209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1931649" y="5238590"/>
              <a:ext cx="16662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9257" y="0"/>
                  </a:moveTo>
                  <a:cubicBezTo>
                    <a:pt x="12343" y="1440"/>
                    <a:pt x="15429" y="2880"/>
                    <a:pt x="17743" y="4783"/>
                  </a:cubicBezTo>
                  <a:cubicBezTo>
                    <a:pt x="20057" y="6686"/>
                    <a:pt x="21600" y="9051"/>
                    <a:pt x="18514" y="11931"/>
                  </a:cubicBezTo>
                  <a:cubicBezTo>
                    <a:pt x="15429" y="14811"/>
                    <a:pt x="7714" y="18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9817100" y="5124290"/>
              <a:ext cx="3302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742"/>
                    <a:pt x="18831" y="3484"/>
                    <a:pt x="16546" y="5690"/>
                  </a:cubicBezTo>
                  <a:cubicBezTo>
                    <a:pt x="14262" y="7897"/>
                    <a:pt x="11077" y="10568"/>
                    <a:pt x="8169" y="13297"/>
                  </a:cubicBezTo>
                  <a:cubicBezTo>
                    <a:pt x="5262" y="16026"/>
                    <a:pt x="2631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928099" y="5665219"/>
              <a:ext cx="192221" cy="19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71" fill="norm" stroke="1" extrusionOk="0">
                  <a:moveTo>
                    <a:pt x="16200" y="2658"/>
                  </a:moveTo>
                  <a:cubicBezTo>
                    <a:pt x="16904" y="1729"/>
                    <a:pt x="17609" y="800"/>
                    <a:pt x="18548" y="336"/>
                  </a:cubicBezTo>
                  <a:cubicBezTo>
                    <a:pt x="19487" y="-129"/>
                    <a:pt x="20661" y="-129"/>
                    <a:pt x="21130" y="452"/>
                  </a:cubicBezTo>
                  <a:cubicBezTo>
                    <a:pt x="21600" y="1032"/>
                    <a:pt x="21365" y="2194"/>
                    <a:pt x="18548" y="5097"/>
                  </a:cubicBezTo>
                  <a:cubicBezTo>
                    <a:pt x="15730" y="8000"/>
                    <a:pt x="10330" y="12645"/>
                    <a:pt x="6809" y="15665"/>
                  </a:cubicBezTo>
                  <a:cubicBezTo>
                    <a:pt x="3287" y="18684"/>
                    <a:pt x="1643" y="20077"/>
                    <a:pt x="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784350" y="6696412"/>
              <a:ext cx="2921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65" y="12302"/>
                    <a:pt x="10330" y="4448"/>
                    <a:pt x="13930" y="1502"/>
                  </a:cubicBezTo>
                  <a:cubicBezTo>
                    <a:pt x="17530" y="-1443"/>
                    <a:pt x="1956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822981" y="6940390"/>
              <a:ext cx="228069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82" fill="norm" stroke="1" extrusionOk="0">
                  <a:moveTo>
                    <a:pt x="3517" y="10800"/>
                  </a:moveTo>
                  <a:cubicBezTo>
                    <a:pt x="1932" y="14400"/>
                    <a:pt x="346" y="18000"/>
                    <a:pt x="49" y="19800"/>
                  </a:cubicBezTo>
                  <a:cubicBezTo>
                    <a:pt x="-248" y="21600"/>
                    <a:pt x="743" y="21600"/>
                    <a:pt x="4508" y="18000"/>
                  </a:cubicBezTo>
                  <a:cubicBezTo>
                    <a:pt x="8273" y="14400"/>
                    <a:pt x="14813" y="7200"/>
                    <a:pt x="21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463800" y="6304258"/>
              <a:ext cx="298450" cy="42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4845"/>
                  </a:moveTo>
                  <a:cubicBezTo>
                    <a:pt x="460" y="4100"/>
                    <a:pt x="919" y="3355"/>
                    <a:pt x="1455" y="3195"/>
                  </a:cubicBezTo>
                  <a:cubicBezTo>
                    <a:pt x="1991" y="3036"/>
                    <a:pt x="2604" y="3461"/>
                    <a:pt x="3983" y="5164"/>
                  </a:cubicBezTo>
                  <a:cubicBezTo>
                    <a:pt x="5362" y="6866"/>
                    <a:pt x="7506" y="9846"/>
                    <a:pt x="9268" y="12612"/>
                  </a:cubicBezTo>
                  <a:cubicBezTo>
                    <a:pt x="11030" y="15379"/>
                    <a:pt x="12409" y="17932"/>
                    <a:pt x="13404" y="19475"/>
                  </a:cubicBezTo>
                  <a:cubicBezTo>
                    <a:pt x="14400" y="21018"/>
                    <a:pt x="15013" y="21550"/>
                    <a:pt x="15472" y="21497"/>
                  </a:cubicBezTo>
                  <a:cubicBezTo>
                    <a:pt x="15932" y="21444"/>
                    <a:pt x="16238" y="20805"/>
                    <a:pt x="16774" y="18677"/>
                  </a:cubicBezTo>
                  <a:cubicBezTo>
                    <a:pt x="17311" y="16549"/>
                    <a:pt x="18077" y="12931"/>
                    <a:pt x="18536" y="9792"/>
                  </a:cubicBezTo>
                  <a:cubicBezTo>
                    <a:pt x="18996" y="6653"/>
                    <a:pt x="19149" y="3993"/>
                    <a:pt x="19302" y="2344"/>
                  </a:cubicBezTo>
                  <a:cubicBezTo>
                    <a:pt x="19455" y="695"/>
                    <a:pt x="19609" y="56"/>
                    <a:pt x="19991" y="3"/>
                  </a:cubicBezTo>
                  <a:cubicBezTo>
                    <a:pt x="20374" y="-50"/>
                    <a:pt x="20987" y="482"/>
                    <a:pt x="21600" y="1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772039" y="6558860"/>
              <a:ext cx="155312" cy="1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14" fill="norm" stroke="1" extrusionOk="0">
                  <a:moveTo>
                    <a:pt x="15288" y="9343"/>
                  </a:moveTo>
                  <a:cubicBezTo>
                    <a:pt x="13245" y="6600"/>
                    <a:pt x="11202" y="3857"/>
                    <a:pt x="9450" y="2143"/>
                  </a:cubicBezTo>
                  <a:cubicBezTo>
                    <a:pt x="7699" y="429"/>
                    <a:pt x="6240" y="-257"/>
                    <a:pt x="5072" y="86"/>
                  </a:cubicBezTo>
                  <a:cubicBezTo>
                    <a:pt x="3904" y="429"/>
                    <a:pt x="3029" y="1800"/>
                    <a:pt x="2153" y="4714"/>
                  </a:cubicBezTo>
                  <a:cubicBezTo>
                    <a:pt x="1277" y="7629"/>
                    <a:pt x="402" y="12086"/>
                    <a:pt x="110" y="15172"/>
                  </a:cubicBezTo>
                  <a:cubicBezTo>
                    <a:pt x="-182" y="18257"/>
                    <a:pt x="110" y="19972"/>
                    <a:pt x="986" y="20657"/>
                  </a:cubicBezTo>
                  <a:cubicBezTo>
                    <a:pt x="1861" y="21343"/>
                    <a:pt x="3321" y="21000"/>
                    <a:pt x="4342" y="19972"/>
                  </a:cubicBezTo>
                  <a:cubicBezTo>
                    <a:pt x="5364" y="18943"/>
                    <a:pt x="5948" y="17229"/>
                    <a:pt x="6677" y="15343"/>
                  </a:cubicBezTo>
                  <a:cubicBezTo>
                    <a:pt x="7407" y="13457"/>
                    <a:pt x="8283" y="11400"/>
                    <a:pt x="9450" y="10372"/>
                  </a:cubicBezTo>
                  <a:cubicBezTo>
                    <a:pt x="10618" y="9343"/>
                    <a:pt x="12077" y="9343"/>
                    <a:pt x="14121" y="10714"/>
                  </a:cubicBezTo>
                  <a:cubicBezTo>
                    <a:pt x="16164" y="12086"/>
                    <a:pt x="18791" y="14829"/>
                    <a:pt x="21418" y="17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933700" y="6432390"/>
              <a:ext cx="190500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794"/>
                  </a:moveTo>
                  <a:cubicBezTo>
                    <a:pt x="2400" y="10029"/>
                    <a:pt x="4800" y="11263"/>
                    <a:pt x="6840" y="13191"/>
                  </a:cubicBezTo>
                  <a:cubicBezTo>
                    <a:pt x="8880" y="15120"/>
                    <a:pt x="10560" y="17743"/>
                    <a:pt x="11040" y="19363"/>
                  </a:cubicBezTo>
                  <a:cubicBezTo>
                    <a:pt x="11520" y="20983"/>
                    <a:pt x="10800" y="21600"/>
                    <a:pt x="10080" y="21600"/>
                  </a:cubicBezTo>
                  <a:cubicBezTo>
                    <a:pt x="9360" y="21600"/>
                    <a:pt x="8640" y="20983"/>
                    <a:pt x="8160" y="18977"/>
                  </a:cubicBezTo>
                  <a:cubicBezTo>
                    <a:pt x="7680" y="16971"/>
                    <a:pt x="7440" y="13577"/>
                    <a:pt x="9720" y="10183"/>
                  </a:cubicBezTo>
                  <a:cubicBezTo>
                    <a:pt x="12000" y="6789"/>
                    <a:pt x="16800" y="33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224707" y="6311550"/>
              <a:ext cx="172543" cy="39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81" fill="norm" stroke="1" extrusionOk="0">
                  <a:moveTo>
                    <a:pt x="20961" y="3458"/>
                  </a:moveTo>
                  <a:cubicBezTo>
                    <a:pt x="19161" y="2194"/>
                    <a:pt x="17361" y="930"/>
                    <a:pt x="15690" y="355"/>
                  </a:cubicBezTo>
                  <a:cubicBezTo>
                    <a:pt x="14018" y="-219"/>
                    <a:pt x="12475" y="-104"/>
                    <a:pt x="10290" y="758"/>
                  </a:cubicBezTo>
                  <a:cubicBezTo>
                    <a:pt x="8104" y="1619"/>
                    <a:pt x="5275" y="3228"/>
                    <a:pt x="3090" y="5468"/>
                  </a:cubicBezTo>
                  <a:cubicBezTo>
                    <a:pt x="904" y="7709"/>
                    <a:pt x="-639" y="10581"/>
                    <a:pt x="261" y="13281"/>
                  </a:cubicBezTo>
                  <a:cubicBezTo>
                    <a:pt x="1161" y="15981"/>
                    <a:pt x="4504" y="18509"/>
                    <a:pt x="8104" y="19830"/>
                  </a:cubicBezTo>
                  <a:cubicBezTo>
                    <a:pt x="11704" y="21151"/>
                    <a:pt x="15561" y="21266"/>
                    <a:pt x="19418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543300" y="6362540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650"/>
                    <a:pt x="2880" y="9300"/>
                    <a:pt x="6480" y="12900"/>
                  </a:cubicBezTo>
                  <a:cubicBezTo>
                    <a:pt x="10080" y="16500"/>
                    <a:pt x="15840" y="190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427173" y="6354194"/>
              <a:ext cx="293927" cy="8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43" fill="norm" stroke="1" extrusionOk="0">
                  <a:moveTo>
                    <a:pt x="3374" y="21043"/>
                  </a:moveTo>
                  <a:cubicBezTo>
                    <a:pt x="2294" y="17882"/>
                    <a:pt x="1214" y="14721"/>
                    <a:pt x="596" y="11823"/>
                  </a:cubicBezTo>
                  <a:cubicBezTo>
                    <a:pt x="-21" y="8926"/>
                    <a:pt x="-175" y="6292"/>
                    <a:pt x="211" y="4448"/>
                  </a:cubicBezTo>
                  <a:cubicBezTo>
                    <a:pt x="596" y="2604"/>
                    <a:pt x="1522" y="1550"/>
                    <a:pt x="4145" y="760"/>
                  </a:cubicBezTo>
                  <a:cubicBezTo>
                    <a:pt x="6768" y="-30"/>
                    <a:pt x="11088" y="-557"/>
                    <a:pt x="14251" y="1023"/>
                  </a:cubicBezTo>
                  <a:cubicBezTo>
                    <a:pt x="17414" y="2604"/>
                    <a:pt x="19419" y="6292"/>
                    <a:pt x="21425" y="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477720" y="6616540"/>
              <a:ext cx="306880" cy="9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70" fill="norm" stroke="1" extrusionOk="0">
                  <a:moveTo>
                    <a:pt x="3696" y="0"/>
                  </a:moveTo>
                  <a:cubicBezTo>
                    <a:pt x="2512" y="3757"/>
                    <a:pt x="1328" y="7513"/>
                    <a:pt x="663" y="10800"/>
                  </a:cubicBezTo>
                  <a:cubicBezTo>
                    <a:pt x="-3" y="14087"/>
                    <a:pt x="-151" y="16904"/>
                    <a:pt x="145" y="18783"/>
                  </a:cubicBezTo>
                  <a:cubicBezTo>
                    <a:pt x="441" y="20661"/>
                    <a:pt x="1181" y="21600"/>
                    <a:pt x="3474" y="20191"/>
                  </a:cubicBezTo>
                  <a:cubicBezTo>
                    <a:pt x="5767" y="18783"/>
                    <a:pt x="9613" y="15026"/>
                    <a:pt x="12868" y="11974"/>
                  </a:cubicBezTo>
                  <a:cubicBezTo>
                    <a:pt x="16123" y="8922"/>
                    <a:pt x="18786" y="6574"/>
                    <a:pt x="21449" y="4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843061" y="6291393"/>
              <a:ext cx="170140" cy="32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07" fill="norm" stroke="1" extrusionOk="0">
                  <a:moveTo>
                    <a:pt x="20918" y="2176"/>
                  </a:moveTo>
                  <a:cubicBezTo>
                    <a:pt x="18576" y="1340"/>
                    <a:pt x="16234" y="504"/>
                    <a:pt x="14412" y="155"/>
                  </a:cubicBezTo>
                  <a:cubicBezTo>
                    <a:pt x="12590" y="-193"/>
                    <a:pt x="11289" y="-54"/>
                    <a:pt x="8947" y="1619"/>
                  </a:cubicBezTo>
                  <a:cubicBezTo>
                    <a:pt x="6605" y="3291"/>
                    <a:pt x="3222" y="6496"/>
                    <a:pt x="1400" y="9701"/>
                  </a:cubicBezTo>
                  <a:cubicBezTo>
                    <a:pt x="-422" y="12906"/>
                    <a:pt x="-682" y="16112"/>
                    <a:pt x="1920" y="18062"/>
                  </a:cubicBezTo>
                  <a:cubicBezTo>
                    <a:pt x="4523" y="20013"/>
                    <a:pt x="9988" y="20710"/>
                    <a:pt x="15453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067085" y="6343490"/>
              <a:ext cx="13661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506" y="0"/>
                  </a:moveTo>
                  <a:cubicBezTo>
                    <a:pt x="1177" y="686"/>
                    <a:pt x="-152" y="1371"/>
                    <a:pt x="14" y="2743"/>
                  </a:cubicBezTo>
                  <a:cubicBezTo>
                    <a:pt x="180" y="4114"/>
                    <a:pt x="1842" y="6171"/>
                    <a:pt x="4666" y="9000"/>
                  </a:cubicBezTo>
                  <a:cubicBezTo>
                    <a:pt x="7491" y="11829"/>
                    <a:pt x="11479" y="15429"/>
                    <a:pt x="14470" y="17657"/>
                  </a:cubicBezTo>
                  <a:cubicBezTo>
                    <a:pt x="17460" y="19886"/>
                    <a:pt x="19454" y="20743"/>
                    <a:pt x="214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083413" y="6370867"/>
              <a:ext cx="177437" cy="2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79" fill="norm" stroke="1" extrusionOk="0">
                  <a:moveTo>
                    <a:pt x="21302" y="344"/>
                  </a:moveTo>
                  <a:cubicBezTo>
                    <a:pt x="18761" y="11"/>
                    <a:pt x="16220" y="-321"/>
                    <a:pt x="13297" y="593"/>
                  </a:cubicBezTo>
                  <a:cubicBezTo>
                    <a:pt x="10375" y="1507"/>
                    <a:pt x="7071" y="3667"/>
                    <a:pt x="4657" y="6907"/>
                  </a:cubicBezTo>
                  <a:cubicBezTo>
                    <a:pt x="2243" y="10147"/>
                    <a:pt x="718" y="14467"/>
                    <a:pt x="210" y="17042"/>
                  </a:cubicBezTo>
                  <a:cubicBezTo>
                    <a:pt x="-298" y="19617"/>
                    <a:pt x="210" y="20448"/>
                    <a:pt x="718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241800" y="657844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267200" y="645779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425949" y="6457227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417282" y="6553040"/>
              <a:ext cx="122968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6991" y="0"/>
                  </a:moveTo>
                  <a:cubicBezTo>
                    <a:pt x="3696" y="5891"/>
                    <a:pt x="401" y="11782"/>
                    <a:pt x="35" y="15709"/>
                  </a:cubicBezTo>
                  <a:cubicBezTo>
                    <a:pt x="-331" y="19636"/>
                    <a:pt x="2232" y="21600"/>
                    <a:pt x="6259" y="21600"/>
                  </a:cubicBezTo>
                  <a:cubicBezTo>
                    <a:pt x="10286" y="21600"/>
                    <a:pt x="15777" y="19636"/>
                    <a:pt x="21269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615252" y="6375240"/>
              <a:ext cx="185348" cy="18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84" fill="norm" stroke="1" extrusionOk="0">
                  <a:moveTo>
                    <a:pt x="21252" y="0"/>
                  </a:moveTo>
                  <a:cubicBezTo>
                    <a:pt x="18582" y="4126"/>
                    <a:pt x="15913" y="8252"/>
                    <a:pt x="13607" y="11771"/>
                  </a:cubicBezTo>
                  <a:cubicBezTo>
                    <a:pt x="11301" y="15290"/>
                    <a:pt x="9360" y="18202"/>
                    <a:pt x="7782" y="19780"/>
                  </a:cubicBezTo>
                  <a:cubicBezTo>
                    <a:pt x="6205" y="21357"/>
                    <a:pt x="4991" y="21600"/>
                    <a:pt x="3778" y="21236"/>
                  </a:cubicBezTo>
                  <a:cubicBezTo>
                    <a:pt x="2564" y="20872"/>
                    <a:pt x="1351" y="19901"/>
                    <a:pt x="623" y="18324"/>
                  </a:cubicBezTo>
                  <a:cubicBezTo>
                    <a:pt x="-105" y="16746"/>
                    <a:pt x="-348" y="14562"/>
                    <a:pt x="744" y="13227"/>
                  </a:cubicBezTo>
                  <a:cubicBezTo>
                    <a:pt x="1836" y="11892"/>
                    <a:pt x="4263" y="11407"/>
                    <a:pt x="7540" y="12378"/>
                  </a:cubicBezTo>
                  <a:cubicBezTo>
                    <a:pt x="10816" y="13348"/>
                    <a:pt x="14942" y="15775"/>
                    <a:pt x="19068" y="18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870450" y="6337140"/>
              <a:ext cx="105601" cy="26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28" fill="norm" stroke="1" extrusionOk="0">
                  <a:moveTo>
                    <a:pt x="0" y="0"/>
                  </a:moveTo>
                  <a:cubicBezTo>
                    <a:pt x="5082" y="2211"/>
                    <a:pt x="10165" y="4422"/>
                    <a:pt x="13976" y="7228"/>
                  </a:cubicBezTo>
                  <a:cubicBezTo>
                    <a:pt x="17788" y="10035"/>
                    <a:pt x="20329" y="13436"/>
                    <a:pt x="20965" y="15817"/>
                  </a:cubicBezTo>
                  <a:cubicBezTo>
                    <a:pt x="21600" y="18198"/>
                    <a:pt x="20329" y="19559"/>
                    <a:pt x="18424" y="20409"/>
                  </a:cubicBezTo>
                  <a:cubicBezTo>
                    <a:pt x="16518" y="21260"/>
                    <a:pt x="13976" y="21600"/>
                    <a:pt x="11859" y="21515"/>
                  </a:cubicBezTo>
                  <a:cubicBezTo>
                    <a:pt x="9741" y="21430"/>
                    <a:pt x="8047" y="20920"/>
                    <a:pt x="6353" y="20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984750" y="6324440"/>
              <a:ext cx="7638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8757" y="0"/>
                  </a:moveTo>
                  <a:cubicBezTo>
                    <a:pt x="14595" y="2901"/>
                    <a:pt x="20432" y="5803"/>
                    <a:pt x="21016" y="8919"/>
                  </a:cubicBezTo>
                  <a:cubicBezTo>
                    <a:pt x="21600" y="12036"/>
                    <a:pt x="16930" y="15367"/>
                    <a:pt x="12551" y="17516"/>
                  </a:cubicBezTo>
                  <a:cubicBezTo>
                    <a:pt x="8173" y="19666"/>
                    <a:pt x="4086" y="20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028950" y="6819740"/>
              <a:ext cx="1924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9" y="21287"/>
                    <a:pt x="1758" y="20974"/>
                    <a:pt x="2638" y="20191"/>
                  </a:cubicBezTo>
                  <a:cubicBezTo>
                    <a:pt x="3517" y="19409"/>
                    <a:pt x="4396" y="18157"/>
                    <a:pt x="5180" y="16904"/>
                  </a:cubicBezTo>
                  <a:cubicBezTo>
                    <a:pt x="5964" y="15652"/>
                    <a:pt x="6653" y="14400"/>
                    <a:pt x="7378" y="13304"/>
                  </a:cubicBezTo>
                  <a:cubicBezTo>
                    <a:pt x="8103" y="12209"/>
                    <a:pt x="8863" y="11270"/>
                    <a:pt x="9659" y="10174"/>
                  </a:cubicBezTo>
                  <a:cubicBezTo>
                    <a:pt x="10455" y="9078"/>
                    <a:pt x="11287" y="7826"/>
                    <a:pt x="12071" y="6730"/>
                  </a:cubicBezTo>
                  <a:cubicBezTo>
                    <a:pt x="12855" y="5635"/>
                    <a:pt x="13592" y="4696"/>
                    <a:pt x="14626" y="3600"/>
                  </a:cubicBezTo>
                  <a:cubicBezTo>
                    <a:pt x="15659" y="2504"/>
                    <a:pt x="16990" y="1252"/>
                    <a:pt x="18202" y="626"/>
                  </a:cubicBezTo>
                  <a:cubicBezTo>
                    <a:pt x="19414" y="0"/>
                    <a:pt x="2050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979333" y="7001996"/>
              <a:ext cx="218017" cy="15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839" y="8781"/>
                  </a:moveTo>
                  <a:cubicBezTo>
                    <a:pt x="839" y="11907"/>
                    <a:pt x="839" y="15034"/>
                    <a:pt x="629" y="17307"/>
                  </a:cubicBezTo>
                  <a:cubicBezTo>
                    <a:pt x="419" y="19581"/>
                    <a:pt x="0" y="21002"/>
                    <a:pt x="0" y="20718"/>
                  </a:cubicBezTo>
                  <a:cubicBezTo>
                    <a:pt x="0" y="20434"/>
                    <a:pt x="419" y="18444"/>
                    <a:pt x="1678" y="14891"/>
                  </a:cubicBezTo>
                  <a:cubicBezTo>
                    <a:pt x="2936" y="11339"/>
                    <a:pt x="5033" y="6223"/>
                    <a:pt x="7130" y="3239"/>
                  </a:cubicBezTo>
                  <a:cubicBezTo>
                    <a:pt x="9227" y="255"/>
                    <a:pt x="11324" y="-598"/>
                    <a:pt x="13421" y="397"/>
                  </a:cubicBezTo>
                  <a:cubicBezTo>
                    <a:pt x="15518" y="1391"/>
                    <a:pt x="17616" y="4234"/>
                    <a:pt x="18979" y="7644"/>
                  </a:cubicBezTo>
                  <a:cubicBezTo>
                    <a:pt x="20342" y="11055"/>
                    <a:pt x="20971" y="15034"/>
                    <a:pt x="21600" y="19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721350" y="6763532"/>
              <a:ext cx="2222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554" y="6132"/>
                    <a:pt x="11109" y="-1068"/>
                    <a:pt x="14709" y="132"/>
                  </a:cubicBezTo>
                  <a:cubicBezTo>
                    <a:pt x="18309" y="1332"/>
                    <a:pt x="19954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759450" y="6889590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477000" y="6338825"/>
              <a:ext cx="139700" cy="41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00" fill="norm" stroke="1" extrusionOk="0">
                  <a:moveTo>
                    <a:pt x="3812" y="10386"/>
                  </a:moveTo>
                  <a:cubicBezTo>
                    <a:pt x="4129" y="13113"/>
                    <a:pt x="4447" y="15840"/>
                    <a:pt x="4606" y="17477"/>
                  </a:cubicBezTo>
                  <a:cubicBezTo>
                    <a:pt x="4765" y="19113"/>
                    <a:pt x="4765" y="19659"/>
                    <a:pt x="4606" y="20204"/>
                  </a:cubicBezTo>
                  <a:cubicBezTo>
                    <a:pt x="4447" y="20750"/>
                    <a:pt x="4129" y="21295"/>
                    <a:pt x="3653" y="21186"/>
                  </a:cubicBezTo>
                  <a:cubicBezTo>
                    <a:pt x="3176" y="21077"/>
                    <a:pt x="2541" y="20313"/>
                    <a:pt x="1747" y="17750"/>
                  </a:cubicBezTo>
                  <a:cubicBezTo>
                    <a:pt x="953" y="15186"/>
                    <a:pt x="0" y="10822"/>
                    <a:pt x="0" y="7550"/>
                  </a:cubicBezTo>
                  <a:cubicBezTo>
                    <a:pt x="0" y="4277"/>
                    <a:pt x="953" y="2095"/>
                    <a:pt x="2382" y="950"/>
                  </a:cubicBezTo>
                  <a:cubicBezTo>
                    <a:pt x="3812" y="-196"/>
                    <a:pt x="5718" y="-305"/>
                    <a:pt x="9053" y="622"/>
                  </a:cubicBezTo>
                  <a:cubicBezTo>
                    <a:pt x="12388" y="1550"/>
                    <a:pt x="17153" y="3513"/>
                    <a:pt x="19376" y="5477"/>
                  </a:cubicBezTo>
                  <a:cubicBezTo>
                    <a:pt x="21600" y="7440"/>
                    <a:pt x="21282" y="9404"/>
                    <a:pt x="19694" y="10604"/>
                  </a:cubicBezTo>
                  <a:cubicBezTo>
                    <a:pt x="18106" y="11804"/>
                    <a:pt x="15247" y="12240"/>
                    <a:pt x="12706" y="12404"/>
                  </a:cubicBezTo>
                  <a:cubicBezTo>
                    <a:pt x="10165" y="12568"/>
                    <a:pt x="7941" y="12459"/>
                    <a:pt x="6829" y="12131"/>
                  </a:cubicBezTo>
                  <a:cubicBezTo>
                    <a:pt x="5718" y="11804"/>
                    <a:pt x="5718" y="11259"/>
                    <a:pt x="5718" y="10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702278" y="6389080"/>
              <a:ext cx="136673" cy="35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03" fill="norm" stroke="1" extrusionOk="0">
                  <a:moveTo>
                    <a:pt x="12112" y="4149"/>
                  </a:moveTo>
                  <a:cubicBezTo>
                    <a:pt x="12112" y="3510"/>
                    <a:pt x="12112" y="2870"/>
                    <a:pt x="12434" y="2104"/>
                  </a:cubicBezTo>
                  <a:cubicBezTo>
                    <a:pt x="12756" y="1337"/>
                    <a:pt x="13401" y="442"/>
                    <a:pt x="12917" y="123"/>
                  </a:cubicBezTo>
                  <a:cubicBezTo>
                    <a:pt x="12434" y="-197"/>
                    <a:pt x="10822" y="59"/>
                    <a:pt x="8565" y="1465"/>
                  </a:cubicBezTo>
                  <a:cubicBezTo>
                    <a:pt x="6309" y="2870"/>
                    <a:pt x="3407" y="5427"/>
                    <a:pt x="1634" y="8366"/>
                  </a:cubicBezTo>
                  <a:cubicBezTo>
                    <a:pt x="-139" y="11306"/>
                    <a:pt x="-784" y="14629"/>
                    <a:pt x="1312" y="16866"/>
                  </a:cubicBezTo>
                  <a:cubicBezTo>
                    <a:pt x="3407" y="19102"/>
                    <a:pt x="8243" y="20253"/>
                    <a:pt x="11950" y="20828"/>
                  </a:cubicBezTo>
                  <a:cubicBezTo>
                    <a:pt x="15658" y="21403"/>
                    <a:pt x="18237" y="21403"/>
                    <a:pt x="20816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877050" y="6489540"/>
              <a:ext cx="146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909"/>
                    <a:pt x="8139" y="7817"/>
                    <a:pt x="11113" y="11211"/>
                  </a:cubicBezTo>
                  <a:cubicBezTo>
                    <a:pt x="14087" y="14606"/>
                    <a:pt x="15965" y="17486"/>
                    <a:pt x="17530" y="19131"/>
                  </a:cubicBezTo>
                  <a:cubicBezTo>
                    <a:pt x="19096" y="20777"/>
                    <a:pt x="20348" y="21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908837" y="6457790"/>
              <a:ext cx="13966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7403" y="3130"/>
                    <a:pt x="13535" y="6261"/>
                    <a:pt x="10150" y="9078"/>
                  </a:cubicBezTo>
                  <a:cubicBezTo>
                    <a:pt x="6765" y="11896"/>
                    <a:pt x="3863" y="14400"/>
                    <a:pt x="2090" y="16357"/>
                  </a:cubicBezTo>
                  <a:cubicBezTo>
                    <a:pt x="317" y="18313"/>
                    <a:pt x="-328" y="19722"/>
                    <a:pt x="156" y="20504"/>
                  </a:cubicBezTo>
                  <a:cubicBezTo>
                    <a:pt x="639" y="21287"/>
                    <a:pt x="2251" y="21443"/>
                    <a:pt x="38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086600" y="6641940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087394" y="6522991"/>
              <a:ext cx="30956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21" fill="norm" stroke="1" extrusionOk="0">
                  <a:moveTo>
                    <a:pt x="8100" y="21021"/>
                  </a:moveTo>
                  <a:cubicBezTo>
                    <a:pt x="5220" y="16701"/>
                    <a:pt x="2340" y="12381"/>
                    <a:pt x="900" y="8421"/>
                  </a:cubicBezTo>
                  <a:cubicBezTo>
                    <a:pt x="-540" y="4461"/>
                    <a:pt x="-540" y="861"/>
                    <a:pt x="3060" y="141"/>
                  </a:cubicBezTo>
                  <a:cubicBezTo>
                    <a:pt x="6660" y="-579"/>
                    <a:pt x="13860" y="1581"/>
                    <a:pt x="21060" y="3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194550" y="6561506"/>
              <a:ext cx="127000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900" y="5082"/>
                  </a:cubicBezTo>
                  <a:cubicBezTo>
                    <a:pt x="1800" y="1271"/>
                    <a:pt x="3600" y="0"/>
                    <a:pt x="6660" y="0"/>
                  </a:cubicBezTo>
                  <a:cubicBezTo>
                    <a:pt x="9720" y="0"/>
                    <a:pt x="14040" y="1271"/>
                    <a:pt x="16740" y="4447"/>
                  </a:cubicBezTo>
                  <a:cubicBezTo>
                    <a:pt x="19440" y="7624"/>
                    <a:pt x="20520" y="12706"/>
                    <a:pt x="21600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197635" y="6648290"/>
              <a:ext cx="181065" cy="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24" fill="norm" stroke="1" extrusionOk="0">
                  <a:moveTo>
                    <a:pt x="5662" y="4800"/>
                  </a:moveTo>
                  <a:cubicBezTo>
                    <a:pt x="4406" y="7200"/>
                    <a:pt x="3150" y="9600"/>
                    <a:pt x="2020" y="12400"/>
                  </a:cubicBezTo>
                  <a:cubicBezTo>
                    <a:pt x="890" y="15200"/>
                    <a:pt x="-115" y="18400"/>
                    <a:pt x="11" y="20000"/>
                  </a:cubicBezTo>
                  <a:cubicBezTo>
                    <a:pt x="136" y="21600"/>
                    <a:pt x="1392" y="21600"/>
                    <a:pt x="5159" y="18000"/>
                  </a:cubicBezTo>
                  <a:cubicBezTo>
                    <a:pt x="8927" y="14400"/>
                    <a:pt x="15206" y="7200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432902" y="6470490"/>
              <a:ext cx="180749" cy="24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65" fill="norm" stroke="1" extrusionOk="0">
                  <a:moveTo>
                    <a:pt x="17680" y="0"/>
                  </a:moveTo>
                  <a:cubicBezTo>
                    <a:pt x="16926" y="2746"/>
                    <a:pt x="16173" y="5492"/>
                    <a:pt x="14791" y="8695"/>
                  </a:cubicBezTo>
                  <a:cubicBezTo>
                    <a:pt x="13410" y="11898"/>
                    <a:pt x="11400" y="15559"/>
                    <a:pt x="9894" y="17664"/>
                  </a:cubicBezTo>
                  <a:cubicBezTo>
                    <a:pt x="8387" y="19769"/>
                    <a:pt x="7382" y="20319"/>
                    <a:pt x="6252" y="20776"/>
                  </a:cubicBezTo>
                  <a:cubicBezTo>
                    <a:pt x="5121" y="21234"/>
                    <a:pt x="3866" y="21600"/>
                    <a:pt x="2861" y="21417"/>
                  </a:cubicBezTo>
                  <a:cubicBezTo>
                    <a:pt x="1856" y="21234"/>
                    <a:pt x="1103" y="20502"/>
                    <a:pt x="600" y="19129"/>
                  </a:cubicBezTo>
                  <a:cubicBezTo>
                    <a:pt x="98" y="17756"/>
                    <a:pt x="-153" y="15742"/>
                    <a:pt x="98" y="14369"/>
                  </a:cubicBezTo>
                  <a:cubicBezTo>
                    <a:pt x="349" y="12997"/>
                    <a:pt x="1103" y="12264"/>
                    <a:pt x="3238" y="11990"/>
                  </a:cubicBezTo>
                  <a:cubicBezTo>
                    <a:pt x="5373" y="11715"/>
                    <a:pt x="8889" y="11898"/>
                    <a:pt x="12154" y="12905"/>
                  </a:cubicBezTo>
                  <a:cubicBezTo>
                    <a:pt x="15419" y="13912"/>
                    <a:pt x="18433" y="15742"/>
                    <a:pt x="21447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683500" y="6426040"/>
              <a:ext cx="11443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0" y="0"/>
                  </a:moveTo>
                  <a:cubicBezTo>
                    <a:pt x="3535" y="366"/>
                    <a:pt x="7069" y="732"/>
                    <a:pt x="11389" y="2624"/>
                  </a:cubicBezTo>
                  <a:cubicBezTo>
                    <a:pt x="15709" y="4515"/>
                    <a:pt x="20815" y="7932"/>
                    <a:pt x="21207" y="11349"/>
                  </a:cubicBezTo>
                  <a:cubicBezTo>
                    <a:pt x="21600" y="14766"/>
                    <a:pt x="17280" y="18183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893050" y="668004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061067" y="6401730"/>
              <a:ext cx="94596" cy="39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428" fill="norm" stroke="1" extrusionOk="0">
                  <a:moveTo>
                    <a:pt x="20048" y="1988"/>
                  </a:moveTo>
                  <a:cubicBezTo>
                    <a:pt x="20507" y="1192"/>
                    <a:pt x="20967" y="396"/>
                    <a:pt x="19818" y="112"/>
                  </a:cubicBezTo>
                  <a:cubicBezTo>
                    <a:pt x="18669" y="-172"/>
                    <a:pt x="15912" y="55"/>
                    <a:pt x="12695" y="1135"/>
                  </a:cubicBezTo>
                  <a:cubicBezTo>
                    <a:pt x="9478" y="2215"/>
                    <a:pt x="5801" y="4148"/>
                    <a:pt x="3273" y="6763"/>
                  </a:cubicBezTo>
                  <a:cubicBezTo>
                    <a:pt x="746" y="9377"/>
                    <a:pt x="-633" y="12674"/>
                    <a:pt x="286" y="15232"/>
                  </a:cubicBezTo>
                  <a:cubicBezTo>
                    <a:pt x="1205" y="17790"/>
                    <a:pt x="4422" y="19609"/>
                    <a:pt x="7180" y="20519"/>
                  </a:cubicBezTo>
                  <a:cubicBezTo>
                    <a:pt x="9937" y="21428"/>
                    <a:pt x="12235" y="21428"/>
                    <a:pt x="14533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261350" y="6483190"/>
              <a:ext cx="38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800"/>
                    <a:pt x="2400" y="9600"/>
                    <a:pt x="6000" y="13200"/>
                  </a:cubicBezTo>
                  <a:cubicBezTo>
                    <a:pt x="9600" y="16800"/>
                    <a:pt x="156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337550" y="6622890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629650" y="6385511"/>
              <a:ext cx="121437" cy="30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063" fill="norm" stroke="1" extrusionOk="0">
                  <a:moveTo>
                    <a:pt x="6480" y="9426"/>
                  </a:moveTo>
                  <a:cubicBezTo>
                    <a:pt x="6120" y="15010"/>
                    <a:pt x="5760" y="20593"/>
                    <a:pt x="5760" y="21034"/>
                  </a:cubicBezTo>
                  <a:cubicBezTo>
                    <a:pt x="5760" y="21475"/>
                    <a:pt x="6120" y="16773"/>
                    <a:pt x="7200" y="12732"/>
                  </a:cubicBezTo>
                  <a:cubicBezTo>
                    <a:pt x="8280" y="8691"/>
                    <a:pt x="10080" y="5312"/>
                    <a:pt x="11700" y="3181"/>
                  </a:cubicBezTo>
                  <a:cubicBezTo>
                    <a:pt x="13320" y="1051"/>
                    <a:pt x="14760" y="169"/>
                    <a:pt x="16020" y="22"/>
                  </a:cubicBezTo>
                  <a:cubicBezTo>
                    <a:pt x="17280" y="-125"/>
                    <a:pt x="18360" y="463"/>
                    <a:pt x="19440" y="2226"/>
                  </a:cubicBezTo>
                  <a:cubicBezTo>
                    <a:pt x="20520" y="3989"/>
                    <a:pt x="21600" y="6928"/>
                    <a:pt x="19260" y="9499"/>
                  </a:cubicBezTo>
                  <a:cubicBezTo>
                    <a:pt x="16920" y="12071"/>
                    <a:pt x="11160" y="14275"/>
                    <a:pt x="7380" y="15377"/>
                  </a:cubicBezTo>
                  <a:cubicBezTo>
                    <a:pt x="3600" y="16479"/>
                    <a:pt x="1800" y="16479"/>
                    <a:pt x="0" y="16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8623300" y="6647158"/>
              <a:ext cx="38100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607"/>
                  </a:moveTo>
                  <a:cubicBezTo>
                    <a:pt x="0" y="1240"/>
                    <a:pt x="0" y="-127"/>
                    <a:pt x="1200" y="10"/>
                  </a:cubicBezTo>
                  <a:cubicBezTo>
                    <a:pt x="2400" y="146"/>
                    <a:pt x="4800" y="1787"/>
                    <a:pt x="6000" y="4931"/>
                  </a:cubicBezTo>
                  <a:cubicBezTo>
                    <a:pt x="7200" y="8076"/>
                    <a:pt x="7200" y="12724"/>
                    <a:pt x="8400" y="15731"/>
                  </a:cubicBezTo>
                  <a:cubicBezTo>
                    <a:pt x="9600" y="18739"/>
                    <a:pt x="12000" y="20106"/>
                    <a:pt x="14400" y="20789"/>
                  </a:cubicBezTo>
                  <a:cubicBezTo>
                    <a:pt x="16800" y="21473"/>
                    <a:pt x="19200" y="21473"/>
                    <a:pt x="216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8824181" y="6450357"/>
              <a:ext cx="161069" cy="3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00" fill="norm" stroke="1" extrusionOk="0">
                  <a:moveTo>
                    <a:pt x="21073" y="2483"/>
                  </a:moveTo>
                  <a:cubicBezTo>
                    <a:pt x="20519" y="1678"/>
                    <a:pt x="19965" y="873"/>
                    <a:pt x="18996" y="404"/>
                  </a:cubicBezTo>
                  <a:cubicBezTo>
                    <a:pt x="18027" y="-66"/>
                    <a:pt x="16642" y="-200"/>
                    <a:pt x="14704" y="404"/>
                  </a:cubicBezTo>
                  <a:cubicBezTo>
                    <a:pt x="12765" y="1007"/>
                    <a:pt x="10273" y="2349"/>
                    <a:pt x="7642" y="4697"/>
                  </a:cubicBezTo>
                  <a:cubicBezTo>
                    <a:pt x="5011" y="7045"/>
                    <a:pt x="2242" y="10399"/>
                    <a:pt x="858" y="12814"/>
                  </a:cubicBezTo>
                  <a:cubicBezTo>
                    <a:pt x="-527" y="15229"/>
                    <a:pt x="-527" y="16704"/>
                    <a:pt x="3073" y="17979"/>
                  </a:cubicBezTo>
                  <a:cubicBezTo>
                    <a:pt x="6673" y="19253"/>
                    <a:pt x="13873" y="20327"/>
                    <a:pt x="21073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042400" y="6533990"/>
              <a:ext cx="139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2057"/>
                    <a:pt x="1964" y="4114"/>
                    <a:pt x="5564" y="7714"/>
                  </a:cubicBezTo>
                  <a:cubicBezTo>
                    <a:pt x="9164" y="11314"/>
                    <a:pt x="15382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067799" y="6518845"/>
              <a:ext cx="133351" cy="2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94"/>
                  </a:moveTo>
                  <a:cubicBezTo>
                    <a:pt x="19886" y="26"/>
                    <a:pt x="18171" y="-143"/>
                    <a:pt x="16629" y="194"/>
                  </a:cubicBezTo>
                  <a:cubicBezTo>
                    <a:pt x="15086" y="532"/>
                    <a:pt x="13714" y="1376"/>
                    <a:pt x="10971" y="3907"/>
                  </a:cubicBezTo>
                  <a:cubicBezTo>
                    <a:pt x="8229" y="6438"/>
                    <a:pt x="4114" y="10657"/>
                    <a:pt x="2057" y="13863"/>
                  </a:cubicBezTo>
                  <a:cubicBezTo>
                    <a:pt x="0" y="17070"/>
                    <a:pt x="0" y="19263"/>
                    <a:pt x="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9213849" y="668639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248685" y="6579382"/>
              <a:ext cx="22316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532" fill="norm" stroke="1" extrusionOk="0">
                  <a:moveTo>
                    <a:pt x="20702" y="13332"/>
                  </a:moveTo>
                  <a:cubicBezTo>
                    <a:pt x="10884" y="6132"/>
                    <a:pt x="1066" y="-1068"/>
                    <a:pt x="84" y="132"/>
                  </a:cubicBezTo>
                  <a:cubicBezTo>
                    <a:pt x="-898" y="1332"/>
                    <a:pt x="6957" y="10932"/>
                    <a:pt x="14811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340850" y="6673690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374484" y="6737190"/>
              <a:ext cx="106066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982" fill="norm" stroke="1" extrusionOk="0">
                  <a:moveTo>
                    <a:pt x="4705" y="10800"/>
                  </a:moveTo>
                  <a:cubicBezTo>
                    <a:pt x="2164" y="14400"/>
                    <a:pt x="-377" y="18000"/>
                    <a:pt x="47" y="19800"/>
                  </a:cubicBezTo>
                  <a:cubicBezTo>
                    <a:pt x="470" y="21600"/>
                    <a:pt x="3858" y="21600"/>
                    <a:pt x="7882" y="18000"/>
                  </a:cubicBezTo>
                  <a:cubicBezTo>
                    <a:pt x="11905" y="14400"/>
                    <a:pt x="16564" y="7200"/>
                    <a:pt x="212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546166" y="6559390"/>
              <a:ext cx="169334" cy="18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8360" y="0"/>
                  </a:moveTo>
                  <a:cubicBezTo>
                    <a:pt x="17010" y="245"/>
                    <a:pt x="15660" y="491"/>
                    <a:pt x="13905" y="3191"/>
                  </a:cubicBezTo>
                  <a:cubicBezTo>
                    <a:pt x="12150" y="5891"/>
                    <a:pt x="9990" y="11045"/>
                    <a:pt x="8370" y="14359"/>
                  </a:cubicBezTo>
                  <a:cubicBezTo>
                    <a:pt x="6750" y="17673"/>
                    <a:pt x="5670" y="19145"/>
                    <a:pt x="4455" y="20127"/>
                  </a:cubicBezTo>
                  <a:cubicBezTo>
                    <a:pt x="3240" y="21109"/>
                    <a:pt x="1890" y="21600"/>
                    <a:pt x="1080" y="21232"/>
                  </a:cubicBezTo>
                  <a:cubicBezTo>
                    <a:pt x="270" y="20864"/>
                    <a:pt x="0" y="19636"/>
                    <a:pt x="0" y="17918"/>
                  </a:cubicBezTo>
                  <a:cubicBezTo>
                    <a:pt x="0" y="16200"/>
                    <a:pt x="270" y="13991"/>
                    <a:pt x="1755" y="12518"/>
                  </a:cubicBezTo>
                  <a:cubicBezTo>
                    <a:pt x="3240" y="11045"/>
                    <a:pt x="5940" y="10309"/>
                    <a:pt x="8910" y="11168"/>
                  </a:cubicBezTo>
                  <a:cubicBezTo>
                    <a:pt x="11880" y="12027"/>
                    <a:pt x="15120" y="14482"/>
                    <a:pt x="17280" y="15832"/>
                  </a:cubicBezTo>
                  <a:cubicBezTo>
                    <a:pt x="19440" y="17182"/>
                    <a:pt x="20520" y="17427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9791699" y="6495890"/>
              <a:ext cx="43292" cy="23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12" fill="norm" stroke="1" extrusionOk="0">
                  <a:moveTo>
                    <a:pt x="0" y="0"/>
                  </a:moveTo>
                  <a:cubicBezTo>
                    <a:pt x="7200" y="4588"/>
                    <a:pt x="14400" y="9175"/>
                    <a:pt x="18000" y="12520"/>
                  </a:cubicBezTo>
                  <a:cubicBezTo>
                    <a:pt x="21600" y="15865"/>
                    <a:pt x="21600" y="17968"/>
                    <a:pt x="20057" y="19402"/>
                  </a:cubicBezTo>
                  <a:cubicBezTo>
                    <a:pt x="18514" y="20835"/>
                    <a:pt x="15429" y="21600"/>
                    <a:pt x="13371" y="21504"/>
                  </a:cubicBezTo>
                  <a:cubicBezTo>
                    <a:pt x="11314" y="21409"/>
                    <a:pt x="10286" y="20453"/>
                    <a:pt x="9257" y="19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9880600" y="6508590"/>
              <a:ext cx="4176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2933"/>
                    <a:pt x="21600" y="5867"/>
                    <a:pt x="20057" y="9467"/>
                  </a:cubicBezTo>
                  <a:cubicBezTo>
                    <a:pt x="18514" y="13067"/>
                    <a:pt x="9257" y="17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048500" y="7035640"/>
              <a:ext cx="1885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5" y="19543"/>
                    <a:pt x="1891" y="17486"/>
                    <a:pt x="2764" y="14914"/>
                  </a:cubicBezTo>
                  <a:cubicBezTo>
                    <a:pt x="3636" y="12343"/>
                    <a:pt x="4436" y="9257"/>
                    <a:pt x="5358" y="6686"/>
                  </a:cubicBezTo>
                  <a:cubicBezTo>
                    <a:pt x="6279" y="4114"/>
                    <a:pt x="7321" y="2057"/>
                    <a:pt x="8218" y="1029"/>
                  </a:cubicBezTo>
                  <a:cubicBezTo>
                    <a:pt x="9115" y="0"/>
                    <a:pt x="9867" y="0"/>
                    <a:pt x="10667" y="0"/>
                  </a:cubicBezTo>
                  <a:cubicBezTo>
                    <a:pt x="11467" y="0"/>
                    <a:pt x="12315" y="0"/>
                    <a:pt x="13261" y="514"/>
                  </a:cubicBezTo>
                  <a:cubicBezTo>
                    <a:pt x="14206" y="1029"/>
                    <a:pt x="15248" y="2057"/>
                    <a:pt x="16315" y="3086"/>
                  </a:cubicBezTo>
                  <a:cubicBezTo>
                    <a:pt x="17382" y="4114"/>
                    <a:pt x="18473" y="5143"/>
                    <a:pt x="19358" y="5657"/>
                  </a:cubicBezTo>
                  <a:cubicBezTo>
                    <a:pt x="20242" y="6171"/>
                    <a:pt x="20921" y="6171"/>
                    <a:pt x="21600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321443" y="7132338"/>
              <a:ext cx="219307" cy="20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6" fill="norm" stroke="1" extrusionOk="0">
                  <a:moveTo>
                    <a:pt x="3450" y="2546"/>
                  </a:moveTo>
                  <a:cubicBezTo>
                    <a:pt x="2619" y="5471"/>
                    <a:pt x="1788" y="8396"/>
                    <a:pt x="1373" y="10533"/>
                  </a:cubicBezTo>
                  <a:cubicBezTo>
                    <a:pt x="957" y="12671"/>
                    <a:pt x="957" y="14021"/>
                    <a:pt x="750" y="15258"/>
                  </a:cubicBezTo>
                  <a:cubicBezTo>
                    <a:pt x="542" y="16496"/>
                    <a:pt x="127" y="17621"/>
                    <a:pt x="23" y="17621"/>
                  </a:cubicBezTo>
                  <a:cubicBezTo>
                    <a:pt x="-81" y="17621"/>
                    <a:pt x="127" y="16496"/>
                    <a:pt x="1581" y="13684"/>
                  </a:cubicBezTo>
                  <a:cubicBezTo>
                    <a:pt x="3034" y="10871"/>
                    <a:pt x="5734" y="6371"/>
                    <a:pt x="7500" y="3783"/>
                  </a:cubicBezTo>
                  <a:cubicBezTo>
                    <a:pt x="9265" y="1196"/>
                    <a:pt x="10096" y="521"/>
                    <a:pt x="11134" y="183"/>
                  </a:cubicBezTo>
                  <a:cubicBezTo>
                    <a:pt x="12173" y="-154"/>
                    <a:pt x="13419" y="-154"/>
                    <a:pt x="14665" y="1308"/>
                  </a:cubicBezTo>
                  <a:cubicBezTo>
                    <a:pt x="15911" y="2771"/>
                    <a:pt x="17157" y="5696"/>
                    <a:pt x="18300" y="9296"/>
                  </a:cubicBezTo>
                  <a:cubicBezTo>
                    <a:pt x="19442" y="12896"/>
                    <a:pt x="20481" y="17171"/>
                    <a:pt x="21519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0166350" y="6858782"/>
              <a:ext cx="2286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400" y="6132"/>
                    <a:pt x="6800" y="-1068"/>
                    <a:pt x="10400" y="132"/>
                  </a:cubicBezTo>
                  <a:cubicBezTo>
                    <a:pt x="14000" y="1332"/>
                    <a:pt x="178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172699" y="7029290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795000" y="6586978"/>
              <a:ext cx="162408" cy="36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432" fill="norm" stroke="1" extrusionOk="0">
                  <a:moveTo>
                    <a:pt x="0" y="9739"/>
                  </a:moveTo>
                  <a:cubicBezTo>
                    <a:pt x="277" y="12439"/>
                    <a:pt x="554" y="15139"/>
                    <a:pt x="831" y="17370"/>
                  </a:cubicBezTo>
                  <a:cubicBezTo>
                    <a:pt x="1108" y="19600"/>
                    <a:pt x="1385" y="21361"/>
                    <a:pt x="1385" y="19894"/>
                  </a:cubicBezTo>
                  <a:cubicBezTo>
                    <a:pt x="1385" y="18426"/>
                    <a:pt x="1108" y="13731"/>
                    <a:pt x="969" y="10268"/>
                  </a:cubicBezTo>
                  <a:cubicBezTo>
                    <a:pt x="831" y="6804"/>
                    <a:pt x="831" y="4574"/>
                    <a:pt x="969" y="3107"/>
                  </a:cubicBezTo>
                  <a:cubicBezTo>
                    <a:pt x="1108" y="1639"/>
                    <a:pt x="1385" y="935"/>
                    <a:pt x="2215" y="465"/>
                  </a:cubicBezTo>
                  <a:cubicBezTo>
                    <a:pt x="3046" y="-4"/>
                    <a:pt x="4431" y="-239"/>
                    <a:pt x="7200" y="348"/>
                  </a:cubicBezTo>
                  <a:cubicBezTo>
                    <a:pt x="9969" y="935"/>
                    <a:pt x="14123" y="2344"/>
                    <a:pt x="17031" y="4163"/>
                  </a:cubicBezTo>
                  <a:cubicBezTo>
                    <a:pt x="19938" y="5983"/>
                    <a:pt x="21600" y="8213"/>
                    <a:pt x="21185" y="9798"/>
                  </a:cubicBezTo>
                  <a:cubicBezTo>
                    <a:pt x="20769" y="11383"/>
                    <a:pt x="18277" y="12322"/>
                    <a:pt x="15231" y="12498"/>
                  </a:cubicBezTo>
                  <a:cubicBezTo>
                    <a:pt x="12185" y="12674"/>
                    <a:pt x="8585" y="12087"/>
                    <a:pt x="4985" y="1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1061260" y="6548647"/>
              <a:ext cx="108391" cy="30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167" fill="norm" stroke="1" extrusionOk="0">
                  <a:moveTo>
                    <a:pt x="20870" y="5189"/>
                  </a:moveTo>
                  <a:cubicBezTo>
                    <a:pt x="20055" y="3709"/>
                    <a:pt x="19240" y="2230"/>
                    <a:pt x="16998" y="1194"/>
                  </a:cubicBezTo>
                  <a:cubicBezTo>
                    <a:pt x="14757" y="159"/>
                    <a:pt x="11089" y="-433"/>
                    <a:pt x="8032" y="381"/>
                  </a:cubicBezTo>
                  <a:cubicBezTo>
                    <a:pt x="4976" y="1194"/>
                    <a:pt x="2530" y="3414"/>
                    <a:pt x="1104" y="6299"/>
                  </a:cubicBezTo>
                  <a:cubicBezTo>
                    <a:pt x="-322" y="9183"/>
                    <a:pt x="-730" y="12734"/>
                    <a:pt x="2123" y="15323"/>
                  </a:cubicBezTo>
                  <a:cubicBezTo>
                    <a:pt x="4976" y="17912"/>
                    <a:pt x="11089" y="19540"/>
                    <a:pt x="17202" y="21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1293193" y="6629240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360150" y="6711790"/>
              <a:ext cx="146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364"/>
                    <a:pt x="6261" y="11127"/>
                    <a:pt x="9861" y="7527"/>
                  </a:cubicBezTo>
                  <a:cubicBezTo>
                    <a:pt x="13461" y="3927"/>
                    <a:pt x="1753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1589113" y="6598435"/>
              <a:ext cx="136250" cy="34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81" fill="norm" stroke="1" extrusionOk="0">
                  <a:moveTo>
                    <a:pt x="7918" y="3846"/>
                  </a:moveTo>
                  <a:cubicBezTo>
                    <a:pt x="5925" y="4887"/>
                    <a:pt x="3931" y="5928"/>
                    <a:pt x="2601" y="8140"/>
                  </a:cubicBezTo>
                  <a:cubicBezTo>
                    <a:pt x="1272" y="10352"/>
                    <a:pt x="608" y="13735"/>
                    <a:pt x="275" y="15882"/>
                  </a:cubicBezTo>
                  <a:cubicBezTo>
                    <a:pt x="-57" y="18029"/>
                    <a:pt x="-57" y="18940"/>
                    <a:pt x="109" y="19785"/>
                  </a:cubicBezTo>
                  <a:cubicBezTo>
                    <a:pt x="275" y="20631"/>
                    <a:pt x="608" y="21412"/>
                    <a:pt x="774" y="21477"/>
                  </a:cubicBezTo>
                  <a:cubicBezTo>
                    <a:pt x="940" y="21542"/>
                    <a:pt x="940" y="20891"/>
                    <a:pt x="1771" y="18354"/>
                  </a:cubicBezTo>
                  <a:cubicBezTo>
                    <a:pt x="2601" y="15817"/>
                    <a:pt x="4263" y="11393"/>
                    <a:pt x="5758" y="8205"/>
                  </a:cubicBezTo>
                  <a:cubicBezTo>
                    <a:pt x="7254" y="5017"/>
                    <a:pt x="8583" y="3065"/>
                    <a:pt x="9912" y="1829"/>
                  </a:cubicBezTo>
                  <a:cubicBezTo>
                    <a:pt x="11241" y="593"/>
                    <a:pt x="12571" y="72"/>
                    <a:pt x="13900" y="7"/>
                  </a:cubicBezTo>
                  <a:cubicBezTo>
                    <a:pt x="15229" y="-58"/>
                    <a:pt x="16558" y="332"/>
                    <a:pt x="18054" y="1308"/>
                  </a:cubicBezTo>
                  <a:cubicBezTo>
                    <a:pt x="19549" y="2284"/>
                    <a:pt x="21211" y="3846"/>
                    <a:pt x="21377" y="5342"/>
                  </a:cubicBezTo>
                  <a:cubicBezTo>
                    <a:pt x="21543" y="6838"/>
                    <a:pt x="20214" y="8270"/>
                    <a:pt x="16891" y="9376"/>
                  </a:cubicBezTo>
                  <a:cubicBezTo>
                    <a:pt x="13568" y="10482"/>
                    <a:pt x="8251" y="11262"/>
                    <a:pt x="5094" y="11067"/>
                  </a:cubicBezTo>
                  <a:cubicBezTo>
                    <a:pt x="1937" y="10872"/>
                    <a:pt x="940" y="9701"/>
                    <a:pt x="1106" y="8270"/>
                  </a:cubicBezTo>
                  <a:cubicBezTo>
                    <a:pt x="1272" y="6838"/>
                    <a:pt x="2601" y="5147"/>
                    <a:pt x="3931" y="3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1709400" y="6519022"/>
              <a:ext cx="159015" cy="40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77" fill="norm" stroke="1" extrusionOk="0">
                  <a:moveTo>
                    <a:pt x="0" y="779"/>
                  </a:moveTo>
                  <a:cubicBezTo>
                    <a:pt x="4208" y="228"/>
                    <a:pt x="8416" y="-323"/>
                    <a:pt x="12062" y="228"/>
                  </a:cubicBezTo>
                  <a:cubicBezTo>
                    <a:pt x="15709" y="779"/>
                    <a:pt x="18795" y="2432"/>
                    <a:pt x="20197" y="4912"/>
                  </a:cubicBezTo>
                  <a:cubicBezTo>
                    <a:pt x="21600" y="7391"/>
                    <a:pt x="21319" y="10697"/>
                    <a:pt x="19356" y="13563"/>
                  </a:cubicBezTo>
                  <a:cubicBezTo>
                    <a:pt x="17392" y="16428"/>
                    <a:pt x="13745" y="18853"/>
                    <a:pt x="10099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0915649" y="7047125"/>
              <a:ext cx="736601" cy="12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1449"/>
                  </a:moveTo>
                  <a:cubicBezTo>
                    <a:pt x="62" y="19679"/>
                    <a:pt x="124" y="17908"/>
                    <a:pt x="497" y="16138"/>
                  </a:cubicBezTo>
                  <a:cubicBezTo>
                    <a:pt x="869" y="14367"/>
                    <a:pt x="1552" y="12597"/>
                    <a:pt x="3041" y="10118"/>
                  </a:cubicBezTo>
                  <a:cubicBezTo>
                    <a:pt x="4531" y="7639"/>
                    <a:pt x="6828" y="4452"/>
                    <a:pt x="9248" y="2505"/>
                  </a:cubicBezTo>
                  <a:cubicBezTo>
                    <a:pt x="11669" y="557"/>
                    <a:pt x="14214" y="-151"/>
                    <a:pt x="16293" y="26"/>
                  </a:cubicBezTo>
                  <a:cubicBezTo>
                    <a:pt x="18372" y="203"/>
                    <a:pt x="19986" y="1265"/>
                    <a:pt x="21600" y="2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336866" y="7164228"/>
              <a:ext cx="251885" cy="24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541" y="415"/>
                  </a:moveTo>
                  <a:cubicBezTo>
                    <a:pt x="1815" y="4846"/>
                    <a:pt x="1089" y="9276"/>
                    <a:pt x="635" y="11953"/>
                  </a:cubicBezTo>
                  <a:cubicBezTo>
                    <a:pt x="182" y="14630"/>
                    <a:pt x="0" y="15553"/>
                    <a:pt x="0" y="15553"/>
                  </a:cubicBezTo>
                  <a:cubicBezTo>
                    <a:pt x="0" y="15553"/>
                    <a:pt x="182" y="14630"/>
                    <a:pt x="1543" y="12230"/>
                  </a:cubicBezTo>
                  <a:cubicBezTo>
                    <a:pt x="2904" y="9830"/>
                    <a:pt x="5445" y="5953"/>
                    <a:pt x="7624" y="3646"/>
                  </a:cubicBezTo>
                  <a:cubicBezTo>
                    <a:pt x="9802" y="1338"/>
                    <a:pt x="11617" y="599"/>
                    <a:pt x="12978" y="230"/>
                  </a:cubicBezTo>
                  <a:cubicBezTo>
                    <a:pt x="14339" y="-139"/>
                    <a:pt x="15247" y="-139"/>
                    <a:pt x="16245" y="784"/>
                  </a:cubicBezTo>
                  <a:cubicBezTo>
                    <a:pt x="17244" y="1707"/>
                    <a:pt x="18333" y="3553"/>
                    <a:pt x="19240" y="7153"/>
                  </a:cubicBezTo>
                  <a:cubicBezTo>
                    <a:pt x="20148" y="10753"/>
                    <a:pt x="20874" y="16107"/>
                    <a:pt x="2160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0482119" y="6237064"/>
              <a:ext cx="1690832" cy="167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19" fill="norm" stroke="1" extrusionOk="0">
                  <a:moveTo>
                    <a:pt x="15493" y="2922"/>
                  </a:moveTo>
                  <a:cubicBezTo>
                    <a:pt x="15574" y="2649"/>
                    <a:pt x="15655" y="2377"/>
                    <a:pt x="15641" y="2009"/>
                  </a:cubicBezTo>
                  <a:cubicBezTo>
                    <a:pt x="15628" y="1642"/>
                    <a:pt x="15520" y="1178"/>
                    <a:pt x="15263" y="824"/>
                  </a:cubicBezTo>
                  <a:cubicBezTo>
                    <a:pt x="15007" y="470"/>
                    <a:pt x="14602" y="225"/>
                    <a:pt x="13940" y="103"/>
                  </a:cubicBezTo>
                  <a:cubicBezTo>
                    <a:pt x="13279" y="-20"/>
                    <a:pt x="12361" y="-20"/>
                    <a:pt x="11470" y="34"/>
                  </a:cubicBezTo>
                  <a:cubicBezTo>
                    <a:pt x="10579" y="89"/>
                    <a:pt x="9715" y="198"/>
                    <a:pt x="8851" y="375"/>
                  </a:cubicBezTo>
                  <a:cubicBezTo>
                    <a:pt x="7987" y="552"/>
                    <a:pt x="7123" y="797"/>
                    <a:pt x="6367" y="1070"/>
                  </a:cubicBezTo>
                  <a:cubicBezTo>
                    <a:pt x="5611" y="1342"/>
                    <a:pt x="4963" y="1642"/>
                    <a:pt x="4301" y="2036"/>
                  </a:cubicBezTo>
                  <a:cubicBezTo>
                    <a:pt x="3640" y="2431"/>
                    <a:pt x="2965" y="2922"/>
                    <a:pt x="2371" y="3589"/>
                  </a:cubicBezTo>
                  <a:cubicBezTo>
                    <a:pt x="1777" y="4256"/>
                    <a:pt x="1264" y="5101"/>
                    <a:pt x="886" y="6000"/>
                  </a:cubicBezTo>
                  <a:cubicBezTo>
                    <a:pt x="508" y="6899"/>
                    <a:pt x="265" y="7852"/>
                    <a:pt x="130" y="8887"/>
                  </a:cubicBezTo>
                  <a:cubicBezTo>
                    <a:pt x="-5" y="9922"/>
                    <a:pt x="-32" y="11039"/>
                    <a:pt x="36" y="12142"/>
                  </a:cubicBezTo>
                  <a:cubicBezTo>
                    <a:pt x="103" y="13245"/>
                    <a:pt x="265" y="14335"/>
                    <a:pt x="522" y="15356"/>
                  </a:cubicBezTo>
                  <a:cubicBezTo>
                    <a:pt x="778" y="16377"/>
                    <a:pt x="1129" y="17331"/>
                    <a:pt x="1615" y="18189"/>
                  </a:cubicBezTo>
                  <a:cubicBezTo>
                    <a:pt x="2101" y="19047"/>
                    <a:pt x="2722" y="19810"/>
                    <a:pt x="3532" y="20368"/>
                  </a:cubicBezTo>
                  <a:cubicBezTo>
                    <a:pt x="4342" y="20926"/>
                    <a:pt x="5341" y="21280"/>
                    <a:pt x="6340" y="21430"/>
                  </a:cubicBezTo>
                  <a:cubicBezTo>
                    <a:pt x="7339" y="21580"/>
                    <a:pt x="8338" y="21526"/>
                    <a:pt x="9350" y="21376"/>
                  </a:cubicBezTo>
                  <a:cubicBezTo>
                    <a:pt x="10363" y="21226"/>
                    <a:pt x="11389" y="20981"/>
                    <a:pt x="12455" y="20708"/>
                  </a:cubicBezTo>
                  <a:cubicBezTo>
                    <a:pt x="13522" y="20436"/>
                    <a:pt x="14629" y="20136"/>
                    <a:pt x="15614" y="19782"/>
                  </a:cubicBezTo>
                  <a:cubicBezTo>
                    <a:pt x="16600" y="19428"/>
                    <a:pt x="17464" y="19020"/>
                    <a:pt x="18179" y="18461"/>
                  </a:cubicBezTo>
                  <a:cubicBezTo>
                    <a:pt x="18895" y="17903"/>
                    <a:pt x="19462" y="17195"/>
                    <a:pt x="19948" y="16377"/>
                  </a:cubicBezTo>
                  <a:cubicBezTo>
                    <a:pt x="20434" y="15560"/>
                    <a:pt x="20839" y="14634"/>
                    <a:pt x="21095" y="13926"/>
                  </a:cubicBezTo>
                  <a:cubicBezTo>
                    <a:pt x="21352" y="13218"/>
                    <a:pt x="21460" y="12728"/>
                    <a:pt x="21568" y="12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1430000" y="6286340"/>
              <a:ext cx="74930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929" y="18644"/>
                    <a:pt x="20258" y="15688"/>
                    <a:pt x="19464" y="12884"/>
                  </a:cubicBezTo>
                  <a:cubicBezTo>
                    <a:pt x="18671" y="10080"/>
                    <a:pt x="17756" y="7427"/>
                    <a:pt x="16597" y="5533"/>
                  </a:cubicBezTo>
                  <a:cubicBezTo>
                    <a:pt x="15437" y="3638"/>
                    <a:pt x="14034" y="2501"/>
                    <a:pt x="12020" y="1705"/>
                  </a:cubicBezTo>
                  <a:cubicBezTo>
                    <a:pt x="10007" y="909"/>
                    <a:pt x="7383" y="455"/>
                    <a:pt x="5278" y="227"/>
                  </a:cubicBezTo>
                  <a:cubicBezTo>
                    <a:pt x="3173" y="0"/>
                    <a:pt x="1586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0" y="7878194"/>
              <a:ext cx="361950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905" y="13094"/>
                    <a:pt x="5811" y="5581"/>
                    <a:pt x="9411" y="2294"/>
                  </a:cubicBezTo>
                  <a:cubicBezTo>
                    <a:pt x="13011" y="-993"/>
                    <a:pt x="17305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75943" y="8026240"/>
              <a:ext cx="368557" cy="5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09" fill="norm" stroke="1" extrusionOk="0">
                  <a:moveTo>
                    <a:pt x="1867" y="19200"/>
                  </a:moveTo>
                  <a:cubicBezTo>
                    <a:pt x="1003" y="20000"/>
                    <a:pt x="139" y="20800"/>
                    <a:pt x="15" y="21200"/>
                  </a:cubicBezTo>
                  <a:cubicBezTo>
                    <a:pt x="-108" y="21600"/>
                    <a:pt x="509" y="21600"/>
                    <a:pt x="2731" y="19600"/>
                  </a:cubicBezTo>
                  <a:cubicBezTo>
                    <a:pt x="4953" y="17600"/>
                    <a:pt x="8779" y="13600"/>
                    <a:pt x="12173" y="10000"/>
                  </a:cubicBezTo>
                  <a:cubicBezTo>
                    <a:pt x="15567" y="6400"/>
                    <a:pt x="18530" y="3200"/>
                    <a:pt x="214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78268" y="7819636"/>
              <a:ext cx="202447" cy="3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47" fill="norm" stroke="1" extrusionOk="0">
                  <a:moveTo>
                    <a:pt x="2123" y="618"/>
                  </a:moveTo>
                  <a:cubicBezTo>
                    <a:pt x="1009" y="349"/>
                    <a:pt x="-104" y="81"/>
                    <a:pt x="7" y="14"/>
                  </a:cubicBezTo>
                  <a:cubicBezTo>
                    <a:pt x="119" y="-53"/>
                    <a:pt x="1455" y="81"/>
                    <a:pt x="4572" y="1087"/>
                  </a:cubicBezTo>
                  <a:cubicBezTo>
                    <a:pt x="7690" y="2094"/>
                    <a:pt x="12589" y="3972"/>
                    <a:pt x="15929" y="6051"/>
                  </a:cubicBezTo>
                  <a:cubicBezTo>
                    <a:pt x="19269" y="8131"/>
                    <a:pt x="21051" y="10412"/>
                    <a:pt x="21273" y="12491"/>
                  </a:cubicBezTo>
                  <a:cubicBezTo>
                    <a:pt x="21496" y="14571"/>
                    <a:pt x="20160" y="16449"/>
                    <a:pt x="18601" y="17925"/>
                  </a:cubicBezTo>
                  <a:cubicBezTo>
                    <a:pt x="17042" y="19400"/>
                    <a:pt x="15261" y="20474"/>
                    <a:pt x="1348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726635" y="7835467"/>
              <a:ext cx="130616" cy="26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05" fill="norm" stroke="1" extrusionOk="0">
                  <a:moveTo>
                    <a:pt x="21157" y="1590"/>
                  </a:moveTo>
                  <a:cubicBezTo>
                    <a:pt x="18071" y="719"/>
                    <a:pt x="14986" y="-152"/>
                    <a:pt x="11386" y="22"/>
                  </a:cubicBezTo>
                  <a:cubicBezTo>
                    <a:pt x="7786" y="196"/>
                    <a:pt x="3671" y="1416"/>
                    <a:pt x="1614" y="3071"/>
                  </a:cubicBezTo>
                  <a:cubicBezTo>
                    <a:pt x="-443" y="4725"/>
                    <a:pt x="-443" y="6816"/>
                    <a:pt x="1100" y="8471"/>
                  </a:cubicBezTo>
                  <a:cubicBezTo>
                    <a:pt x="2643" y="10125"/>
                    <a:pt x="5728" y="11345"/>
                    <a:pt x="8643" y="12477"/>
                  </a:cubicBezTo>
                  <a:cubicBezTo>
                    <a:pt x="11557" y="13609"/>
                    <a:pt x="14300" y="14654"/>
                    <a:pt x="16014" y="15613"/>
                  </a:cubicBezTo>
                  <a:cubicBezTo>
                    <a:pt x="17728" y="16571"/>
                    <a:pt x="18414" y="17442"/>
                    <a:pt x="18071" y="18225"/>
                  </a:cubicBezTo>
                  <a:cubicBezTo>
                    <a:pt x="17728" y="19009"/>
                    <a:pt x="16357" y="19706"/>
                    <a:pt x="14643" y="20229"/>
                  </a:cubicBezTo>
                  <a:cubicBezTo>
                    <a:pt x="12928" y="20751"/>
                    <a:pt x="10871" y="21100"/>
                    <a:pt x="8814" y="21274"/>
                  </a:cubicBezTo>
                  <a:cubicBezTo>
                    <a:pt x="6757" y="21448"/>
                    <a:pt x="4700" y="21448"/>
                    <a:pt x="3671" y="21274"/>
                  </a:cubicBezTo>
                  <a:cubicBezTo>
                    <a:pt x="2643" y="21100"/>
                    <a:pt x="2643" y="20751"/>
                    <a:pt x="2643" y="20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91980" y="7846628"/>
              <a:ext cx="320871" cy="19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193" fill="norm" stroke="1" extrusionOk="0">
                  <a:moveTo>
                    <a:pt x="1079" y="16052"/>
                  </a:moveTo>
                  <a:cubicBezTo>
                    <a:pt x="3637" y="13065"/>
                    <a:pt x="6195" y="10077"/>
                    <a:pt x="7687" y="7894"/>
                  </a:cubicBezTo>
                  <a:cubicBezTo>
                    <a:pt x="9179" y="5711"/>
                    <a:pt x="9605" y="4333"/>
                    <a:pt x="9818" y="3069"/>
                  </a:cubicBezTo>
                  <a:cubicBezTo>
                    <a:pt x="10031" y="1805"/>
                    <a:pt x="10031" y="656"/>
                    <a:pt x="9676" y="197"/>
                  </a:cubicBezTo>
                  <a:cubicBezTo>
                    <a:pt x="9321" y="-263"/>
                    <a:pt x="8610" y="-33"/>
                    <a:pt x="7047" y="2150"/>
                  </a:cubicBezTo>
                  <a:cubicBezTo>
                    <a:pt x="5484" y="4333"/>
                    <a:pt x="3068" y="8469"/>
                    <a:pt x="1718" y="11341"/>
                  </a:cubicBezTo>
                  <a:cubicBezTo>
                    <a:pt x="368" y="14214"/>
                    <a:pt x="84" y="15822"/>
                    <a:pt x="13" y="17201"/>
                  </a:cubicBezTo>
                  <a:cubicBezTo>
                    <a:pt x="-58" y="18580"/>
                    <a:pt x="84" y="19728"/>
                    <a:pt x="2429" y="20418"/>
                  </a:cubicBezTo>
                  <a:cubicBezTo>
                    <a:pt x="4774" y="21107"/>
                    <a:pt x="9321" y="21337"/>
                    <a:pt x="12874" y="21107"/>
                  </a:cubicBezTo>
                  <a:cubicBezTo>
                    <a:pt x="16426" y="20877"/>
                    <a:pt x="18984" y="20188"/>
                    <a:pt x="21542" y="19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416050" y="7829390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398884" y="7981790"/>
              <a:ext cx="2330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162" y="0"/>
                  </a:moveTo>
                  <a:cubicBezTo>
                    <a:pt x="995" y="2400"/>
                    <a:pt x="-173" y="4800"/>
                    <a:pt x="22" y="6000"/>
                  </a:cubicBezTo>
                  <a:cubicBezTo>
                    <a:pt x="216" y="7200"/>
                    <a:pt x="1773" y="7200"/>
                    <a:pt x="5568" y="9600"/>
                  </a:cubicBezTo>
                  <a:cubicBezTo>
                    <a:pt x="9362" y="12000"/>
                    <a:pt x="15395" y="16800"/>
                    <a:pt x="214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871899" y="7425883"/>
              <a:ext cx="1372952" cy="74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77" fill="norm" stroke="1" extrusionOk="0">
                  <a:moveTo>
                    <a:pt x="919" y="17823"/>
                  </a:moveTo>
                  <a:cubicBezTo>
                    <a:pt x="985" y="18869"/>
                    <a:pt x="1052" y="19915"/>
                    <a:pt x="1135" y="20592"/>
                  </a:cubicBezTo>
                  <a:cubicBezTo>
                    <a:pt x="1218" y="21269"/>
                    <a:pt x="1317" y="21577"/>
                    <a:pt x="1401" y="21577"/>
                  </a:cubicBezTo>
                  <a:cubicBezTo>
                    <a:pt x="1484" y="21577"/>
                    <a:pt x="1550" y="21269"/>
                    <a:pt x="1567" y="20131"/>
                  </a:cubicBezTo>
                  <a:cubicBezTo>
                    <a:pt x="1583" y="18992"/>
                    <a:pt x="1550" y="17023"/>
                    <a:pt x="1484" y="14931"/>
                  </a:cubicBezTo>
                  <a:cubicBezTo>
                    <a:pt x="1417" y="12839"/>
                    <a:pt x="1317" y="10623"/>
                    <a:pt x="1151" y="8869"/>
                  </a:cubicBezTo>
                  <a:cubicBezTo>
                    <a:pt x="985" y="7115"/>
                    <a:pt x="753" y="5823"/>
                    <a:pt x="553" y="4992"/>
                  </a:cubicBezTo>
                  <a:cubicBezTo>
                    <a:pt x="354" y="4162"/>
                    <a:pt x="188" y="3792"/>
                    <a:pt x="88" y="3454"/>
                  </a:cubicBezTo>
                  <a:cubicBezTo>
                    <a:pt x="-12" y="3115"/>
                    <a:pt x="-45" y="2808"/>
                    <a:pt x="88" y="2654"/>
                  </a:cubicBezTo>
                  <a:cubicBezTo>
                    <a:pt x="221" y="2500"/>
                    <a:pt x="520" y="2500"/>
                    <a:pt x="1234" y="2439"/>
                  </a:cubicBezTo>
                  <a:cubicBezTo>
                    <a:pt x="1949" y="2377"/>
                    <a:pt x="3079" y="2254"/>
                    <a:pt x="4225" y="2069"/>
                  </a:cubicBezTo>
                  <a:cubicBezTo>
                    <a:pt x="5372" y="1885"/>
                    <a:pt x="6535" y="1639"/>
                    <a:pt x="7681" y="1423"/>
                  </a:cubicBezTo>
                  <a:cubicBezTo>
                    <a:pt x="8828" y="1208"/>
                    <a:pt x="9957" y="1023"/>
                    <a:pt x="11253" y="839"/>
                  </a:cubicBezTo>
                  <a:cubicBezTo>
                    <a:pt x="12549" y="654"/>
                    <a:pt x="14012" y="469"/>
                    <a:pt x="15341" y="315"/>
                  </a:cubicBezTo>
                  <a:cubicBezTo>
                    <a:pt x="16670" y="162"/>
                    <a:pt x="17866" y="39"/>
                    <a:pt x="18880" y="8"/>
                  </a:cubicBezTo>
                  <a:cubicBezTo>
                    <a:pt x="19893" y="-23"/>
                    <a:pt x="20724" y="39"/>
                    <a:pt x="21555" y="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082800" y="7634277"/>
              <a:ext cx="114830" cy="27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15" fill="norm" stroke="1" extrusionOk="0">
                  <a:moveTo>
                    <a:pt x="0" y="10253"/>
                  </a:moveTo>
                  <a:cubicBezTo>
                    <a:pt x="1929" y="13221"/>
                    <a:pt x="3857" y="16189"/>
                    <a:pt x="4821" y="18250"/>
                  </a:cubicBezTo>
                  <a:cubicBezTo>
                    <a:pt x="5786" y="20311"/>
                    <a:pt x="5786" y="21465"/>
                    <a:pt x="5593" y="21300"/>
                  </a:cubicBezTo>
                  <a:cubicBezTo>
                    <a:pt x="5400" y="21135"/>
                    <a:pt x="5014" y="19651"/>
                    <a:pt x="4821" y="16271"/>
                  </a:cubicBezTo>
                  <a:cubicBezTo>
                    <a:pt x="4629" y="12891"/>
                    <a:pt x="4629" y="7615"/>
                    <a:pt x="5014" y="4564"/>
                  </a:cubicBezTo>
                  <a:cubicBezTo>
                    <a:pt x="5400" y="1514"/>
                    <a:pt x="6171" y="689"/>
                    <a:pt x="7521" y="277"/>
                  </a:cubicBezTo>
                  <a:cubicBezTo>
                    <a:pt x="8871" y="-135"/>
                    <a:pt x="10800" y="-135"/>
                    <a:pt x="13114" y="607"/>
                  </a:cubicBezTo>
                  <a:cubicBezTo>
                    <a:pt x="15429" y="1349"/>
                    <a:pt x="18129" y="2833"/>
                    <a:pt x="19671" y="4070"/>
                  </a:cubicBezTo>
                  <a:cubicBezTo>
                    <a:pt x="21214" y="5306"/>
                    <a:pt x="21600" y="6296"/>
                    <a:pt x="19286" y="7615"/>
                  </a:cubicBezTo>
                  <a:cubicBezTo>
                    <a:pt x="16971" y="8934"/>
                    <a:pt x="11957" y="10583"/>
                    <a:pt x="8486" y="11325"/>
                  </a:cubicBezTo>
                  <a:cubicBezTo>
                    <a:pt x="5014" y="12067"/>
                    <a:pt x="3086" y="11902"/>
                    <a:pt x="1157" y="11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303829" y="7620835"/>
              <a:ext cx="77421" cy="17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71" fill="norm" stroke="1" extrusionOk="0">
                  <a:moveTo>
                    <a:pt x="17850" y="651"/>
                  </a:moveTo>
                  <a:cubicBezTo>
                    <a:pt x="13180" y="136"/>
                    <a:pt x="8510" y="-378"/>
                    <a:pt x="5299" y="393"/>
                  </a:cubicBezTo>
                  <a:cubicBezTo>
                    <a:pt x="2088" y="1165"/>
                    <a:pt x="337" y="3222"/>
                    <a:pt x="45" y="6565"/>
                  </a:cubicBezTo>
                  <a:cubicBezTo>
                    <a:pt x="-247" y="9908"/>
                    <a:pt x="921" y="14536"/>
                    <a:pt x="2672" y="17236"/>
                  </a:cubicBezTo>
                  <a:cubicBezTo>
                    <a:pt x="4423" y="19936"/>
                    <a:pt x="6758" y="20708"/>
                    <a:pt x="9969" y="20965"/>
                  </a:cubicBezTo>
                  <a:cubicBezTo>
                    <a:pt x="13180" y="21222"/>
                    <a:pt x="17267" y="20965"/>
                    <a:pt x="21353" y="20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470150" y="7651590"/>
              <a:ext cx="1" cy="152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546350" y="7708740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711450" y="7605653"/>
              <a:ext cx="83134" cy="18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048" fill="norm" stroke="1" extrusionOk="0">
                  <a:moveTo>
                    <a:pt x="7902" y="6723"/>
                  </a:moveTo>
                  <a:cubicBezTo>
                    <a:pt x="6849" y="14004"/>
                    <a:pt x="5795" y="21285"/>
                    <a:pt x="6059" y="21042"/>
                  </a:cubicBezTo>
                  <a:cubicBezTo>
                    <a:pt x="6322" y="20800"/>
                    <a:pt x="7902" y="13033"/>
                    <a:pt x="8956" y="7937"/>
                  </a:cubicBezTo>
                  <a:cubicBezTo>
                    <a:pt x="10010" y="2840"/>
                    <a:pt x="10537" y="413"/>
                    <a:pt x="11854" y="49"/>
                  </a:cubicBezTo>
                  <a:cubicBezTo>
                    <a:pt x="13171" y="-315"/>
                    <a:pt x="15278" y="1384"/>
                    <a:pt x="17385" y="3811"/>
                  </a:cubicBezTo>
                  <a:cubicBezTo>
                    <a:pt x="19493" y="6238"/>
                    <a:pt x="21600" y="9393"/>
                    <a:pt x="20283" y="11941"/>
                  </a:cubicBezTo>
                  <a:cubicBezTo>
                    <a:pt x="18966" y="14489"/>
                    <a:pt x="14224" y="16431"/>
                    <a:pt x="10273" y="17402"/>
                  </a:cubicBezTo>
                  <a:cubicBezTo>
                    <a:pt x="6322" y="18373"/>
                    <a:pt x="3161" y="18373"/>
                    <a:pt x="0" y="18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844800" y="7575390"/>
              <a:ext cx="825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92" y="4353"/>
                    <a:pt x="19385" y="8707"/>
                    <a:pt x="15785" y="12307"/>
                  </a:cubicBezTo>
                  <a:cubicBezTo>
                    <a:pt x="12185" y="15907"/>
                    <a:pt x="6092" y="18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698750" y="7772240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71"/>
                    <a:pt x="0" y="8743"/>
                    <a:pt x="3600" y="12343"/>
                  </a:cubicBezTo>
                  <a:cubicBezTo>
                    <a:pt x="7200" y="15943"/>
                    <a:pt x="14400" y="18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197100" y="7988610"/>
              <a:ext cx="774700" cy="5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2007" y="17800"/>
                    <a:pt x="4013" y="14200"/>
                    <a:pt x="6020" y="10600"/>
                  </a:cubicBezTo>
                  <a:cubicBezTo>
                    <a:pt x="8026" y="7000"/>
                    <a:pt x="10033" y="3400"/>
                    <a:pt x="12305" y="1600"/>
                  </a:cubicBezTo>
                  <a:cubicBezTo>
                    <a:pt x="14577" y="-200"/>
                    <a:pt x="17115" y="-200"/>
                    <a:pt x="18708" y="250"/>
                  </a:cubicBezTo>
                  <a:cubicBezTo>
                    <a:pt x="20302" y="700"/>
                    <a:pt x="20951" y="1600"/>
                    <a:pt x="21600" y="2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451100" y="8087527"/>
              <a:ext cx="193131" cy="18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15" fill="norm" stroke="1" extrusionOk="0">
                  <a:moveTo>
                    <a:pt x="0" y="5474"/>
                  </a:moveTo>
                  <a:cubicBezTo>
                    <a:pt x="232" y="10687"/>
                    <a:pt x="465" y="15901"/>
                    <a:pt x="1510" y="15901"/>
                  </a:cubicBezTo>
                  <a:cubicBezTo>
                    <a:pt x="2555" y="15901"/>
                    <a:pt x="4413" y="10687"/>
                    <a:pt x="6968" y="6963"/>
                  </a:cubicBezTo>
                  <a:cubicBezTo>
                    <a:pt x="9523" y="3239"/>
                    <a:pt x="12774" y="1005"/>
                    <a:pt x="15445" y="260"/>
                  </a:cubicBezTo>
                  <a:cubicBezTo>
                    <a:pt x="18116" y="-485"/>
                    <a:pt x="20206" y="260"/>
                    <a:pt x="20903" y="3984"/>
                  </a:cubicBezTo>
                  <a:cubicBezTo>
                    <a:pt x="21600" y="7708"/>
                    <a:pt x="20903" y="14412"/>
                    <a:pt x="20206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847920" y="7930990"/>
              <a:ext cx="113683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605" y="21600"/>
                  </a:moveTo>
                  <a:cubicBezTo>
                    <a:pt x="284" y="20945"/>
                    <a:pt x="-37" y="20291"/>
                    <a:pt x="3" y="18982"/>
                  </a:cubicBezTo>
                  <a:cubicBezTo>
                    <a:pt x="43" y="17673"/>
                    <a:pt x="445" y="15709"/>
                    <a:pt x="1388" y="13745"/>
                  </a:cubicBezTo>
                  <a:cubicBezTo>
                    <a:pt x="2332" y="11782"/>
                    <a:pt x="3817" y="9818"/>
                    <a:pt x="5243" y="8182"/>
                  </a:cubicBezTo>
                  <a:cubicBezTo>
                    <a:pt x="6668" y="6545"/>
                    <a:pt x="8033" y="5236"/>
                    <a:pt x="9518" y="4582"/>
                  </a:cubicBezTo>
                  <a:cubicBezTo>
                    <a:pt x="11004" y="3927"/>
                    <a:pt x="12610" y="3927"/>
                    <a:pt x="14417" y="3927"/>
                  </a:cubicBezTo>
                  <a:cubicBezTo>
                    <a:pt x="16223" y="3927"/>
                    <a:pt x="18231" y="3927"/>
                    <a:pt x="19455" y="3273"/>
                  </a:cubicBezTo>
                  <a:cubicBezTo>
                    <a:pt x="20680" y="2618"/>
                    <a:pt x="21121" y="1309"/>
                    <a:pt x="215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760823" y="7785733"/>
              <a:ext cx="255027" cy="33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549" fill="norm" stroke="1" extrusionOk="0">
                  <a:moveTo>
                    <a:pt x="9545" y="1172"/>
                  </a:moveTo>
                  <a:cubicBezTo>
                    <a:pt x="7280" y="764"/>
                    <a:pt x="5016" y="357"/>
                    <a:pt x="3274" y="153"/>
                  </a:cubicBezTo>
                  <a:cubicBezTo>
                    <a:pt x="1532" y="-51"/>
                    <a:pt x="313" y="-51"/>
                    <a:pt x="51" y="153"/>
                  </a:cubicBezTo>
                  <a:cubicBezTo>
                    <a:pt x="-210" y="357"/>
                    <a:pt x="487" y="764"/>
                    <a:pt x="3274" y="1511"/>
                  </a:cubicBezTo>
                  <a:cubicBezTo>
                    <a:pt x="6061" y="2258"/>
                    <a:pt x="10938" y="3345"/>
                    <a:pt x="14509" y="4568"/>
                  </a:cubicBezTo>
                  <a:cubicBezTo>
                    <a:pt x="18080" y="5791"/>
                    <a:pt x="20345" y="7149"/>
                    <a:pt x="20867" y="8847"/>
                  </a:cubicBezTo>
                  <a:cubicBezTo>
                    <a:pt x="21390" y="10545"/>
                    <a:pt x="20171" y="12583"/>
                    <a:pt x="18080" y="14349"/>
                  </a:cubicBezTo>
                  <a:cubicBezTo>
                    <a:pt x="15990" y="16115"/>
                    <a:pt x="13029" y="17609"/>
                    <a:pt x="11287" y="18764"/>
                  </a:cubicBezTo>
                  <a:cubicBezTo>
                    <a:pt x="9545" y="19919"/>
                    <a:pt x="9022" y="20734"/>
                    <a:pt x="85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199615" y="7810340"/>
              <a:ext cx="276088" cy="26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375" fill="norm" stroke="1" extrusionOk="0">
                  <a:moveTo>
                    <a:pt x="17791" y="2041"/>
                  </a:moveTo>
                  <a:cubicBezTo>
                    <a:pt x="15771" y="1361"/>
                    <a:pt x="13750" y="680"/>
                    <a:pt x="10798" y="1871"/>
                  </a:cubicBezTo>
                  <a:cubicBezTo>
                    <a:pt x="7845" y="3061"/>
                    <a:pt x="3960" y="6123"/>
                    <a:pt x="1863" y="9269"/>
                  </a:cubicBezTo>
                  <a:cubicBezTo>
                    <a:pt x="-235" y="12416"/>
                    <a:pt x="-546" y="15647"/>
                    <a:pt x="853" y="17943"/>
                  </a:cubicBezTo>
                  <a:cubicBezTo>
                    <a:pt x="2251" y="20239"/>
                    <a:pt x="5359" y="21600"/>
                    <a:pt x="8700" y="21345"/>
                  </a:cubicBezTo>
                  <a:cubicBezTo>
                    <a:pt x="12041" y="21090"/>
                    <a:pt x="15615" y="19219"/>
                    <a:pt x="17868" y="16413"/>
                  </a:cubicBezTo>
                  <a:cubicBezTo>
                    <a:pt x="20122" y="13606"/>
                    <a:pt x="21054" y="9865"/>
                    <a:pt x="19500" y="6973"/>
                  </a:cubicBezTo>
                  <a:cubicBezTo>
                    <a:pt x="17946" y="4082"/>
                    <a:pt x="13906" y="2041"/>
                    <a:pt x="98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805121" y="7569031"/>
              <a:ext cx="225994" cy="15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075" fill="norm" stroke="1" extrusionOk="0">
                  <a:moveTo>
                    <a:pt x="11056" y="11541"/>
                  </a:moveTo>
                  <a:cubicBezTo>
                    <a:pt x="10271" y="8286"/>
                    <a:pt x="9485" y="5031"/>
                    <a:pt x="8405" y="3256"/>
                  </a:cubicBezTo>
                  <a:cubicBezTo>
                    <a:pt x="7325" y="1480"/>
                    <a:pt x="5951" y="1184"/>
                    <a:pt x="4380" y="3700"/>
                  </a:cubicBezTo>
                  <a:cubicBezTo>
                    <a:pt x="2809" y="6215"/>
                    <a:pt x="1042" y="11541"/>
                    <a:pt x="354" y="14943"/>
                  </a:cubicBezTo>
                  <a:cubicBezTo>
                    <a:pt x="-333" y="18346"/>
                    <a:pt x="60" y="19826"/>
                    <a:pt x="845" y="20565"/>
                  </a:cubicBezTo>
                  <a:cubicBezTo>
                    <a:pt x="1631" y="21305"/>
                    <a:pt x="2809" y="21305"/>
                    <a:pt x="3987" y="20121"/>
                  </a:cubicBezTo>
                  <a:cubicBezTo>
                    <a:pt x="5165" y="18938"/>
                    <a:pt x="6343" y="16571"/>
                    <a:pt x="7129" y="14056"/>
                  </a:cubicBezTo>
                  <a:cubicBezTo>
                    <a:pt x="7914" y="11541"/>
                    <a:pt x="8307" y="8878"/>
                    <a:pt x="8405" y="8286"/>
                  </a:cubicBezTo>
                  <a:cubicBezTo>
                    <a:pt x="8503" y="7694"/>
                    <a:pt x="8307" y="9173"/>
                    <a:pt x="8209" y="10653"/>
                  </a:cubicBezTo>
                  <a:cubicBezTo>
                    <a:pt x="8111" y="12132"/>
                    <a:pt x="8111" y="13612"/>
                    <a:pt x="8602" y="14647"/>
                  </a:cubicBezTo>
                  <a:cubicBezTo>
                    <a:pt x="9092" y="15683"/>
                    <a:pt x="10074" y="16275"/>
                    <a:pt x="11645" y="15683"/>
                  </a:cubicBezTo>
                  <a:cubicBezTo>
                    <a:pt x="13216" y="15091"/>
                    <a:pt x="15376" y="13316"/>
                    <a:pt x="16947" y="11097"/>
                  </a:cubicBezTo>
                  <a:cubicBezTo>
                    <a:pt x="18518" y="8878"/>
                    <a:pt x="19500" y="6215"/>
                    <a:pt x="19794" y="4143"/>
                  </a:cubicBezTo>
                  <a:cubicBezTo>
                    <a:pt x="20089" y="2072"/>
                    <a:pt x="19696" y="593"/>
                    <a:pt x="19009" y="149"/>
                  </a:cubicBezTo>
                  <a:cubicBezTo>
                    <a:pt x="18322" y="-295"/>
                    <a:pt x="17340" y="297"/>
                    <a:pt x="16947" y="1332"/>
                  </a:cubicBezTo>
                  <a:cubicBezTo>
                    <a:pt x="16554" y="2368"/>
                    <a:pt x="16751" y="3847"/>
                    <a:pt x="17634" y="6363"/>
                  </a:cubicBezTo>
                  <a:cubicBezTo>
                    <a:pt x="18518" y="8878"/>
                    <a:pt x="20089" y="12428"/>
                    <a:pt x="20678" y="14943"/>
                  </a:cubicBezTo>
                  <a:cubicBezTo>
                    <a:pt x="21267" y="17458"/>
                    <a:pt x="20874" y="18938"/>
                    <a:pt x="20187" y="19382"/>
                  </a:cubicBezTo>
                  <a:cubicBezTo>
                    <a:pt x="19500" y="19826"/>
                    <a:pt x="18518" y="19234"/>
                    <a:pt x="17536" y="18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236176" y="7552106"/>
              <a:ext cx="14532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3650" y="626"/>
                  </a:moveTo>
                  <a:cubicBezTo>
                    <a:pt x="3650" y="6574"/>
                    <a:pt x="3650" y="12522"/>
                    <a:pt x="3336" y="16278"/>
                  </a:cubicBezTo>
                  <a:cubicBezTo>
                    <a:pt x="3023" y="20035"/>
                    <a:pt x="2397" y="21600"/>
                    <a:pt x="1771" y="21600"/>
                  </a:cubicBezTo>
                  <a:cubicBezTo>
                    <a:pt x="1145" y="21600"/>
                    <a:pt x="519" y="20035"/>
                    <a:pt x="206" y="17217"/>
                  </a:cubicBezTo>
                  <a:cubicBezTo>
                    <a:pt x="-107" y="14400"/>
                    <a:pt x="-107" y="10330"/>
                    <a:pt x="519" y="6730"/>
                  </a:cubicBezTo>
                  <a:cubicBezTo>
                    <a:pt x="1145" y="3130"/>
                    <a:pt x="2397" y="0"/>
                    <a:pt x="5215" y="0"/>
                  </a:cubicBezTo>
                  <a:cubicBezTo>
                    <a:pt x="8032" y="0"/>
                    <a:pt x="12415" y="3130"/>
                    <a:pt x="15389" y="7043"/>
                  </a:cubicBezTo>
                  <a:cubicBezTo>
                    <a:pt x="18363" y="10957"/>
                    <a:pt x="19928" y="15652"/>
                    <a:pt x="21493" y="20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400550" y="7581740"/>
              <a:ext cx="254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588933" y="7487669"/>
              <a:ext cx="111784" cy="1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99" fill="norm" stroke="1" extrusionOk="0">
                  <a:moveTo>
                    <a:pt x="11200" y="7359"/>
                  </a:moveTo>
                  <a:cubicBezTo>
                    <a:pt x="8800" y="6639"/>
                    <a:pt x="6400" y="5919"/>
                    <a:pt x="4200" y="4659"/>
                  </a:cubicBezTo>
                  <a:cubicBezTo>
                    <a:pt x="2000" y="3399"/>
                    <a:pt x="0" y="1599"/>
                    <a:pt x="0" y="699"/>
                  </a:cubicBezTo>
                  <a:cubicBezTo>
                    <a:pt x="0" y="-201"/>
                    <a:pt x="2000" y="-201"/>
                    <a:pt x="5400" y="519"/>
                  </a:cubicBezTo>
                  <a:cubicBezTo>
                    <a:pt x="8800" y="1239"/>
                    <a:pt x="13600" y="2679"/>
                    <a:pt x="16800" y="5199"/>
                  </a:cubicBezTo>
                  <a:cubicBezTo>
                    <a:pt x="20000" y="7719"/>
                    <a:pt x="21600" y="11319"/>
                    <a:pt x="21000" y="14199"/>
                  </a:cubicBezTo>
                  <a:cubicBezTo>
                    <a:pt x="20400" y="17079"/>
                    <a:pt x="17600" y="19239"/>
                    <a:pt x="148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800591" y="7500186"/>
              <a:ext cx="170954" cy="11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81" fill="norm" stroke="1" extrusionOk="0">
                  <a:moveTo>
                    <a:pt x="9484" y="4612"/>
                  </a:moveTo>
                  <a:cubicBezTo>
                    <a:pt x="8958" y="8612"/>
                    <a:pt x="8431" y="12612"/>
                    <a:pt x="7640" y="15412"/>
                  </a:cubicBezTo>
                  <a:cubicBezTo>
                    <a:pt x="6850" y="18212"/>
                    <a:pt x="5797" y="19812"/>
                    <a:pt x="4611" y="20612"/>
                  </a:cubicBezTo>
                  <a:cubicBezTo>
                    <a:pt x="3426" y="21412"/>
                    <a:pt x="2109" y="21412"/>
                    <a:pt x="1187" y="18812"/>
                  </a:cubicBezTo>
                  <a:cubicBezTo>
                    <a:pt x="265" y="16212"/>
                    <a:pt x="-262" y="11012"/>
                    <a:pt x="133" y="8212"/>
                  </a:cubicBezTo>
                  <a:cubicBezTo>
                    <a:pt x="528" y="5412"/>
                    <a:pt x="1845" y="5012"/>
                    <a:pt x="4875" y="6412"/>
                  </a:cubicBezTo>
                  <a:cubicBezTo>
                    <a:pt x="7904" y="7812"/>
                    <a:pt x="12645" y="11012"/>
                    <a:pt x="15675" y="13012"/>
                  </a:cubicBezTo>
                  <a:cubicBezTo>
                    <a:pt x="18704" y="15012"/>
                    <a:pt x="20021" y="15812"/>
                    <a:pt x="20679" y="15212"/>
                  </a:cubicBezTo>
                  <a:cubicBezTo>
                    <a:pt x="21338" y="14612"/>
                    <a:pt x="21338" y="12612"/>
                    <a:pt x="21206" y="10612"/>
                  </a:cubicBezTo>
                  <a:cubicBezTo>
                    <a:pt x="21075" y="8612"/>
                    <a:pt x="20811" y="6612"/>
                    <a:pt x="19889" y="4412"/>
                  </a:cubicBezTo>
                  <a:cubicBezTo>
                    <a:pt x="18967" y="2212"/>
                    <a:pt x="17387" y="-188"/>
                    <a:pt x="16070" y="12"/>
                  </a:cubicBezTo>
                  <a:cubicBezTo>
                    <a:pt x="14753" y="212"/>
                    <a:pt x="13699" y="3012"/>
                    <a:pt x="12645" y="5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3" name="Drawing"/>
          <p:cNvGrpSpPr/>
          <p:nvPr/>
        </p:nvGrpSpPr>
        <p:grpSpPr>
          <a:xfrm>
            <a:off x="1845048" y="1162050"/>
            <a:ext cx="10689853" cy="4401915"/>
            <a:chOff x="0" y="0"/>
            <a:chExt cx="10689851" cy="4401914"/>
          </a:xfrm>
        </p:grpSpPr>
        <p:sp>
          <p:nvSpPr>
            <p:cNvPr id="1163" name="Line"/>
            <p:cNvSpPr/>
            <p:nvPr/>
          </p:nvSpPr>
          <p:spPr>
            <a:xfrm>
              <a:off x="123876" y="204144"/>
              <a:ext cx="285326" cy="70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46" fill="norm" stroke="1" extrusionOk="0">
                  <a:moveTo>
                    <a:pt x="20128" y="1894"/>
                  </a:moveTo>
                  <a:cubicBezTo>
                    <a:pt x="19168" y="1381"/>
                    <a:pt x="18208" y="868"/>
                    <a:pt x="16528" y="516"/>
                  </a:cubicBezTo>
                  <a:cubicBezTo>
                    <a:pt x="14848" y="163"/>
                    <a:pt x="12448" y="-29"/>
                    <a:pt x="10368" y="3"/>
                  </a:cubicBezTo>
                  <a:cubicBezTo>
                    <a:pt x="8288" y="35"/>
                    <a:pt x="6528" y="291"/>
                    <a:pt x="4928" y="932"/>
                  </a:cubicBezTo>
                  <a:cubicBezTo>
                    <a:pt x="3328" y="1573"/>
                    <a:pt x="1888" y="2599"/>
                    <a:pt x="1088" y="4265"/>
                  </a:cubicBezTo>
                  <a:cubicBezTo>
                    <a:pt x="288" y="5932"/>
                    <a:pt x="128" y="8239"/>
                    <a:pt x="48" y="10803"/>
                  </a:cubicBezTo>
                  <a:cubicBezTo>
                    <a:pt x="-32" y="13367"/>
                    <a:pt x="-32" y="16187"/>
                    <a:pt x="208" y="17982"/>
                  </a:cubicBezTo>
                  <a:cubicBezTo>
                    <a:pt x="448" y="19776"/>
                    <a:pt x="928" y="20545"/>
                    <a:pt x="2288" y="20994"/>
                  </a:cubicBezTo>
                  <a:cubicBezTo>
                    <a:pt x="3648" y="21443"/>
                    <a:pt x="5888" y="21571"/>
                    <a:pt x="8928" y="21315"/>
                  </a:cubicBezTo>
                  <a:cubicBezTo>
                    <a:pt x="11968" y="21058"/>
                    <a:pt x="15808" y="20417"/>
                    <a:pt x="18048" y="19872"/>
                  </a:cubicBezTo>
                  <a:cubicBezTo>
                    <a:pt x="20288" y="19328"/>
                    <a:pt x="20928" y="18879"/>
                    <a:pt x="21568" y="18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59951" y="635000"/>
              <a:ext cx="298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6971"/>
                    <a:pt x="9191" y="12343"/>
                    <a:pt x="12791" y="8743"/>
                  </a:cubicBezTo>
                  <a:cubicBezTo>
                    <a:pt x="16391" y="5143"/>
                    <a:pt x="18996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524784" y="160397"/>
              <a:ext cx="328918" cy="69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21" fill="norm" stroke="1" extrusionOk="0">
                  <a:moveTo>
                    <a:pt x="21516" y="2122"/>
                  </a:moveTo>
                  <a:cubicBezTo>
                    <a:pt x="21239" y="1661"/>
                    <a:pt x="20962" y="1200"/>
                    <a:pt x="20547" y="838"/>
                  </a:cubicBezTo>
                  <a:cubicBezTo>
                    <a:pt x="20131" y="476"/>
                    <a:pt x="19578" y="212"/>
                    <a:pt x="18193" y="81"/>
                  </a:cubicBezTo>
                  <a:cubicBezTo>
                    <a:pt x="16808" y="-51"/>
                    <a:pt x="14593" y="-51"/>
                    <a:pt x="12516" y="311"/>
                  </a:cubicBezTo>
                  <a:cubicBezTo>
                    <a:pt x="10439" y="673"/>
                    <a:pt x="8501" y="1398"/>
                    <a:pt x="7047" y="2682"/>
                  </a:cubicBezTo>
                  <a:cubicBezTo>
                    <a:pt x="5593" y="3966"/>
                    <a:pt x="4624" y="5810"/>
                    <a:pt x="3931" y="7851"/>
                  </a:cubicBezTo>
                  <a:cubicBezTo>
                    <a:pt x="3239" y="9893"/>
                    <a:pt x="2824" y="12132"/>
                    <a:pt x="2201" y="14173"/>
                  </a:cubicBezTo>
                  <a:cubicBezTo>
                    <a:pt x="1578" y="16215"/>
                    <a:pt x="747" y="18059"/>
                    <a:pt x="331" y="19178"/>
                  </a:cubicBezTo>
                  <a:cubicBezTo>
                    <a:pt x="-84" y="20298"/>
                    <a:pt x="-84" y="20693"/>
                    <a:pt x="193" y="20989"/>
                  </a:cubicBezTo>
                  <a:cubicBezTo>
                    <a:pt x="470" y="21286"/>
                    <a:pt x="1024" y="21483"/>
                    <a:pt x="3447" y="21516"/>
                  </a:cubicBezTo>
                  <a:cubicBezTo>
                    <a:pt x="5870" y="21549"/>
                    <a:pt x="10162" y="21417"/>
                    <a:pt x="13070" y="21187"/>
                  </a:cubicBezTo>
                  <a:cubicBezTo>
                    <a:pt x="15978" y="20956"/>
                    <a:pt x="17501" y="20627"/>
                    <a:pt x="19024" y="20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11793" y="332595"/>
              <a:ext cx="225854" cy="72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29" fill="norm" stroke="1" extrusionOk="0">
                  <a:moveTo>
                    <a:pt x="5857" y="6352"/>
                  </a:moveTo>
                  <a:cubicBezTo>
                    <a:pt x="4866" y="6352"/>
                    <a:pt x="3875" y="6352"/>
                    <a:pt x="3182" y="6919"/>
                  </a:cubicBezTo>
                  <a:cubicBezTo>
                    <a:pt x="2488" y="7486"/>
                    <a:pt x="2092" y="8619"/>
                    <a:pt x="1993" y="10351"/>
                  </a:cubicBezTo>
                  <a:cubicBezTo>
                    <a:pt x="1894" y="12083"/>
                    <a:pt x="2092" y="14413"/>
                    <a:pt x="2389" y="16208"/>
                  </a:cubicBezTo>
                  <a:cubicBezTo>
                    <a:pt x="2686" y="18002"/>
                    <a:pt x="3083" y="19262"/>
                    <a:pt x="3380" y="20144"/>
                  </a:cubicBezTo>
                  <a:cubicBezTo>
                    <a:pt x="3677" y="21025"/>
                    <a:pt x="3875" y="21529"/>
                    <a:pt x="3974" y="21529"/>
                  </a:cubicBezTo>
                  <a:cubicBezTo>
                    <a:pt x="4073" y="21529"/>
                    <a:pt x="4073" y="21025"/>
                    <a:pt x="4073" y="19514"/>
                  </a:cubicBezTo>
                  <a:cubicBezTo>
                    <a:pt x="4073" y="18002"/>
                    <a:pt x="4073" y="15484"/>
                    <a:pt x="4371" y="12902"/>
                  </a:cubicBezTo>
                  <a:cubicBezTo>
                    <a:pt x="4668" y="10320"/>
                    <a:pt x="5262" y="7675"/>
                    <a:pt x="6154" y="5660"/>
                  </a:cubicBezTo>
                  <a:cubicBezTo>
                    <a:pt x="7046" y="3644"/>
                    <a:pt x="8235" y="2259"/>
                    <a:pt x="9424" y="1377"/>
                  </a:cubicBezTo>
                  <a:cubicBezTo>
                    <a:pt x="10613" y="496"/>
                    <a:pt x="11802" y="118"/>
                    <a:pt x="13486" y="23"/>
                  </a:cubicBezTo>
                  <a:cubicBezTo>
                    <a:pt x="15171" y="-71"/>
                    <a:pt x="17351" y="118"/>
                    <a:pt x="18936" y="685"/>
                  </a:cubicBezTo>
                  <a:cubicBezTo>
                    <a:pt x="20521" y="1251"/>
                    <a:pt x="21512" y="2196"/>
                    <a:pt x="21017" y="3204"/>
                  </a:cubicBezTo>
                  <a:cubicBezTo>
                    <a:pt x="20521" y="4211"/>
                    <a:pt x="18540" y="5282"/>
                    <a:pt x="15072" y="6195"/>
                  </a:cubicBezTo>
                  <a:cubicBezTo>
                    <a:pt x="11604" y="7108"/>
                    <a:pt x="6650" y="7864"/>
                    <a:pt x="3776" y="8336"/>
                  </a:cubicBezTo>
                  <a:cubicBezTo>
                    <a:pt x="903" y="8808"/>
                    <a:pt x="110" y="8997"/>
                    <a:pt x="11" y="9186"/>
                  </a:cubicBezTo>
                  <a:cubicBezTo>
                    <a:pt x="-88" y="9375"/>
                    <a:pt x="506" y="9564"/>
                    <a:pt x="1101" y="9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26751" y="692150"/>
              <a:ext cx="107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3240"/>
                    <a:pt x="4235" y="6480"/>
                    <a:pt x="7835" y="10080"/>
                  </a:cubicBezTo>
                  <a:cubicBezTo>
                    <a:pt x="11435" y="13680"/>
                    <a:pt x="16518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26751" y="692150"/>
              <a:ext cx="133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371" y="2782"/>
                  </a:cubicBezTo>
                  <a:cubicBezTo>
                    <a:pt x="9943" y="5564"/>
                    <a:pt x="5486" y="11127"/>
                    <a:pt x="3086" y="14727"/>
                  </a:cubicBezTo>
                  <a:cubicBezTo>
                    <a:pt x="686" y="18327"/>
                    <a:pt x="343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146442" y="133350"/>
              <a:ext cx="13271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8125" y="0"/>
                  </a:moveTo>
                  <a:cubicBezTo>
                    <a:pt x="6410" y="0"/>
                    <a:pt x="4696" y="0"/>
                    <a:pt x="3325" y="1600"/>
                  </a:cubicBezTo>
                  <a:cubicBezTo>
                    <a:pt x="1953" y="3200"/>
                    <a:pt x="925" y="6400"/>
                    <a:pt x="410" y="8667"/>
                  </a:cubicBezTo>
                  <a:cubicBezTo>
                    <a:pt x="-104" y="10933"/>
                    <a:pt x="-104" y="12267"/>
                    <a:pt x="239" y="12133"/>
                  </a:cubicBezTo>
                  <a:cubicBezTo>
                    <a:pt x="582" y="12000"/>
                    <a:pt x="1267" y="10400"/>
                    <a:pt x="1953" y="8800"/>
                  </a:cubicBezTo>
                  <a:cubicBezTo>
                    <a:pt x="2639" y="7200"/>
                    <a:pt x="3325" y="5600"/>
                    <a:pt x="4353" y="4133"/>
                  </a:cubicBezTo>
                  <a:cubicBezTo>
                    <a:pt x="5382" y="2667"/>
                    <a:pt x="6753" y="1333"/>
                    <a:pt x="7782" y="1467"/>
                  </a:cubicBezTo>
                  <a:cubicBezTo>
                    <a:pt x="8810" y="1600"/>
                    <a:pt x="9496" y="3200"/>
                    <a:pt x="10867" y="6400"/>
                  </a:cubicBezTo>
                  <a:cubicBezTo>
                    <a:pt x="12239" y="9600"/>
                    <a:pt x="14296" y="14400"/>
                    <a:pt x="16182" y="17200"/>
                  </a:cubicBezTo>
                  <a:cubicBezTo>
                    <a:pt x="18067" y="20000"/>
                    <a:pt x="19782" y="20800"/>
                    <a:pt x="21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430441" y="337633"/>
              <a:ext cx="147161" cy="30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981" fill="norm" stroke="1" extrusionOk="0">
                  <a:moveTo>
                    <a:pt x="19957" y="796"/>
                  </a:moveTo>
                  <a:cubicBezTo>
                    <a:pt x="16357" y="216"/>
                    <a:pt x="12757" y="-364"/>
                    <a:pt x="9607" y="288"/>
                  </a:cubicBezTo>
                  <a:cubicBezTo>
                    <a:pt x="6457" y="941"/>
                    <a:pt x="3757" y="2825"/>
                    <a:pt x="1957" y="5942"/>
                  </a:cubicBezTo>
                  <a:cubicBezTo>
                    <a:pt x="157" y="9059"/>
                    <a:pt x="-743" y="13408"/>
                    <a:pt x="757" y="16235"/>
                  </a:cubicBezTo>
                  <a:cubicBezTo>
                    <a:pt x="2257" y="19062"/>
                    <a:pt x="6157" y="20366"/>
                    <a:pt x="9907" y="20801"/>
                  </a:cubicBezTo>
                  <a:cubicBezTo>
                    <a:pt x="13657" y="21236"/>
                    <a:pt x="17257" y="20801"/>
                    <a:pt x="20857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664384" y="337501"/>
              <a:ext cx="237068" cy="28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9864" y="1368"/>
                  </a:moveTo>
                  <a:cubicBezTo>
                    <a:pt x="18707" y="728"/>
                    <a:pt x="17550" y="88"/>
                    <a:pt x="16586" y="8"/>
                  </a:cubicBezTo>
                  <a:cubicBezTo>
                    <a:pt x="15621" y="-72"/>
                    <a:pt x="14850" y="408"/>
                    <a:pt x="13500" y="2888"/>
                  </a:cubicBezTo>
                  <a:cubicBezTo>
                    <a:pt x="12150" y="5368"/>
                    <a:pt x="10221" y="9848"/>
                    <a:pt x="8871" y="12888"/>
                  </a:cubicBezTo>
                  <a:cubicBezTo>
                    <a:pt x="7521" y="15928"/>
                    <a:pt x="6750" y="17528"/>
                    <a:pt x="5979" y="18728"/>
                  </a:cubicBezTo>
                  <a:cubicBezTo>
                    <a:pt x="5207" y="19928"/>
                    <a:pt x="4436" y="20728"/>
                    <a:pt x="3568" y="21128"/>
                  </a:cubicBezTo>
                  <a:cubicBezTo>
                    <a:pt x="2700" y="21528"/>
                    <a:pt x="1736" y="21528"/>
                    <a:pt x="1061" y="20968"/>
                  </a:cubicBezTo>
                  <a:cubicBezTo>
                    <a:pt x="386" y="20408"/>
                    <a:pt x="0" y="19288"/>
                    <a:pt x="0" y="17768"/>
                  </a:cubicBezTo>
                  <a:cubicBezTo>
                    <a:pt x="0" y="16248"/>
                    <a:pt x="386" y="14328"/>
                    <a:pt x="1061" y="13208"/>
                  </a:cubicBezTo>
                  <a:cubicBezTo>
                    <a:pt x="1736" y="12088"/>
                    <a:pt x="2700" y="11768"/>
                    <a:pt x="6171" y="12568"/>
                  </a:cubicBezTo>
                  <a:cubicBezTo>
                    <a:pt x="9643" y="13368"/>
                    <a:pt x="15621" y="15288"/>
                    <a:pt x="21600" y="17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990351" y="292100"/>
              <a:ext cx="5087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1600" fill="norm" stroke="1" extrusionOk="0">
                  <a:moveTo>
                    <a:pt x="0" y="0"/>
                  </a:moveTo>
                  <a:cubicBezTo>
                    <a:pt x="8308" y="3832"/>
                    <a:pt x="16615" y="7665"/>
                    <a:pt x="19108" y="11090"/>
                  </a:cubicBezTo>
                  <a:cubicBezTo>
                    <a:pt x="21600" y="14516"/>
                    <a:pt x="18277" y="17535"/>
                    <a:pt x="14123" y="19219"/>
                  </a:cubicBezTo>
                  <a:cubicBezTo>
                    <a:pt x="9969" y="20903"/>
                    <a:pt x="4985" y="21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022101" y="99483"/>
              <a:ext cx="300167" cy="72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4078" y="1952"/>
                  </a:moveTo>
                  <a:cubicBezTo>
                    <a:pt x="4078" y="1574"/>
                    <a:pt x="4078" y="1197"/>
                    <a:pt x="4380" y="913"/>
                  </a:cubicBezTo>
                  <a:cubicBezTo>
                    <a:pt x="4683" y="630"/>
                    <a:pt x="5287" y="441"/>
                    <a:pt x="7099" y="283"/>
                  </a:cubicBezTo>
                  <a:cubicBezTo>
                    <a:pt x="8912" y="126"/>
                    <a:pt x="11933" y="0"/>
                    <a:pt x="14350" y="0"/>
                  </a:cubicBezTo>
                  <a:cubicBezTo>
                    <a:pt x="16766" y="0"/>
                    <a:pt x="18579" y="126"/>
                    <a:pt x="19787" y="567"/>
                  </a:cubicBezTo>
                  <a:cubicBezTo>
                    <a:pt x="20996" y="1008"/>
                    <a:pt x="21600" y="1763"/>
                    <a:pt x="21373" y="3023"/>
                  </a:cubicBezTo>
                  <a:cubicBezTo>
                    <a:pt x="21147" y="4282"/>
                    <a:pt x="20090" y="6045"/>
                    <a:pt x="19410" y="7840"/>
                  </a:cubicBezTo>
                  <a:cubicBezTo>
                    <a:pt x="18730" y="9635"/>
                    <a:pt x="18428" y="11461"/>
                    <a:pt x="18655" y="12941"/>
                  </a:cubicBezTo>
                  <a:cubicBezTo>
                    <a:pt x="18881" y="14421"/>
                    <a:pt x="19636" y="15555"/>
                    <a:pt x="20165" y="16279"/>
                  </a:cubicBezTo>
                  <a:cubicBezTo>
                    <a:pt x="20694" y="17003"/>
                    <a:pt x="20996" y="17318"/>
                    <a:pt x="21147" y="17664"/>
                  </a:cubicBezTo>
                  <a:cubicBezTo>
                    <a:pt x="21298" y="18010"/>
                    <a:pt x="21298" y="18388"/>
                    <a:pt x="19787" y="18924"/>
                  </a:cubicBezTo>
                  <a:cubicBezTo>
                    <a:pt x="18277" y="19459"/>
                    <a:pt x="15256" y="20152"/>
                    <a:pt x="11706" y="20624"/>
                  </a:cubicBezTo>
                  <a:cubicBezTo>
                    <a:pt x="8157" y="21096"/>
                    <a:pt x="4078" y="21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733301" y="4254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834901" y="584200"/>
              <a:ext cx="2159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965" y="14400"/>
                    <a:pt x="5929" y="21600"/>
                    <a:pt x="9529" y="20400"/>
                  </a:cubicBezTo>
                  <a:cubicBezTo>
                    <a:pt x="13129" y="19200"/>
                    <a:pt x="17365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268817" y="227056"/>
              <a:ext cx="184297" cy="66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20" fill="norm" stroke="1" extrusionOk="0">
                  <a:moveTo>
                    <a:pt x="4173" y="7744"/>
                  </a:moveTo>
                  <a:cubicBezTo>
                    <a:pt x="2945" y="7879"/>
                    <a:pt x="1718" y="8014"/>
                    <a:pt x="982" y="8487"/>
                  </a:cubicBezTo>
                  <a:cubicBezTo>
                    <a:pt x="245" y="8959"/>
                    <a:pt x="0" y="9769"/>
                    <a:pt x="0" y="11322"/>
                  </a:cubicBezTo>
                  <a:cubicBezTo>
                    <a:pt x="0" y="12874"/>
                    <a:pt x="245" y="15169"/>
                    <a:pt x="491" y="16856"/>
                  </a:cubicBezTo>
                  <a:cubicBezTo>
                    <a:pt x="736" y="18544"/>
                    <a:pt x="982" y="19624"/>
                    <a:pt x="1105" y="20333"/>
                  </a:cubicBezTo>
                  <a:cubicBezTo>
                    <a:pt x="1227" y="21042"/>
                    <a:pt x="1227" y="21379"/>
                    <a:pt x="1105" y="21311"/>
                  </a:cubicBezTo>
                  <a:cubicBezTo>
                    <a:pt x="982" y="21244"/>
                    <a:pt x="736" y="20771"/>
                    <a:pt x="491" y="19219"/>
                  </a:cubicBezTo>
                  <a:cubicBezTo>
                    <a:pt x="245" y="17666"/>
                    <a:pt x="0" y="15034"/>
                    <a:pt x="0" y="12233"/>
                  </a:cubicBezTo>
                  <a:cubicBezTo>
                    <a:pt x="0" y="9431"/>
                    <a:pt x="245" y="6462"/>
                    <a:pt x="1227" y="4335"/>
                  </a:cubicBezTo>
                  <a:cubicBezTo>
                    <a:pt x="2209" y="2209"/>
                    <a:pt x="3927" y="927"/>
                    <a:pt x="6382" y="353"/>
                  </a:cubicBezTo>
                  <a:cubicBezTo>
                    <a:pt x="8836" y="-221"/>
                    <a:pt x="12027" y="-86"/>
                    <a:pt x="15095" y="690"/>
                  </a:cubicBezTo>
                  <a:cubicBezTo>
                    <a:pt x="18164" y="1467"/>
                    <a:pt x="21109" y="2884"/>
                    <a:pt x="21355" y="4437"/>
                  </a:cubicBezTo>
                  <a:cubicBezTo>
                    <a:pt x="21600" y="5989"/>
                    <a:pt x="19145" y="7677"/>
                    <a:pt x="15832" y="8824"/>
                  </a:cubicBezTo>
                  <a:cubicBezTo>
                    <a:pt x="12518" y="9972"/>
                    <a:pt x="8345" y="10579"/>
                    <a:pt x="5891" y="10782"/>
                  </a:cubicBezTo>
                  <a:cubicBezTo>
                    <a:pt x="3436" y="10984"/>
                    <a:pt x="2700" y="10782"/>
                    <a:pt x="1964" y="10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457201" y="508000"/>
              <a:ext cx="1143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488951" y="495300"/>
              <a:ext cx="139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455" y="2191"/>
                  </a:cubicBezTo>
                  <a:cubicBezTo>
                    <a:pt x="7855" y="4383"/>
                    <a:pt x="3927" y="8765"/>
                    <a:pt x="1964" y="12365"/>
                  </a:cubicBezTo>
                  <a:cubicBezTo>
                    <a:pt x="0" y="15965"/>
                    <a:pt x="0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495301" y="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790100" y="223192"/>
              <a:ext cx="137002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43" fill="norm" stroke="1" extrusionOk="0">
                  <a:moveTo>
                    <a:pt x="17966" y="714"/>
                  </a:moveTo>
                  <a:cubicBezTo>
                    <a:pt x="16676" y="329"/>
                    <a:pt x="15386" y="-57"/>
                    <a:pt x="13936" y="7"/>
                  </a:cubicBezTo>
                  <a:cubicBezTo>
                    <a:pt x="12485" y="72"/>
                    <a:pt x="10873" y="586"/>
                    <a:pt x="8294" y="2772"/>
                  </a:cubicBezTo>
                  <a:cubicBezTo>
                    <a:pt x="5715" y="4957"/>
                    <a:pt x="2168" y="8814"/>
                    <a:pt x="718" y="12029"/>
                  </a:cubicBezTo>
                  <a:cubicBezTo>
                    <a:pt x="-733" y="15243"/>
                    <a:pt x="-88" y="17814"/>
                    <a:pt x="3619" y="19293"/>
                  </a:cubicBezTo>
                  <a:cubicBezTo>
                    <a:pt x="7327" y="20772"/>
                    <a:pt x="14097" y="21157"/>
                    <a:pt x="20867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971551" y="311150"/>
              <a:ext cx="292101" cy="29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9722" y="0"/>
                  </a:moveTo>
                  <a:cubicBezTo>
                    <a:pt x="18157" y="1991"/>
                    <a:pt x="16591" y="3983"/>
                    <a:pt x="14557" y="7123"/>
                  </a:cubicBezTo>
                  <a:cubicBezTo>
                    <a:pt x="12522" y="10264"/>
                    <a:pt x="10017" y="14553"/>
                    <a:pt x="8139" y="17157"/>
                  </a:cubicBezTo>
                  <a:cubicBezTo>
                    <a:pt x="6261" y="19762"/>
                    <a:pt x="5009" y="20681"/>
                    <a:pt x="3913" y="21140"/>
                  </a:cubicBezTo>
                  <a:cubicBezTo>
                    <a:pt x="2817" y="21600"/>
                    <a:pt x="1878" y="21600"/>
                    <a:pt x="1174" y="21140"/>
                  </a:cubicBezTo>
                  <a:cubicBezTo>
                    <a:pt x="470" y="20681"/>
                    <a:pt x="0" y="19762"/>
                    <a:pt x="0" y="18536"/>
                  </a:cubicBezTo>
                  <a:cubicBezTo>
                    <a:pt x="0" y="17311"/>
                    <a:pt x="470" y="15779"/>
                    <a:pt x="2035" y="14630"/>
                  </a:cubicBezTo>
                  <a:cubicBezTo>
                    <a:pt x="3600" y="13481"/>
                    <a:pt x="6261" y="12715"/>
                    <a:pt x="9704" y="13328"/>
                  </a:cubicBezTo>
                  <a:cubicBezTo>
                    <a:pt x="13148" y="13940"/>
                    <a:pt x="17374" y="15932"/>
                    <a:pt x="21600" y="17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435101" y="228600"/>
              <a:ext cx="98708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0" y="0"/>
                  </a:moveTo>
                  <a:cubicBezTo>
                    <a:pt x="7776" y="2627"/>
                    <a:pt x="15552" y="5254"/>
                    <a:pt x="18576" y="8270"/>
                  </a:cubicBezTo>
                  <a:cubicBezTo>
                    <a:pt x="21600" y="11286"/>
                    <a:pt x="19872" y="14692"/>
                    <a:pt x="16632" y="16978"/>
                  </a:cubicBezTo>
                  <a:cubicBezTo>
                    <a:pt x="13392" y="19265"/>
                    <a:pt x="8640" y="20432"/>
                    <a:pt x="38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209801" y="433501"/>
              <a:ext cx="3873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069" y="3953"/>
                    <a:pt x="6138" y="-1447"/>
                    <a:pt x="9738" y="353"/>
                  </a:cubicBezTo>
                  <a:cubicBezTo>
                    <a:pt x="13338" y="2153"/>
                    <a:pt x="17469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5246772" y="469900"/>
              <a:ext cx="401180" cy="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10" fill="norm" stroke="1" extrusionOk="0">
                  <a:moveTo>
                    <a:pt x="3812" y="17385"/>
                  </a:moveTo>
                  <a:cubicBezTo>
                    <a:pt x="3016" y="17912"/>
                    <a:pt x="2221" y="18439"/>
                    <a:pt x="1482" y="18966"/>
                  </a:cubicBezTo>
                  <a:cubicBezTo>
                    <a:pt x="743" y="19493"/>
                    <a:pt x="61" y="20020"/>
                    <a:pt x="4" y="20546"/>
                  </a:cubicBezTo>
                  <a:cubicBezTo>
                    <a:pt x="-53" y="21073"/>
                    <a:pt x="515" y="21600"/>
                    <a:pt x="2846" y="20283"/>
                  </a:cubicBezTo>
                  <a:cubicBezTo>
                    <a:pt x="5176" y="18966"/>
                    <a:pt x="9269" y="15805"/>
                    <a:pt x="12680" y="12117"/>
                  </a:cubicBezTo>
                  <a:cubicBezTo>
                    <a:pt x="16090" y="8429"/>
                    <a:pt x="18819" y="4215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573635" y="369005"/>
              <a:ext cx="51237" cy="27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1383" fill="norm" stroke="1" extrusionOk="0">
                  <a:moveTo>
                    <a:pt x="14214" y="433"/>
                  </a:moveTo>
                  <a:cubicBezTo>
                    <a:pt x="7568" y="108"/>
                    <a:pt x="922" y="-217"/>
                    <a:pt x="91" y="189"/>
                  </a:cubicBezTo>
                  <a:cubicBezTo>
                    <a:pt x="-740" y="595"/>
                    <a:pt x="4245" y="1732"/>
                    <a:pt x="9645" y="4330"/>
                  </a:cubicBezTo>
                  <a:cubicBezTo>
                    <a:pt x="15045" y="6929"/>
                    <a:pt x="20860" y="10989"/>
                    <a:pt x="20029" y="14075"/>
                  </a:cubicBezTo>
                  <a:cubicBezTo>
                    <a:pt x="19198" y="17160"/>
                    <a:pt x="11722" y="19272"/>
                    <a:pt x="4245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201409" y="146049"/>
              <a:ext cx="13698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4753" y="0"/>
                  </a:moveTo>
                  <a:cubicBezTo>
                    <a:pt x="3117" y="0"/>
                    <a:pt x="1480" y="0"/>
                    <a:pt x="662" y="270"/>
                  </a:cubicBezTo>
                  <a:cubicBezTo>
                    <a:pt x="-156" y="540"/>
                    <a:pt x="-156" y="1080"/>
                    <a:pt x="335" y="2970"/>
                  </a:cubicBezTo>
                  <a:cubicBezTo>
                    <a:pt x="826" y="4860"/>
                    <a:pt x="1808" y="8100"/>
                    <a:pt x="2299" y="11250"/>
                  </a:cubicBezTo>
                  <a:cubicBezTo>
                    <a:pt x="2789" y="14400"/>
                    <a:pt x="2789" y="17460"/>
                    <a:pt x="2626" y="19260"/>
                  </a:cubicBezTo>
                  <a:cubicBezTo>
                    <a:pt x="2462" y="21060"/>
                    <a:pt x="2135" y="21600"/>
                    <a:pt x="1971" y="21600"/>
                  </a:cubicBezTo>
                  <a:cubicBezTo>
                    <a:pt x="1808" y="21600"/>
                    <a:pt x="1808" y="21060"/>
                    <a:pt x="3117" y="19530"/>
                  </a:cubicBezTo>
                  <a:cubicBezTo>
                    <a:pt x="4426" y="18000"/>
                    <a:pt x="7044" y="15480"/>
                    <a:pt x="9171" y="14085"/>
                  </a:cubicBezTo>
                  <a:cubicBezTo>
                    <a:pt x="11299" y="12690"/>
                    <a:pt x="12935" y="12420"/>
                    <a:pt x="14571" y="12375"/>
                  </a:cubicBezTo>
                  <a:cubicBezTo>
                    <a:pt x="16208" y="12330"/>
                    <a:pt x="17844" y="12510"/>
                    <a:pt x="19153" y="12780"/>
                  </a:cubicBezTo>
                  <a:cubicBezTo>
                    <a:pt x="20462" y="13050"/>
                    <a:pt x="21444" y="13410"/>
                    <a:pt x="21117" y="14220"/>
                  </a:cubicBezTo>
                  <a:cubicBezTo>
                    <a:pt x="20789" y="15030"/>
                    <a:pt x="19153" y="16290"/>
                    <a:pt x="16371" y="17190"/>
                  </a:cubicBezTo>
                  <a:cubicBezTo>
                    <a:pt x="13589" y="18090"/>
                    <a:pt x="9662" y="18630"/>
                    <a:pt x="7044" y="18720"/>
                  </a:cubicBezTo>
                  <a:cubicBezTo>
                    <a:pt x="4426" y="18810"/>
                    <a:pt x="3117" y="18450"/>
                    <a:pt x="3280" y="17865"/>
                  </a:cubicBezTo>
                  <a:cubicBezTo>
                    <a:pt x="3444" y="17280"/>
                    <a:pt x="5080" y="16470"/>
                    <a:pt x="6717" y="15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454401" y="4254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82"/>
                    <a:pt x="7200" y="10165"/>
                    <a:pt x="10800" y="13765"/>
                  </a:cubicBezTo>
                  <a:cubicBezTo>
                    <a:pt x="14400" y="17365"/>
                    <a:pt x="18000" y="194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458201" y="343383"/>
              <a:ext cx="27951" cy="4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0394" fill="norm" stroke="1" extrusionOk="0">
                  <a:moveTo>
                    <a:pt x="15744" y="17449"/>
                  </a:moveTo>
                  <a:cubicBezTo>
                    <a:pt x="9573" y="9594"/>
                    <a:pt x="3402" y="1739"/>
                    <a:pt x="1087" y="267"/>
                  </a:cubicBezTo>
                  <a:cubicBezTo>
                    <a:pt x="-1227" y="-1206"/>
                    <a:pt x="316" y="3703"/>
                    <a:pt x="4173" y="8121"/>
                  </a:cubicBezTo>
                  <a:cubicBezTo>
                    <a:pt x="8030" y="12539"/>
                    <a:pt x="14202" y="16467"/>
                    <a:pt x="20373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491290" y="396671"/>
              <a:ext cx="166312" cy="14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79" fill="norm" stroke="1" extrusionOk="0">
                  <a:moveTo>
                    <a:pt x="17382" y="4979"/>
                  </a:moveTo>
                  <a:cubicBezTo>
                    <a:pt x="15468" y="2879"/>
                    <a:pt x="13554" y="779"/>
                    <a:pt x="10820" y="179"/>
                  </a:cubicBezTo>
                  <a:cubicBezTo>
                    <a:pt x="8086" y="-421"/>
                    <a:pt x="4531" y="479"/>
                    <a:pt x="2480" y="3029"/>
                  </a:cubicBezTo>
                  <a:cubicBezTo>
                    <a:pt x="430" y="5579"/>
                    <a:pt x="-117" y="9779"/>
                    <a:pt x="20" y="12629"/>
                  </a:cubicBezTo>
                  <a:cubicBezTo>
                    <a:pt x="156" y="15479"/>
                    <a:pt x="977" y="16979"/>
                    <a:pt x="3301" y="16829"/>
                  </a:cubicBezTo>
                  <a:cubicBezTo>
                    <a:pt x="5625" y="16679"/>
                    <a:pt x="9453" y="14879"/>
                    <a:pt x="11640" y="13229"/>
                  </a:cubicBezTo>
                  <a:cubicBezTo>
                    <a:pt x="13827" y="11579"/>
                    <a:pt x="14374" y="10079"/>
                    <a:pt x="14648" y="10529"/>
                  </a:cubicBezTo>
                  <a:cubicBezTo>
                    <a:pt x="14921" y="10979"/>
                    <a:pt x="14921" y="13379"/>
                    <a:pt x="16015" y="15479"/>
                  </a:cubicBezTo>
                  <a:cubicBezTo>
                    <a:pt x="17108" y="17579"/>
                    <a:pt x="19296" y="19379"/>
                    <a:pt x="21483" y="21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704167" y="349250"/>
              <a:ext cx="93135" cy="24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1137"/>
                  </a:moveTo>
                  <a:cubicBezTo>
                    <a:pt x="15709" y="568"/>
                    <a:pt x="9818" y="0"/>
                    <a:pt x="5891" y="0"/>
                  </a:cubicBezTo>
                  <a:cubicBezTo>
                    <a:pt x="1964" y="0"/>
                    <a:pt x="0" y="568"/>
                    <a:pt x="0" y="1895"/>
                  </a:cubicBezTo>
                  <a:cubicBezTo>
                    <a:pt x="0" y="3221"/>
                    <a:pt x="1964" y="5305"/>
                    <a:pt x="5891" y="7863"/>
                  </a:cubicBezTo>
                  <a:cubicBezTo>
                    <a:pt x="9818" y="10421"/>
                    <a:pt x="15709" y="13453"/>
                    <a:pt x="18655" y="15632"/>
                  </a:cubicBezTo>
                  <a:cubicBezTo>
                    <a:pt x="21600" y="17811"/>
                    <a:pt x="21600" y="19137"/>
                    <a:pt x="20618" y="20084"/>
                  </a:cubicBezTo>
                  <a:cubicBezTo>
                    <a:pt x="19636" y="21032"/>
                    <a:pt x="17673" y="21600"/>
                    <a:pt x="14482" y="21505"/>
                  </a:cubicBezTo>
                  <a:cubicBezTo>
                    <a:pt x="11291" y="21411"/>
                    <a:pt x="6873" y="20653"/>
                    <a:pt x="4909" y="19611"/>
                  </a:cubicBezTo>
                  <a:cubicBezTo>
                    <a:pt x="2945" y="18568"/>
                    <a:pt x="3436" y="17242"/>
                    <a:pt x="3927" y="15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909166" y="183867"/>
              <a:ext cx="224686" cy="52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51" fill="norm" stroke="1" extrusionOk="0">
                  <a:moveTo>
                    <a:pt x="21429" y="271"/>
                  </a:moveTo>
                  <a:cubicBezTo>
                    <a:pt x="17392" y="11"/>
                    <a:pt x="13354" y="-249"/>
                    <a:pt x="10023" y="445"/>
                  </a:cubicBezTo>
                  <a:cubicBezTo>
                    <a:pt x="6693" y="1139"/>
                    <a:pt x="4068" y="2787"/>
                    <a:pt x="2352" y="5086"/>
                  </a:cubicBezTo>
                  <a:cubicBezTo>
                    <a:pt x="636" y="7385"/>
                    <a:pt x="-171" y="10334"/>
                    <a:pt x="31" y="12893"/>
                  </a:cubicBezTo>
                  <a:cubicBezTo>
                    <a:pt x="233" y="15452"/>
                    <a:pt x="1444" y="17621"/>
                    <a:pt x="4977" y="18965"/>
                  </a:cubicBezTo>
                  <a:cubicBezTo>
                    <a:pt x="8509" y="20310"/>
                    <a:pt x="14364" y="20831"/>
                    <a:pt x="20218" y="21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340407" y="207673"/>
              <a:ext cx="173589" cy="61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95" fill="norm" stroke="1" extrusionOk="0">
                  <a:moveTo>
                    <a:pt x="1884" y="9730"/>
                  </a:moveTo>
                  <a:cubicBezTo>
                    <a:pt x="1122" y="12292"/>
                    <a:pt x="359" y="14855"/>
                    <a:pt x="105" y="17161"/>
                  </a:cubicBezTo>
                  <a:cubicBezTo>
                    <a:pt x="-149" y="19468"/>
                    <a:pt x="105" y="21518"/>
                    <a:pt x="359" y="21152"/>
                  </a:cubicBezTo>
                  <a:cubicBezTo>
                    <a:pt x="613" y="20786"/>
                    <a:pt x="867" y="18003"/>
                    <a:pt x="1503" y="15111"/>
                  </a:cubicBezTo>
                  <a:cubicBezTo>
                    <a:pt x="2138" y="12219"/>
                    <a:pt x="3155" y="9217"/>
                    <a:pt x="4298" y="6837"/>
                  </a:cubicBezTo>
                  <a:cubicBezTo>
                    <a:pt x="5442" y="4458"/>
                    <a:pt x="6712" y="2700"/>
                    <a:pt x="7729" y="1639"/>
                  </a:cubicBezTo>
                  <a:cubicBezTo>
                    <a:pt x="8745" y="577"/>
                    <a:pt x="9507" y="211"/>
                    <a:pt x="10524" y="64"/>
                  </a:cubicBezTo>
                  <a:cubicBezTo>
                    <a:pt x="11540" y="-82"/>
                    <a:pt x="12811" y="-9"/>
                    <a:pt x="14590" y="577"/>
                  </a:cubicBezTo>
                  <a:cubicBezTo>
                    <a:pt x="16369" y="1163"/>
                    <a:pt x="18656" y="2261"/>
                    <a:pt x="19926" y="3689"/>
                  </a:cubicBezTo>
                  <a:cubicBezTo>
                    <a:pt x="21197" y="5117"/>
                    <a:pt x="21451" y="6874"/>
                    <a:pt x="18656" y="8338"/>
                  </a:cubicBezTo>
                  <a:cubicBezTo>
                    <a:pt x="15860" y="9803"/>
                    <a:pt x="10016" y="10974"/>
                    <a:pt x="6204" y="11560"/>
                  </a:cubicBezTo>
                  <a:cubicBezTo>
                    <a:pt x="2392" y="12146"/>
                    <a:pt x="613" y="12146"/>
                    <a:pt x="740" y="11926"/>
                  </a:cubicBezTo>
                  <a:cubicBezTo>
                    <a:pt x="867" y="11706"/>
                    <a:pt x="2900" y="11267"/>
                    <a:pt x="4933" y="10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452797" y="11024"/>
              <a:ext cx="150955" cy="14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37" fill="norm" stroke="1" extrusionOk="0">
                  <a:moveTo>
                    <a:pt x="6095" y="5637"/>
                  </a:moveTo>
                  <a:cubicBezTo>
                    <a:pt x="5495" y="7437"/>
                    <a:pt x="4895" y="9237"/>
                    <a:pt x="3845" y="11187"/>
                  </a:cubicBezTo>
                  <a:cubicBezTo>
                    <a:pt x="2795" y="13137"/>
                    <a:pt x="1295" y="15237"/>
                    <a:pt x="545" y="15237"/>
                  </a:cubicBezTo>
                  <a:cubicBezTo>
                    <a:pt x="-205" y="15237"/>
                    <a:pt x="-205" y="13137"/>
                    <a:pt x="695" y="10437"/>
                  </a:cubicBezTo>
                  <a:cubicBezTo>
                    <a:pt x="1595" y="7737"/>
                    <a:pt x="3395" y="4437"/>
                    <a:pt x="4895" y="2337"/>
                  </a:cubicBezTo>
                  <a:cubicBezTo>
                    <a:pt x="6395" y="237"/>
                    <a:pt x="7595" y="-663"/>
                    <a:pt x="8945" y="537"/>
                  </a:cubicBezTo>
                  <a:cubicBezTo>
                    <a:pt x="10295" y="1737"/>
                    <a:pt x="11795" y="5037"/>
                    <a:pt x="13895" y="8787"/>
                  </a:cubicBezTo>
                  <a:cubicBezTo>
                    <a:pt x="15995" y="12537"/>
                    <a:pt x="18695" y="16737"/>
                    <a:pt x="21395" y="20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480838" y="603342"/>
              <a:ext cx="116564" cy="10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40" fill="norm" stroke="1" extrusionOk="0">
                  <a:moveTo>
                    <a:pt x="412" y="5271"/>
                  </a:moveTo>
                  <a:cubicBezTo>
                    <a:pt x="27" y="3067"/>
                    <a:pt x="-359" y="862"/>
                    <a:pt x="605" y="201"/>
                  </a:cubicBezTo>
                  <a:cubicBezTo>
                    <a:pt x="1570" y="-460"/>
                    <a:pt x="3884" y="422"/>
                    <a:pt x="7548" y="4169"/>
                  </a:cubicBezTo>
                  <a:cubicBezTo>
                    <a:pt x="11212" y="7916"/>
                    <a:pt x="16227" y="14528"/>
                    <a:pt x="21241" y="21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495801" y="609600"/>
              <a:ext cx="133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0"/>
                    <a:pt x="17486" y="0"/>
                    <a:pt x="13886" y="3600"/>
                  </a:cubicBezTo>
                  <a:cubicBezTo>
                    <a:pt x="10286" y="7200"/>
                    <a:pt x="5143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7712186" y="319616"/>
              <a:ext cx="139216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1261"/>
                  </a:moveTo>
                  <a:cubicBezTo>
                    <a:pt x="19592" y="631"/>
                    <a:pt x="17980" y="0"/>
                    <a:pt x="15401" y="0"/>
                  </a:cubicBezTo>
                  <a:cubicBezTo>
                    <a:pt x="12822" y="0"/>
                    <a:pt x="9276" y="631"/>
                    <a:pt x="6213" y="2523"/>
                  </a:cubicBezTo>
                  <a:cubicBezTo>
                    <a:pt x="3150" y="4415"/>
                    <a:pt x="571" y="7568"/>
                    <a:pt x="88" y="10879"/>
                  </a:cubicBezTo>
                  <a:cubicBezTo>
                    <a:pt x="-396" y="14190"/>
                    <a:pt x="1216" y="17658"/>
                    <a:pt x="2828" y="19472"/>
                  </a:cubicBezTo>
                  <a:cubicBezTo>
                    <a:pt x="4440" y="21285"/>
                    <a:pt x="6052" y="21442"/>
                    <a:pt x="76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853107" y="336549"/>
              <a:ext cx="226895" cy="27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5" fill="norm" stroke="1" extrusionOk="0">
                  <a:moveTo>
                    <a:pt x="21439" y="0"/>
                  </a:moveTo>
                  <a:cubicBezTo>
                    <a:pt x="20239" y="0"/>
                    <a:pt x="19039" y="0"/>
                    <a:pt x="18039" y="1088"/>
                  </a:cubicBezTo>
                  <a:cubicBezTo>
                    <a:pt x="17039" y="2177"/>
                    <a:pt x="16239" y="4353"/>
                    <a:pt x="14939" y="7284"/>
                  </a:cubicBezTo>
                  <a:cubicBezTo>
                    <a:pt x="13639" y="10214"/>
                    <a:pt x="11839" y="13898"/>
                    <a:pt x="9939" y="16409"/>
                  </a:cubicBezTo>
                  <a:cubicBezTo>
                    <a:pt x="8039" y="18921"/>
                    <a:pt x="6039" y="20260"/>
                    <a:pt x="4539" y="20930"/>
                  </a:cubicBezTo>
                  <a:cubicBezTo>
                    <a:pt x="3039" y="21600"/>
                    <a:pt x="2039" y="21600"/>
                    <a:pt x="1239" y="20679"/>
                  </a:cubicBezTo>
                  <a:cubicBezTo>
                    <a:pt x="439" y="19758"/>
                    <a:pt x="-161" y="17916"/>
                    <a:pt x="39" y="16158"/>
                  </a:cubicBezTo>
                  <a:cubicBezTo>
                    <a:pt x="239" y="14400"/>
                    <a:pt x="1239" y="12726"/>
                    <a:pt x="2939" y="11805"/>
                  </a:cubicBezTo>
                  <a:cubicBezTo>
                    <a:pt x="4639" y="10884"/>
                    <a:pt x="7039" y="10716"/>
                    <a:pt x="9939" y="12056"/>
                  </a:cubicBezTo>
                  <a:cubicBezTo>
                    <a:pt x="12839" y="13395"/>
                    <a:pt x="16239" y="16242"/>
                    <a:pt x="19639" y="19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162551" y="266700"/>
              <a:ext cx="5298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600" fill="norm" stroke="1" extrusionOk="0">
                  <a:moveTo>
                    <a:pt x="0" y="0"/>
                  </a:moveTo>
                  <a:cubicBezTo>
                    <a:pt x="8000" y="2787"/>
                    <a:pt x="16000" y="5574"/>
                    <a:pt x="18800" y="8594"/>
                  </a:cubicBezTo>
                  <a:cubicBezTo>
                    <a:pt x="21600" y="11613"/>
                    <a:pt x="19200" y="14865"/>
                    <a:pt x="15600" y="17071"/>
                  </a:cubicBezTo>
                  <a:cubicBezTo>
                    <a:pt x="12000" y="19277"/>
                    <a:pt x="7200" y="20439"/>
                    <a:pt x="2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321301" y="228600"/>
              <a:ext cx="79963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3240" y="0"/>
                  </a:moveTo>
                  <a:cubicBezTo>
                    <a:pt x="9720" y="2578"/>
                    <a:pt x="16200" y="5156"/>
                    <a:pt x="18900" y="7733"/>
                  </a:cubicBezTo>
                  <a:cubicBezTo>
                    <a:pt x="21600" y="10311"/>
                    <a:pt x="20520" y="12889"/>
                    <a:pt x="16740" y="15200"/>
                  </a:cubicBezTo>
                  <a:cubicBezTo>
                    <a:pt x="12960" y="17511"/>
                    <a:pt x="6480" y="195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591907" y="480082"/>
              <a:ext cx="186595" cy="3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570" fill="norm" stroke="1" extrusionOk="0">
                  <a:moveTo>
                    <a:pt x="280" y="20570"/>
                  </a:moveTo>
                  <a:cubicBezTo>
                    <a:pt x="38" y="14217"/>
                    <a:pt x="-205" y="7864"/>
                    <a:pt x="280" y="4052"/>
                  </a:cubicBezTo>
                  <a:cubicBezTo>
                    <a:pt x="766" y="241"/>
                    <a:pt x="1979" y="-1030"/>
                    <a:pt x="5620" y="876"/>
                  </a:cubicBezTo>
                  <a:cubicBezTo>
                    <a:pt x="9260" y="2782"/>
                    <a:pt x="15328" y="7864"/>
                    <a:pt x="21395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575301" y="622300"/>
              <a:ext cx="247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0"/>
                    <a:pt x="11077" y="0"/>
                    <a:pt x="14677" y="3600"/>
                  </a:cubicBezTo>
                  <a:cubicBezTo>
                    <a:pt x="18277" y="7200"/>
                    <a:pt x="1993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908879" y="431799"/>
              <a:ext cx="187123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21217" y="4014"/>
                  </a:moveTo>
                  <a:cubicBezTo>
                    <a:pt x="18817" y="2867"/>
                    <a:pt x="16417" y="1720"/>
                    <a:pt x="14617" y="1147"/>
                  </a:cubicBezTo>
                  <a:cubicBezTo>
                    <a:pt x="12817" y="573"/>
                    <a:pt x="11617" y="573"/>
                    <a:pt x="9217" y="2294"/>
                  </a:cubicBezTo>
                  <a:cubicBezTo>
                    <a:pt x="6817" y="4014"/>
                    <a:pt x="3217" y="7455"/>
                    <a:pt x="1417" y="10704"/>
                  </a:cubicBezTo>
                  <a:cubicBezTo>
                    <a:pt x="-383" y="13954"/>
                    <a:pt x="-383" y="17012"/>
                    <a:pt x="937" y="18924"/>
                  </a:cubicBezTo>
                  <a:cubicBezTo>
                    <a:pt x="2257" y="20835"/>
                    <a:pt x="4897" y="21600"/>
                    <a:pt x="7657" y="21600"/>
                  </a:cubicBezTo>
                  <a:cubicBezTo>
                    <a:pt x="10417" y="21600"/>
                    <a:pt x="13297" y="20835"/>
                    <a:pt x="14977" y="18828"/>
                  </a:cubicBezTo>
                  <a:cubicBezTo>
                    <a:pt x="16657" y="16821"/>
                    <a:pt x="17137" y="13572"/>
                    <a:pt x="16657" y="10227"/>
                  </a:cubicBezTo>
                  <a:cubicBezTo>
                    <a:pt x="16177" y="6881"/>
                    <a:pt x="14737" y="3441"/>
                    <a:pt x="132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-1" y="1868076"/>
              <a:ext cx="195815" cy="34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332" fill="norm" stroke="1" extrusionOk="0">
                  <a:moveTo>
                    <a:pt x="18332" y="4668"/>
                  </a:moveTo>
                  <a:cubicBezTo>
                    <a:pt x="17218" y="3483"/>
                    <a:pt x="16105" y="2297"/>
                    <a:pt x="13544" y="1375"/>
                  </a:cubicBezTo>
                  <a:cubicBezTo>
                    <a:pt x="10983" y="454"/>
                    <a:pt x="6975" y="-205"/>
                    <a:pt x="4080" y="58"/>
                  </a:cubicBezTo>
                  <a:cubicBezTo>
                    <a:pt x="1185" y="322"/>
                    <a:pt x="-596" y="1507"/>
                    <a:pt x="183" y="3483"/>
                  </a:cubicBezTo>
                  <a:cubicBezTo>
                    <a:pt x="963" y="5458"/>
                    <a:pt x="4303" y="8224"/>
                    <a:pt x="8200" y="10595"/>
                  </a:cubicBezTo>
                  <a:cubicBezTo>
                    <a:pt x="12097" y="12966"/>
                    <a:pt x="16550" y="14941"/>
                    <a:pt x="18777" y="16324"/>
                  </a:cubicBezTo>
                  <a:cubicBezTo>
                    <a:pt x="21004" y="17707"/>
                    <a:pt x="21004" y="18497"/>
                    <a:pt x="19779" y="19419"/>
                  </a:cubicBezTo>
                  <a:cubicBezTo>
                    <a:pt x="18555" y="20341"/>
                    <a:pt x="16105" y="21395"/>
                    <a:pt x="13878" y="21329"/>
                  </a:cubicBezTo>
                  <a:cubicBezTo>
                    <a:pt x="11651" y="21263"/>
                    <a:pt x="9647" y="20078"/>
                    <a:pt x="7643" y="18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93536" y="1903657"/>
              <a:ext cx="236316" cy="25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23" fill="norm" stroke="1" extrusionOk="0">
                  <a:moveTo>
                    <a:pt x="1259" y="10478"/>
                  </a:moveTo>
                  <a:cubicBezTo>
                    <a:pt x="2207" y="10478"/>
                    <a:pt x="3154" y="10478"/>
                    <a:pt x="4765" y="9182"/>
                  </a:cubicBezTo>
                  <a:cubicBezTo>
                    <a:pt x="6375" y="7886"/>
                    <a:pt x="8649" y="5294"/>
                    <a:pt x="9975" y="3479"/>
                  </a:cubicBezTo>
                  <a:cubicBezTo>
                    <a:pt x="11301" y="1665"/>
                    <a:pt x="11680" y="628"/>
                    <a:pt x="11396" y="196"/>
                  </a:cubicBezTo>
                  <a:cubicBezTo>
                    <a:pt x="11112" y="-236"/>
                    <a:pt x="10165" y="-63"/>
                    <a:pt x="8080" y="1838"/>
                  </a:cubicBezTo>
                  <a:cubicBezTo>
                    <a:pt x="5996" y="3738"/>
                    <a:pt x="2775" y="7367"/>
                    <a:pt x="1165" y="10737"/>
                  </a:cubicBezTo>
                  <a:cubicBezTo>
                    <a:pt x="-446" y="14106"/>
                    <a:pt x="-446" y="17217"/>
                    <a:pt x="1543" y="19031"/>
                  </a:cubicBezTo>
                  <a:cubicBezTo>
                    <a:pt x="3533" y="20846"/>
                    <a:pt x="7512" y="21364"/>
                    <a:pt x="11112" y="21191"/>
                  </a:cubicBezTo>
                  <a:cubicBezTo>
                    <a:pt x="14712" y="21018"/>
                    <a:pt x="17933" y="20154"/>
                    <a:pt x="21154" y="19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91723" y="1692650"/>
              <a:ext cx="269929" cy="60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74" fill="norm" stroke="1" extrusionOk="0">
                  <a:moveTo>
                    <a:pt x="21520" y="1674"/>
                  </a:moveTo>
                  <a:cubicBezTo>
                    <a:pt x="20507" y="1074"/>
                    <a:pt x="19495" y="474"/>
                    <a:pt x="18061" y="174"/>
                  </a:cubicBezTo>
                  <a:cubicBezTo>
                    <a:pt x="16626" y="-126"/>
                    <a:pt x="14770" y="-126"/>
                    <a:pt x="12070" y="886"/>
                  </a:cubicBezTo>
                  <a:cubicBezTo>
                    <a:pt x="9370" y="1899"/>
                    <a:pt x="5826" y="3924"/>
                    <a:pt x="3464" y="6211"/>
                  </a:cubicBezTo>
                  <a:cubicBezTo>
                    <a:pt x="1101" y="8499"/>
                    <a:pt x="-80" y="11049"/>
                    <a:pt x="4" y="13262"/>
                  </a:cubicBezTo>
                  <a:cubicBezTo>
                    <a:pt x="89" y="15474"/>
                    <a:pt x="1439" y="17349"/>
                    <a:pt x="3548" y="18662"/>
                  </a:cubicBezTo>
                  <a:cubicBezTo>
                    <a:pt x="5658" y="19974"/>
                    <a:pt x="8526" y="20724"/>
                    <a:pt x="11395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74351" y="1805319"/>
              <a:ext cx="188596" cy="63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07" fill="norm" stroke="1" extrusionOk="0">
                  <a:moveTo>
                    <a:pt x="5635" y="8947"/>
                  </a:moveTo>
                  <a:cubicBezTo>
                    <a:pt x="4696" y="11164"/>
                    <a:pt x="3757" y="13381"/>
                    <a:pt x="3170" y="14991"/>
                  </a:cubicBezTo>
                  <a:cubicBezTo>
                    <a:pt x="2583" y="16600"/>
                    <a:pt x="2348" y="17601"/>
                    <a:pt x="2230" y="18674"/>
                  </a:cubicBezTo>
                  <a:cubicBezTo>
                    <a:pt x="2113" y="19747"/>
                    <a:pt x="2113" y="20891"/>
                    <a:pt x="2113" y="21213"/>
                  </a:cubicBezTo>
                  <a:cubicBezTo>
                    <a:pt x="2113" y="21535"/>
                    <a:pt x="2113" y="21034"/>
                    <a:pt x="2348" y="19568"/>
                  </a:cubicBezTo>
                  <a:cubicBezTo>
                    <a:pt x="2583" y="18102"/>
                    <a:pt x="3052" y="15670"/>
                    <a:pt x="3522" y="13095"/>
                  </a:cubicBezTo>
                  <a:cubicBezTo>
                    <a:pt x="3991" y="10520"/>
                    <a:pt x="4461" y="7803"/>
                    <a:pt x="5048" y="5728"/>
                  </a:cubicBezTo>
                  <a:cubicBezTo>
                    <a:pt x="5635" y="3654"/>
                    <a:pt x="6339" y="2224"/>
                    <a:pt x="7043" y="1365"/>
                  </a:cubicBezTo>
                  <a:cubicBezTo>
                    <a:pt x="7748" y="507"/>
                    <a:pt x="8452" y="221"/>
                    <a:pt x="9391" y="78"/>
                  </a:cubicBezTo>
                  <a:cubicBezTo>
                    <a:pt x="10330" y="-65"/>
                    <a:pt x="11504" y="-65"/>
                    <a:pt x="13852" y="543"/>
                  </a:cubicBezTo>
                  <a:cubicBezTo>
                    <a:pt x="16200" y="1151"/>
                    <a:pt x="19722" y="2367"/>
                    <a:pt x="20661" y="3797"/>
                  </a:cubicBezTo>
                  <a:cubicBezTo>
                    <a:pt x="21600" y="5228"/>
                    <a:pt x="19957" y="6873"/>
                    <a:pt x="16083" y="7910"/>
                  </a:cubicBezTo>
                  <a:cubicBezTo>
                    <a:pt x="12209" y="8947"/>
                    <a:pt x="6104" y="9376"/>
                    <a:pt x="0" y="9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96601" y="2136462"/>
              <a:ext cx="133351" cy="14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1455"/>
                  </a:moveTo>
                  <a:cubicBezTo>
                    <a:pt x="1371" y="516"/>
                    <a:pt x="2743" y="-423"/>
                    <a:pt x="4114" y="203"/>
                  </a:cubicBezTo>
                  <a:cubicBezTo>
                    <a:pt x="5486" y="829"/>
                    <a:pt x="6857" y="3020"/>
                    <a:pt x="9771" y="6777"/>
                  </a:cubicBezTo>
                  <a:cubicBezTo>
                    <a:pt x="12686" y="10534"/>
                    <a:pt x="17143" y="15855"/>
                    <a:pt x="21600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215651" y="2165350"/>
              <a:ext cx="146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3600"/>
                    <a:pt x="12835" y="7200"/>
                    <a:pt x="9235" y="10800"/>
                  </a:cubicBezTo>
                  <a:cubicBezTo>
                    <a:pt x="5635" y="14400"/>
                    <a:pt x="2817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84695" y="1676399"/>
              <a:ext cx="13255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5014" y="0"/>
                  </a:moveTo>
                  <a:cubicBezTo>
                    <a:pt x="3300" y="5305"/>
                    <a:pt x="1585" y="10611"/>
                    <a:pt x="728" y="14211"/>
                  </a:cubicBezTo>
                  <a:cubicBezTo>
                    <a:pt x="-129" y="17811"/>
                    <a:pt x="-129" y="19705"/>
                    <a:pt x="214" y="19516"/>
                  </a:cubicBezTo>
                  <a:cubicBezTo>
                    <a:pt x="557" y="19326"/>
                    <a:pt x="1242" y="17053"/>
                    <a:pt x="1928" y="14779"/>
                  </a:cubicBezTo>
                  <a:cubicBezTo>
                    <a:pt x="2614" y="12505"/>
                    <a:pt x="3300" y="10232"/>
                    <a:pt x="4157" y="8147"/>
                  </a:cubicBezTo>
                  <a:cubicBezTo>
                    <a:pt x="5014" y="6063"/>
                    <a:pt x="6042" y="4168"/>
                    <a:pt x="7414" y="3600"/>
                  </a:cubicBezTo>
                  <a:cubicBezTo>
                    <a:pt x="8785" y="3032"/>
                    <a:pt x="10500" y="3789"/>
                    <a:pt x="12900" y="7011"/>
                  </a:cubicBezTo>
                  <a:cubicBezTo>
                    <a:pt x="15300" y="10232"/>
                    <a:pt x="18385" y="15916"/>
                    <a:pt x="214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498538" y="1877344"/>
              <a:ext cx="148914" cy="31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15" fill="norm" stroke="1" extrusionOk="0">
                  <a:moveTo>
                    <a:pt x="21106" y="1440"/>
                  </a:moveTo>
                  <a:cubicBezTo>
                    <a:pt x="20206" y="867"/>
                    <a:pt x="19306" y="295"/>
                    <a:pt x="18106" y="81"/>
                  </a:cubicBezTo>
                  <a:cubicBezTo>
                    <a:pt x="16906" y="-134"/>
                    <a:pt x="15406" y="9"/>
                    <a:pt x="12556" y="1368"/>
                  </a:cubicBezTo>
                  <a:cubicBezTo>
                    <a:pt x="9706" y="2727"/>
                    <a:pt x="5506" y="5302"/>
                    <a:pt x="2956" y="8306"/>
                  </a:cubicBezTo>
                  <a:cubicBezTo>
                    <a:pt x="406" y="11310"/>
                    <a:pt x="-494" y="14743"/>
                    <a:pt x="256" y="17032"/>
                  </a:cubicBezTo>
                  <a:cubicBezTo>
                    <a:pt x="1006" y="19320"/>
                    <a:pt x="3406" y="20465"/>
                    <a:pt x="5506" y="20965"/>
                  </a:cubicBezTo>
                  <a:cubicBezTo>
                    <a:pt x="7606" y="21466"/>
                    <a:pt x="9406" y="21323"/>
                    <a:pt x="11206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737145" y="1917700"/>
              <a:ext cx="240507" cy="26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77" fill="norm" stroke="1" extrusionOk="0">
                  <a:moveTo>
                    <a:pt x="20961" y="0"/>
                  </a:moveTo>
                  <a:cubicBezTo>
                    <a:pt x="18876" y="4493"/>
                    <a:pt x="16792" y="8986"/>
                    <a:pt x="14140" y="12528"/>
                  </a:cubicBezTo>
                  <a:cubicBezTo>
                    <a:pt x="11487" y="16070"/>
                    <a:pt x="8266" y="18662"/>
                    <a:pt x="5992" y="20045"/>
                  </a:cubicBezTo>
                  <a:cubicBezTo>
                    <a:pt x="3718" y="21427"/>
                    <a:pt x="2392" y="21600"/>
                    <a:pt x="1540" y="21168"/>
                  </a:cubicBezTo>
                  <a:cubicBezTo>
                    <a:pt x="687" y="20736"/>
                    <a:pt x="308" y="19699"/>
                    <a:pt x="118" y="18403"/>
                  </a:cubicBezTo>
                  <a:cubicBezTo>
                    <a:pt x="-71" y="17107"/>
                    <a:pt x="-71" y="15552"/>
                    <a:pt x="403" y="14688"/>
                  </a:cubicBezTo>
                  <a:cubicBezTo>
                    <a:pt x="876" y="13824"/>
                    <a:pt x="1824" y="13651"/>
                    <a:pt x="4571" y="14342"/>
                  </a:cubicBezTo>
                  <a:cubicBezTo>
                    <a:pt x="7318" y="15034"/>
                    <a:pt x="11866" y="16589"/>
                    <a:pt x="14992" y="17712"/>
                  </a:cubicBezTo>
                  <a:cubicBezTo>
                    <a:pt x="18118" y="18835"/>
                    <a:pt x="19824" y="19526"/>
                    <a:pt x="21529" y="20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123701" y="1892300"/>
              <a:ext cx="8327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0" y="0"/>
                  </a:moveTo>
                  <a:cubicBezTo>
                    <a:pt x="6849" y="2186"/>
                    <a:pt x="13698" y="4371"/>
                    <a:pt x="17385" y="7329"/>
                  </a:cubicBezTo>
                  <a:cubicBezTo>
                    <a:pt x="21073" y="10286"/>
                    <a:pt x="21600" y="14014"/>
                    <a:pt x="19493" y="16521"/>
                  </a:cubicBezTo>
                  <a:cubicBezTo>
                    <a:pt x="17385" y="19029"/>
                    <a:pt x="12644" y="20314"/>
                    <a:pt x="79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282451" y="1727200"/>
              <a:ext cx="118187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2197" y="0"/>
                  </a:moveTo>
                  <a:cubicBezTo>
                    <a:pt x="7688" y="1722"/>
                    <a:pt x="13180" y="3443"/>
                    <a:pt x="16658" y="5517"/>
                  </a:cubicBezTo>
                  <a:cubicBezTo>
                    <a:pt x="20136" y="7591"/>
                    <a:pt x="21600" y="10017"/>
                    <a:pt x="19403" y="12639"/>
                  </a:cubicBezTo>
                  <a:cubicBezTo>
                    <a:pt x="17207" y="15261"/>
                    <a:pt x="11349" y="18078"/>
                    <a:pt x="7505" y="19604"/>
                  </a:cubicBezTo>
                  <a:cubicBezTo>
                    <a:pt x="3661" y="21130"/>
                    <a:pt x="1831" y="213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057151" y="204470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133351" y="2235200"/>
              <a:ext cx="241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7600"/>
                    <a:pt x="8337" y="13600"/>
                    <a:pt x="11937" y="10000"/>
                  </a:cubicBezTo>
                  <a:cubicBezTo>
                    <a:pt x="15537" y="6400"/>
                    <a:pt x="18568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238251" y="1457949"/>
              <a:ext cx="2400301" cy="129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5611"/>
                  </a:moveTo>
                  <a:cubicBezTo>
                    <a:pt x="19" y="16523"/>
                    <a:pt x="38" y="17434"/>
                    <a:pt x="133" y="18188"/>
                  </a:cubicBezTo>
                  <a:cubicBezTo>
                    <a:pt x="229" y="18942"/>
                    <a:pt x="400" y="19538"/>
                    <a:pt x="524" y="20029"/>
                  </a:cubicBezTo>
                  <a:cubicBezTo>
                    <a:pt x="648" y="20520"/>
                    <a:pt x="724" y="20906"/>
                    <a:pt x="790" y="21169"/>
                  </a:cubicBezTo>
                  <a:cubicBezTo>
                    <a:pt x="857" y="21432"/>
                    <a:pt x="914" y="21572"/>
                    <a:pt x="971" y="21432"/>
                  </a:cubicBezTo>
                  <a:cubicBezTo>
                    <a:pt x="1029" y="21291"/>
                    <a:pt x="1086" y="20871"/>
                    <a:pt x="1143" y="20029"/>
                  </a:cubicBezTo>
                  <a:cubicBezTo>
                    <a:pt x="1200" y="19188"/>
                    <a:pt x="1257" y="17925"/>
                    <a:pt x="1267" y="16593"/>
                  </a:cubicBezTo>
                  <a:cubicBezTo>
                    <a:pt x="1276" y="15260"/>
                    <a:pt x="1238" y="13858"/>
                    <a:pt x="1190" y="12490"/>
                  </a:cubicBezTo>
                  <a:cubicBezTo>
                    <a:pt x="1143" y="11123"/>
                    <a:pt x="1086" y="9790"/>
                    <a:pt x="1000" y="8528"/>
                  </a:cubicBezTo>
                  <a:cubicBezTo>
                    <a:pt x="914" y="7266"/>
                    <a:pt x="800" y="6073"/>
                    <a:pt x="714" y="5284"/>
                  </a:cubicBezTo>
                  <a:cubicBezTo>
                    <a:pt x="629" y="4495"/>
                    <a:pt x="571" y="4110"/>
                    <a:pt x="514" y="3847"/>
                  </a:cubicBezTo>
                  <a:cubicBezTo>
                    <a:pt x="457" y="3584"/>
                    <a:pt x="400" y="3443"/>
                    <a:pt x="429" y="3373"/>
                  </a:cubicBezTo>
                  <a:cubicBezTo>
                    <a:pt x="457" y="3303"/>
                    <a:pt x="571" y="3303"/>
                    <a:pt x="914" y="3180"/>
                  </a:cubicBezTo>
                  <a:cubicBezTo>
                    <a:pt x="1257" y="3058"/>
                    <a:pt x="1829" y="2812"/>
                    <a:pt x="2467" y="2584"/>
                  </a:cubicBezTo>
                  <a:cubicBezTo>
                    <a:pt x="3105" y="2356"/>
                    <a:pt x="3810" y="2146"/>
                    <a:pt x="4505" y="1988"/>
                  </a:cubicBezTo>
                  <a:cubicBezTo>
                    <a:pt x="5200" y="1830"/>
                    <a:pt x="5886" y="1725"/>
                    <a:pt x="6600" y="1655"/>
                  </a:cubicBezTo>
                  <a:cubicBezTo>
                    <a:pt x="7314" y="1585"/>
                    <a:pt x="8057" y="1550"/>
                    <a:pt x="8762" y="1515"/>
                  </a:cubicBezTo>
                  <a:cubicBezTo>
                    <a:pt x="9467" y="1480"/>
                    <a:pt x="10133" y="1445"/>
                    <a:pt x="10781" y="1357"/>
                  </a:cubicBezTo>
                  <a:cubicBezTo>
                    <a:pt x="11429" y="1269"/>
                    <a:pt x="12057" y="1129"/>
                    <a:pt x="12752" y="971"/>
                  </a:cubicBezTo>
                  <a:cubicBezTo>
                    <a:pt x="13448" y="814"/>
                    <a:pt x="14210" y="638"/>
                    <a:pt x="14990" y="480"/>
                  </a:cubicBezTo>
                  <a:cubicBezTo>
                    <a:pt x="15771" y="323"/>
                    <a:pt x="16571" y="182"/>
                    <a:pt x="17352" y="95"/>
                  </a:cubicBezTo>
                  <a:cubicBezTo>
                    <a:pt x="18133" y="7"/>
                    <a:pt x="18895" y="-28"/>
                    <a:pt x="19600" y="25"/>
                  </a:cubicBezTo>
                  <a:cubicBezTo>
                    <a:pt x="20305" y="77"/>
                    <a:pt x="20952" y="217"/>
                    <a:pt x="21600" y="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676401" y="1719229"/>
              <a:ext cx="109406" cy="63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49" fill="norm" stroke="1" extrusionOk="0">
                  <a:moveTo>
                    <a:pt x="0" y="6684"/>
                  </a:moveTo>
                  <a:cubicBezTo>
                    <a:pt x="2038" y="8965"/>
                    <a:pt x="4075" y="11247"/>
                    <a:pt x="5909" y="13599"/>
                  </a:cubicBezTo>
                  <a:cubicBezTo>
                    <a:pt x="7743" y="15952"/>
                    <a:pt x="9374" y="18375"/>
                    <a:pt x="10189" y="19765"/>
                  </a:cubicBezTo>
                  <a:cubicBezTo>
                    <a:pt x="11004" y="21156"/>
                    <a:pt x="11004" y="21512"/>
                    <a:pt x="10596" y="21441"/>
                  </a:cubicBezTo>
                  <a:cubicBezTo>
                    <a:pt x="10189" y="21369"/>
                    <a:pt x="9374" y="20870"/>
                    <a:pt x="7947" y="19231"/>
                  </a:cubicBezTo>
                  <a:cubicBezTo>
                    <a:pt x="6521" y="17591"/>
                    <a:pt x="4483" y="14811"/>
                    <a:pt x="2853" y="12031"/>
                  </a:cubicBezTo>
                  <a:cubicBezTo>
                    <a:pt x="1223" y="9251"/>
                    <a:pt x="0" y="6470"/>
                    <a:pt x="0" y="4617"/>
                  </a:cubicBezTo>
                  <a:cubicBezTo>
                    <a:pt x="0" y="2763"/>
                    <a:pt x="1223" y="1837"/>
                    <a:pt x="2649" y="1231"/>
                  </a:cubicBezTo>
                  <a:cubicBezTo>
                    <a:pt x="4075" y="625"/>
                    <a:pt x="5706" y="340"/>
                    <a:pt x="7540" y="162"/>
                  </a:cubicBezTo>
                  <a:cubicBezTo>
                    <a:pt x="9374" y="-17"/>
                    <a:pt x="11411" y="-88"/>
                    <a:pt x="13857" y="162"/>
                  </a:cubicBezTo>
                  <a:cubicBezTo>
                    <a:pt x="16302" y="411"/>
                    <a:pt x="19155" y="981"/>
                    <a:pt x="20377" y="2229"/>
                  </a:cubicBezTo>
                  <a:cubicBezTo>
                    <a:pt x="21600" y="3476"/>
                    <a:pt x="21192" y="5401"/>
                    <a:pt x="19155" y="6577"/>
                  </a:cubicBezTo>
                  <a:cubicBezTo>
                    <a:pt x="17117" y="7754"/>
                    <a:pt x="13449" y="8181"/>
                    <a:pt x="10800" y="8502"/>
                  </a:cubicBezTo>
                  <a:cubicBezTo>
                    <a:pt x="8151" y="8823"/>
                    <a:pt x="6521" y="9037"/>
                    <a:pt x="4891" y="9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771651" y="2044700"/>
              <a:ext cx="127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720"/>
                    <a:pt x="10800" y="13440"/>
                    <a:pt x="14400" y="17040"/>
                  </a:cubicBezTo>
                  <a:cubicBezTo>
                    <a:pt x="18000" y="20640"/>
                    <a:pt x="19800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797051" y="2044699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600" y="2520"/>
                  </a:cubicBezTo>
                  <a:cubicBezTo>
                    <a:pt x="10400" y="5040"/>
                    <a:pt x="6400" y="10080"/>
                    <a:pt x="4000" y="13680"/>
                  </a:cubicBezTo>
                  <a:cubicBezTo>
                    <a:pt x="1600" y="17280"/>
                    <a:pt x="800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947988" y="1801944"/>
              <a:ext cx="128464" cy="30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09" fill="norm" stroke="1" extrusionOk="0">
                  <a:moveTo>
                    <a:pt x="21144" y="4124"/>
                  </a:moveTo>
                  <a:cubicBezTo>
                    <a:pt x="17660" y="2783"/>
                    <a:pt x="14176" y="1443"/>
                    <a:pt x="11215" y="698"/>
                  </a:cubicBezTo>
                  <a:cubicBezTo>
                    <a:pt x="8254" y="-47"/>
                    <a:pt x="5815" y="-196"/>
                    <a:pt x="4073" y="251"/>
                  </a:cubicBezTo>
                  <a:cubicBezTo>
                    <a:pt x="2331" y="698"/>
                    <a:pt x="1286" y="1741"/>
                    <a:pt x="589" y="4198"/>
                  </a:cubicBezTo>
                  <a:cubicBezTo>
                    <a:pt x="-108" y="6656"/>
                    <a:pt x="-456" y="10530"/>
                    <a:pt x="1112" y="13658"/>
                  </a:cubicBezTo>
                  <a:cubicBezTo>
                    <a:pt x="2679" y="16786"/>
                    <a:pt x="6163" y="19170"/>
                    <a:pt x="9473" y="20287"/>
                  </a:cubicBezTo>
                  <a:cubicBezTo>
                    <a:pt x="12783" y="21404"/>
                    <a:pt x="15918" y="21255"/>
                    <a:pt x="19054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074407" y="1803400"/>
              <a:ext cx="198895" cy="26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26" fill="norm" stroke="1" extrusionOk="0">
                  <a:moveTo>
                    <a:pt x="21365" y="0"/>
                  </a:moveTo>
                  <a:cubicBezTo>
                    <a:pt x="19319" y="4493"/>
                    <a:pt x="17272" y="8986"/>
                    <a:pt x="15453" y="12528"/>
                  </a:cubicBezTo>
                  <a:cubicBezTo>
                    <a:pt x="13634" y="16070"/>
                    <a:pt x="12043" y="18662"/>
                    <a:pt x="10565" y="20045"/>
                  </a:cubicBezTo>
                  <a:cubicBezTo>
                    <a:pt x="9087" y="21427"/>
                    <a:pt x="7723" y="21600"/>
                    <a:pt x="6018" y="20995"/>
                  </a:cubicBezTo>
                  <a:cubicBezTo>
                    <a:pt x="4312" y="20390"/>
                    <a:pt x="2266" y="19008"/>
                    <a:pt x="1129" y="17885"/>
                  </a:cubicBezTo>
                  <a:cubicBezTo>
                    <a:pt x="-8" y="16762"/>
                    <a:pt x="-235" y="15898"/>
                    <a:pt x="220" y="15466"/>
                  </a:cubicBezTo>
                  <a:cubicBezTo>
                    <a:pt x="674" y="15034"/>
                    <a:pt x="1811" y="15034"/>
                    <a:pt x="5222" y="15811"/>
                  </a:cubicBezTo>
                  <a:cubicBezTo>
                    <a:pt x="8632" y="16589"/>
                    <a:pt x="14317" y="18144"/>
                    <a:pt x="20001" y="19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336801" y="1790700"/>
              <a:ext cx="6167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0" y="0"/>
                  </a:moveTo>
                  <a:cubicBezTo>
                    <a:pt x="7665" y="3260"/>
                    <a:pt x="15329" y="6521"/>
                    <a:pt x="18465" y="9917"/>
                  </a:cubicBezTo>
                  <a:cubicBezTo>
                    <a:pt x="21600" y="13313"/>
                    <a:pt x="20206" y="16845"/>
                    <a:pt x="18116" y="18815"/>
                  </a:cubicBezTo>
                  <a:cubicBezTo>
                    <a:pt x="16026" y="20785"/>
                    <a:pt x="13239" y="21192"/>
                    <a:pt x="104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581187" y="1727343"/>
              <a:ext cx="136615" cy="39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9" fill="norm" stroke="1" extrusionOk="0">
                  <a:moveTo>
                    <a:pt x="21448" y="4449"/>
                  </a:moveTo>
                  <a:cubicBezTo>
                    <a:pt x="21116" y="3421"/>
                    <a:pt x="20783" y="2392"/>
                    <a:pt x="20285" y="1592"/>
                  </a:cubicBezTo>
                  <a:cubicBezTo>
                    <a:pt x="19786" y="792"/>
                    <a:pt x="19122" y="221"/>
                    <a:pt x="17959" y="49"/>
                  </a:cubicBezTo>
                  <a:cubicBezTo>
                    <a:pt x="16796" y="-122"/>
                    <a:pt x="15134" y="107"/>
                    <a:pt x="12476" y="1478"/>
                  </a:cubicBezTo>
                  <a:cubicBezTo>
                    <a:pt x="9817" y="2849"/>
                    <a:pt x="6162" y="5364"/>
                    <a:pt x="3670" y="8221"/>
                  </a:cubicBezTo>
                  <a:cubicBezTo>
                    <a:pt x="1177" y="11078"/>
                    <a:pt x="-152" y="14278"/>
                    <a:pt x="14" y="16564"/>
                  </a:cubicBezTo>
                  <a:cubicBezTo>
                    <a:pt x="180" y="18849"/>
                    <a:pt x="1842" y="20221"/>
                    <a:pt x="3503" y="20849"/>
                  </a:cubicBezTo>
                  <a:cubicBezTo>
                    <a:pt x="5165" y="21478"/>
                    <a:pt x="6826" y="21364"/>
                    <a:pt x="8488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751529" y="1847850"/>
              <a:ext cx="74223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1206" y="0"/>
                  </a:moveTo>
                  <a:cubicBezTo>
                    <a:pt x="39" y="3512"/>
                    <a:pt x="-1129" y="7024"/>
                    <a:pt x="2082" y="10624"/>
                  </a:cubicBezTo>
                  <a:cubicBezTo>
                    <a:pt x="5293" y="14224"/>
                    <a:pt x="12882" y="17912"/>
                    <a:pt x="204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863851" y="196849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4400"/>
                    <a:pt x="7513" y="7200"/>
                    <a:pt x="11113" y="3600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079751" y="1759539"/>
              <a:ext cx="125176" cy="52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84" fill="norm" stroke="1" extrusionOk="0">
                  <a:moveTo>
                    <a:pt x="9561" y="7205"/>
                  </a:moveTo>
                  <a:cubicBezTo>
                    <a:pt x="7790" y="8065"/>
                    <a:pt x="6020" y="8926"/>
                    <a:pt x="5489" y="10604"/>
                  </a:cubicBezTo>
                  <a:cubicBezTo>
                    <a:pt x="4957" y="12282"/>
                    <a:pt x="5666" y="14778"/>
                    <a:pt x="6374" y="16585"/>
                  </a:cubicBezTo>
                  <a:cubicBezTo>
                    <a:pt x="7082" y="18392"/>
                    <a:pt x="7790" y="19511"/>
                    <a:pt x="8144" y="20285"/>
                  </a:cubicBezTo>
                  <a:cubicBezTo>
                    <a:pt x="8498" y="21060"/>
                    <a:pt x="8498" y="21490"/>
                    <a:pt x="8321" y="21361"/>
                  </a:cubicBezTo>
                  <a:cubicBezTo>
                    <a:pt x="8144" y="21232"/>
                    <a:pt x="7790" y="20543"/>
                    <a:pt x="7436" y="18564"/>
                  </a:cubicBezTo>
                  <a:cubicBezTo>
                    <a:pt x="7082" y="16585"/>
                    <a:pt x="6728" y="13315"/>
                    <a:pt x="6905" y="10647"/>
                  </a:cubicBezTo>
                  <a:cubicBezTo>
                    <a:pt x="7082" y="7979"/>
                    <a:pt x="7790" y="5914"/>
                    <a:pt x="8498" y="4279"/>
                  </a:cubicBezTo>
                  <a:cubicBezTo>
                    <a:pt x="9207" y="2644"/>
                    <a:pt x="9915" y="1439"/>
                    <a:pt x="11154" y="751"/>
                  </a:cubicBezTo>
                  <a:cubicBezTo>
                    <a:pt x="12393" y="62"/>
                    <a:pt x="14164" y="-110"/>
                    <a:pt x="15757" y="62"/>
                  </a:cubicBezTo>
                  <a:cubicBezTo>
                    <a:pt x="17351" y="234"/>
                    <a:pt x="18767" y="751"/>
                    <a:pt x="19830" y="1912"/>
                  </a:cubicBezTo>
                  <a:cubicBezTo>
                    <a:pt x="20892" y="3074"/>
                    <a:pt x="21600" y="4881"/>
                    <a:pt x="20007" y="6344"/>
                  </a:cubicBezTo>
                  <a:cubicBezTo>
                    <a:pt x="18413" y="7807"/>
                    <a:pt x="14518" y="8926"/>
                    <a:pt x="10800" y="9442"/>
                  </a:cubicBezTo>
                  <a:cubicBezTo>
                    <a:pt x="7082" y="9959"/>
                    <a:pt x="3541" y="9872"/>
                    <a:pt x="0" y="9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225801" y="2006599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262678" y="2012950"/>
              <a:ext cx="9012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5360" y="3032"/>
                    <a:pt x="9332" y="6063"/>
                    <a:pt x="5565" y="8716"/>
                  </a:cubicBezTo>
                  <a:cubicBezTo>
                    <a:pt x="1797" y="11368"/>
                    <a:pt x="290" y="13642"/>
                    <a:pt x="39" y="15726"/>
                  </a:cubicBezTo>
                  <a:cubicBezTo>
                    <a:pt x="-212" y="17811"/>
                    <a:pt x="793" y="19705"/>
                    <a:pt x="17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337984" y="1841449"/>
              <a:ext cx="110068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480"/>
                  </a:moveTo>
                  <a:cubicBezTo>
                    <a:pt x="19523" y="163"/>
                    <a:pt x="17446" y="-155"/>
                    <a:pt x="14538" y="83"/>
                  </a:cubicBezTo>
                  <a:cubicBezTo>
                    <a:pt x="11631" y="321"/>
                    <a:pt x="7892" y="1116"/>
                    <a:pt x="4985" y="3101"/>
                  </a:cubicBezTo>
                  <a:cubicBezTo>
                    <a:pt x="2077" y="5086"/>
                    <a:pt x="0" y="8263"/>
                    <a:pt x="0" y="11121"/>
                  </a:cubicBezTo>
                  <a:cubicBezTo>
                    <a:pt x="0" y="13980"/>
                    <a:pt x="2077" y="16521"/>
                    <a:pt x="5608" y="18189"/>
                  </a:cubicBezTo>
                  <a:cubicBezTo>
                    <a:pt x="9138" y="19857"/>
                    <a:pt x="14123" y="20651"/>
                    <a:pt x="19108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474092" y="1853068"/>
              <a:ext cx="158110" cy="25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5" fill="norm" stroke="1" extrusionOk="0">
                  <a:moveTo>
                    <a:pt x="15465" y="1688"/>
                  </a:moveTo>
                  <a:cubicBezTo>
                    <a:pt x="15753" y="803"/>
                    <a:pt x="16041" y="-82"/>
                    <a:pt x="16185" y="7"/>
                  </a:cubicBezTo>
                  <a:cubicBezTo>
                    <a:pt x="16329" y="95"/>
                    <a:pt x="16329" y="1157"/>
                    <a:pt x="15897" y="3725"/>
                  </a:cubicBezTo>
                  <a:cubicBezTo>
                    <a:pt x="15465" y="6292"/>
                    <a:pt x="14601" y="10364"/>
                    <a:pt x="13161" y="13462"/>
                  </a:cubicBezTo>
                  <a:cubicBezTo>
                    <a:pt x="11721" y="16561"/>
                    <a:pt x="9705" y="18685"/>
                    <a:pt x="7833" y="19925"/>
                  </a:cubicBezTo>
                  <a:cubicBezTo>
                    <a:pt x="5961" y="21164"/>
                    <a:pt x="4233" y="21518"/>
                    <a:pt x="2937" y="21252"/>
                  </a:cubicBezTo>
                  <a:cubicBezTo>
                    <a:pt x="1641" y="20987"/>
                    <a:pt x="777" y="20102"/>
                    <a:pt x="345" y="19216"/>
                  </a:cubicBezTo>
                  <a:cubicBezTo>
                    <a:pt x="-87" y="18331"/>
                    <a:pt x="-87" y="17446"/>
                    <a:pt x="201" y="16561"/>
                  </a:cubicBezTo>
                  <a:cubicBezTo>
                    <a:pt x="489" y="15675"/>
                    <a:pt x="1065" y="14790"/>
                    <a:pt x="2073" y="14348"/>
                  </a:cubicBezTo>
                  <a:cubicBezTo>
                    <a:pt x="3081" y="13905"/>
                    <a:pt x="4521" y="13905"/>
                    <a:pt x="7833" y="14702"/>
                  </a:cubicBezTo>
                  <a:cubicBezTo>
                    <a:pt x="11145" y="15498"/>
                    <a:pt x="16329" y="17092"/>
                    <a:pt x="21513" y="18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702051" y="1828800"/>
              <a:ext cx="5269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0" y="0"/>
                  </a:moveTo>
                  <a:cubicBezTo>
                    <a:pt x="7477" y="4160"/>
                    <a:pt x="14954" y="8320"/>
                    <a:pt x="18277" y="11920"/>
                  </a:cubicBezTo>
                  <a:cubicBezTo>
                    <a:pt x="21600" y="15520"/>
                    <a:pt x="20769" y="18560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759201" y="1816099"/>
              <a:ext cx="8466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2901"/>
                    <a:pt x="21600" y="5803"/>
                    <a:pt x="21600" y="8919"/>
                  </a:cubicBezTo>
                  <a:cubicBezTo>
                    <a:pt x="21600" y="12036"/>
                    <a:pt x="17280" y="15367"/>
                    <a:pt x="12960" y="17516"/>
                  </a:cubicBezTo>
                  <a:cubicBezTo>
                    <a:pt x="8640" y="19666"/>
                    <a:pt x="4320" y="20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917701" y="2394214"/>
              <a:ext cx="1670051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5030"/>
                  </a:moveTo>
                  <a:cubicBezTo>
                    <a:pt x="931" y="17190"/>
                    <a:pt x="1862" y="19350"/>
                    <a:pt x="2861" y="18270"/>
                  </a:cubicBezTo>
                  <a:cubicBezTo>
                    <a:pt x="3860" y="17190"/>
                    <a:pt x="4928" y="12870"/>
                    <a:pt x="6023" y="9630"/>
                  </a:cubicBezTo>
                  <a:cubicBezTo>
                    <a:pt x="7118" y="6390"/>
                    <a:pt x="8240" y="4230"/>
                    <a:pt x="9212" y="2790"/>
                  </a:cubicBezTo>
                  <a:cubicBezTo>
                    <a:pt x="10184" y="1350"/>
                    <a:pt x="11005" y="630"/>
                    <a:pt x="11827" y="270"/>
                  </a:cubicBezTo>
                  <a:cubicBezTo>
                    <a:pt x="12648" y="-90"/>
                    <a:pt x="13469" y="-90"/>
                    <a:pt x="14468" y="270"/>
                  </a:cubicBezTo>
                  <a:cubicBezTo>
                    <a:pt x="15468" y="630"/>
                    <a:pt x="16645" y="1350"/>
                    <a:pt x="17808" y="3870"/>
                  </a:cubicBezTo>
                  <a:cubicBezTo>
                    <a:pt x="18972" y="6390"/>
                    <a:pt x="20122" y="10710"/>
                    <a:pt x="20751" y="13950"/>
                  </a:cubicBezTo>
                  <a:cubicBezTo>
                    <a:pt x="21381" y="17190"/>
                    <a:pt x="21490" y="19350"/>
                    <a:pt x="2160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028951" y="2584450"/>
              <a:ext cx="292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" y="3497"/>
                    <a:pt x="939" y="6994"/>
                    <a:pt x="1174" y="9257"/>
                  </a:cubicBezTo>
                  <a:cubicBezTo>
                    <a:pt x="1409" y="11520"/>
                    <a:pt x="1409" y="12549"/>
                    <a:pt x="1565" y="13577"/>
                  </a:cubicBezTo>
                  <a:cubicBezTo>
                    <a:pt x="1722" y="14606"/>
                    <a:pt x="2035" y="15634"/>
                    <a:pt x="2426" y="15634"/>
                  </a:cubicBezTo>
                  <a:cubicBezTo>
                    <a:pt x="2817" y="15634"/>
                    <a:pt x="3287" y="14606"/>
                    <a:pt x="4070" y="12651"/>
                  </a:cubicBezTo>
                  <a:cubicBezTo>
                    <a:pt x="4852" y="10697"/>
                    <a:pt x="5948" y="7817"/>
                    <a:pt x="6809" y="6069"/>
                  </a:cubicBezTo>
                  <a:cubicBezTo>
                    <a:pt x="7670" y="4320"/>
                    <a:pt x="8296" y="3703"/>
                    <a:pt x="9626" y="3703"/>
                  </a:cubicBezTo>
                  <a:cubicBezTo>
                    <a:pt x="10957" y="3703"/>
                    <a:pt x="12991" y="4320"/>
                    <a:pt x="14948" y="6480"/>
                  </a:cubicBezTo>
                  <a:cubicBezTo>
                    <a:pt x="16904" y="8640"/>
                    <a:pt x="18783" y="12343"/>
                    <a:pt x="19878" y="15120"/>
                  </a:cubicBezTo>
                  <a:cubicBezTo>
                    <a:pt x="20974" y="17897"/>
                    <a:pt x="21287" y="197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959351" y="2470150"/>
              <a:ext cx="990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20945"/>
                    <a:pt x="3323" y="20291"/>
                    <a:pt x="5123" y="18655"/>
                  </a:cubicBezTo>
                  <a:cubicBezTo>
                    <a:pt x="6923" y="17018"/>
                    <a:pt x="8862" y="14400"/>
                    <a:pt x="10846" y="12109"/>
                  </a:cubicBezTo>
                  <a:cubicBezTo>
                    <a:pt x="12831" y="9818"/>
                    <a:pt x="14862" y="7855"/>
                    <a:pt x="16662" y="5891"/>
                  </a:cubicBezTo>
                  <a:cubicBezTo>
                    <a:pt x="18462" y="3927"/>
                    <a:pt x="20031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8746751" y="2362200"/>
              <a:ext cx="1119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0" y="0"/>
                  </a:moveTo>
                  <a:cubicBezTo>
                    <a:pt x="6400" y="2592"/>
                    <a:pt x="12800" y="5184"/>
                    <a:pt x="16600" y="7776"/>
                  </a:cubicBezTo>
                  <a:cubicBezTo>
                    <a:pt x="20400" y="10368"/>
                    <a:pt x="21600" y="12960"/>
                    <a:pt x="21000" y="14832"/>
                  </a:cubicBezTo>
                  <a:cubicBezTo>
                    <a:pt x="20400" y="16704"/>
                    <a:pt x="18000" y="17856"/>
                    <a:pt x="16400" y="18864"/>
                  </a:cubicBezTo>
                  <a:cubicBezTo>
                    <a:pt x="14800" y="19872"/>
                    <a:pt x="14000" y="20736"/>
                    <a:pt x="13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223218" y="2395774"/>
              <a:ext cx="202984" cy="26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067" fill="norm" stroke="1" extrusionOk="0">
                  <a:moveTo>
                    <a:pt x="21137" y="363"/>
                  </a:moveTo>
                  <a:cubicBezTo>
                    <a:pt x="17170" y="23"/>
                    <a:pt x="13202" y="-317"/>
                    <a:pt x="9676" y="533"/>
                  </a:cubicBezTo>
                  <a:cubicBezTo>
                    <a:pt x="6149" y="1384"/>
                    <a:pt x="3064" y="3425"/>
                    <a:pt x="1410" y="6486"/>
                  </a:cubicBezTo>
                  <a:cubicBezTo>
                    <a:pt x="-243" y="9548"/>
                    <a:pt x="-463" y="13629"/>
                    <a:pt x="859" y="16436"/>
                  </a:cubicBezTo>
                  <a:cubicBezTo>
                    <a:pt x="2182" y="19242"/>
                    <a:pt x="5047" y="20773"/>
                    <a:pt x="8243" y="21028"/>
                  </a:cubicBezTo>
                  <a:cubicBezTo>
                    <a:pt x="11439" y="21283"/>
                    <a:pt x="14966" y="20263"/>
                    <a:pt x="17170" y="18392"/>
                  </a:cubicBezTo>
                  <a:cubicBezTo>
                    <a:pt x="19374" y="16521"/>
                    <a:pt x="20255" y="13800"/>
                    <a:pt x="19043" y="10908"/>
                  </a:cubicBezTo>
                  <a:cubicBezTo>
                    <a:pt x="17831" y="8017"/>
                    <a:pt x="14525" y="4955"/>
                    <a:pt x="11219" y="1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890947" y="2071803"/>
              <a:ext cx="215011" cy="1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13" fill="norm" stroke="1" extrusionOk="0">
                  <a:moveTo>
                    <a:pt x="9923" y="4030"/>
                  </a:moveTo>
                  <a:cubicBezTo>
                    <a:pt x="9084" y="2950"/>
                    <a:pt x="8245" y="1870"/>
                    <a:pt x="7197" y="2050"/>
                  </a:cubicBezTo>
                  <a:cubicBezTo>
                    <a:pt x="6148" y="2230"/>
                    <a:pt x="4890" y="3670"/>
                    <a:pt x="3632" y="6190"/>
                  </a:cubicBezTo>
                  <a:cubicBezTo>
                    <a:pt x="2374" y="8710"/>
                    <a:pt x="1115" y="12310"/>
                    <a:pt x="486" y="15190"/>
                  </a:cubicBezTo>
                  <a:cubicBezTo>
                    <a:pt x="-143" y="18070"/>
                    <a:pt x="-143" y="20230"/>
                    <a:pt x="381" y="20770"/>
                  </a:cubicBezTo>
                  <a:cubicBezTo>
                    <a:pt x="906" y="21310"/>
                    <a:pt x="1954" y="20230"/>
                    <a:pt x="2793" y="18970"/>
                  </a:cubicBezTo>
                  <a:cubicBezTo>
                    <a:pt x="3632" y="17710"/>
                    <a:pt x="4261" y="16270"/>
                    <a:pt x="4890" y="14830"/>
                  </a:cubicBezTo>
                  <a:cubicBezTo>
                    <a:pt x="5519" y="13390"/>
                    <a:pt x="6148" y="11950"/>
                    <a:pt x="7092" y="11950"/>
                  </a:cubicBezTo>
                  <a:cubicBezTo>
                    <a:pt x="8036" y="11950"/>
                    <a:pt x="9294" y="13390"/>
                    <a:pt x="10972" y="13570"/>
                  </a:cubicBezTo>
                  <a:cubicBezTo>
                    <a:pt x="12649" y="13750"/>
                    <a:pt x="14746" y="12670"/>
                    <a:pt x="16109" y="10870"/>
                  </a:cubicBezTo>
                  <a:cubicBezTo>
                    <a:pt x="17473" y="9070"/>
                    <a:pt x="18102" y="6550"/>
                    <a:pt x="18416" y="4390"/>
                  </a:cubicBezTo>
                  <a:cubicBezTo>
                    <a:pt x="18731" y="2230"/>
                    <a:pt x="18731" y="430"/>
                    <a:pt x="18311" y="70"/>
                  </a:cubicBezTo>
                  <a:cubicBezTo>
                    <a:pt x="17892" y="-290"/>
                    <a:pt x="17053" y="790"/>
                    <a:pt x="17053" y="2050"/>
                  </a:cubicBezTo>
                  <a:cubicBezTo>
                    <a:pt x="17053" y="3310"/>
                    <a:pt x="17892" y="4750"/>
                    <a:pt x="18626" y="6190"/>
                  </a:cubicBezTo>
                  <a:cubicBezTo>
                    <a:pt x="19360" y="7630"/>
                    <a:pt x="19989" y="9070"/>
                    <a:pt x="20513" y="10870"/>
                  </a:cubicBezTo>
                  <a:cubicBezTo>
                    <a:pt x="21038" y="12670"/>
                    <a:pt x="21457" y="14830"/>
                    <a:pt x="21247" y="16450"/>
                  </a:cubicBezTo>
                  <a:cubicBezTo>
                    <a:pt x="21038" y="18070"/>
                    <a:pt x="20199" y="19150"/>
                    <a:pt x="19150" y="19690"/>
                  </a:cubicBezTo>
                  <a:cubicBezTo>
                    <a:pt x="18102" y="20230"/>
                    <a:pt x="16843" y="20230"/>
                    <a:pt x="16214" y="19330"/>
                  </a:cubicBezTo>
                  <a:cubicBezTo>
                    <a:pt x="15585" y="18430"/>
                    <a:pt x="15585" y="16630"/>
                    <a:pt x="15690" y="15370"/>
                  </a:cubicBezTo>
                  <a:cubicBezTo>
                    <a:pt x="15795" y="14110"/>
                    <a:pt x="16005" y="13390"/>
                    <a:pt x="16214" y="12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372658" y="2032000"/>
              <a:ext cx="8834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0665" y="0"/>
                  </a:moveTo>
                  <a:cubicBezTo>
                    <a:pt x="7065" y="5700"/>
                    <a:pt x="3465" y="11400"/>
                    <a:pt x="1665" y="15000"/>
                  </a:cubicBezTo>
                  <a:cubicBezTo>
                    <a:pt x="-135" y="18600"/>
                    <a:pt x="-135" y="20100"/>
                    <a:pt x="122" y="19950"/>
                  </a:cubicBezTo>
                  <a:cubicBezTo>
                    <a:pt x="379" y="19800"/>
                    <a:pt x="894" y="18000"/>
                    <a:pt x="2436" y="15300"/>
                  </a:cubicBezTo>
                  <a:cubicBezTo>
                    <a:pt x="3979" y="12600"/>
                    <a:pt x="6551" y="9000"/>
                    <a:pt x="9379" y="6150"/>
                  </a:cubicBezTo>
                  <a:cubicBezTo>
                    <a:pt x="12208" y="3300"/>
                    <a:pt x="15294" y="1200"/>
                    <a:pt x="16836" y="1050"/>
                  </a:cubicBezTo>
                  <a:cubicBezTo>
                    <a:pt x="18379" y="900"/>
                    <a:pt x="18379" y="2700"/>
                    <a:pt x="18122" y="5850"/>
                  </a:cubicBezTo>
                  <a:cubicBezTo>
                    <a:pt x="17865" y="9000"/>
                    <a:pt x="17351" y="13500"/>
                    <a:pt x="17865" y="16350"/>
                  </a:cubicBezTo>
                  <a:cubicBezTo>
                    <a:pt x="18379" y="19200"/>
                    <a:pt x="19922" y="20400"/>
                    <a:pt x="214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543551" y="2042971"/>
              <a:ext cx="34290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3067" y="13376"/>
                    <a:pt x="6133" y="5951"/>
                    <a:pt x="9733" y="2576"/>
                  </a:cubicBezTo>
                  <a:cubicBezTo>
                    <a:pt x="13333" y="-799"/>
                    <a:pt x="17467" y="-124"/>
                    <a:pt x="21600" y="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834519" y="1986333"/>
              <a:ext cx="94495" cy="12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42" fill="norm" stroke="1" extrusionOk="0">
                  <a:moveTo>
                    <a:pt x="4477" y="2449"/>
                  </a:moveTo>
                  <a:cubicBezTo>
                    <a:pt x="2129" y="1332"/>
                    <a:pt x="-219" y="214"/>
                    <a:pt x="16" y="28"/>
                  </a:cubicBezTo>
                  <a:cubicBezTo>
                    <a:pt x="251" y="-158"/>
                    <a:pt x="3068" y="587"/>
                    <a:pt x="7059" y="2449"/>
                  </a:cubicBezTo>
                  <a:cubicBezTo>
                    <a:pt x="11051" y="4311"/>
                    <a:pt x="16216" y="7290"/>
                    <a:pt x="18798" y="9711"/>
                  </a:cubicBezTo>
                  <a:cubicBezTo>
                    <a:pt x="21381" y="12132"/>
                    <a:pt x="21381" y="13994"/>
                    <a:pt x="20207" y="15856"/>
                  </a:cubicBezTo>
                  <a:cubicBezTo>
                    <a:pt x="19033" y="17718"/>
                    <a:pt x="16685" y="19580"/>
                    <a:pt x="14338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024933" y="1962149"/>
              <a:ext cx="185001" cy="14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291" fill="norm" stroke="1" extrusionOk="0">
                  <a:moveTo>
                    <a:pt x="10700" y="0"/>
                  </a:moveTo>
                  <a:cubicBezTo>
                    <a:pt x="9761" y="6085"/>
                    <a:pt x="8822" y="12169"/>
                    <a:pt x="7883" y="15668"/>
                  </a:cubicBezTo>
                  <a:cubicBezTo>
                    <a:pt x="6943" y="19166"/>
                    <a:pt x="6004" y="20079"/>
                    <a:pt x="4830" y="20687"/>
                  </a:cubicBezTo>
                  <a:cubicBezTo>
                    <a:pt x="3657" y="21296"/>
                    <a:pt x="2248" y="21600"/>
                    <a:pt x="1309" y="20839"/>
                  </a:cubicBezTo>
                  <a:cubicBezTo>
                    <a:pt x="370" y="20079"/>
                    <a:pt x="-100" y="18254"/>
                    <a:pt x="17" y="15820"/>
                  </a:cubicBezTo>
                  <a:cubicBezTo>
                    <a:pt x="135" y="13386"/>
                    <a:pt x="839" y="10344"/>
                    <a:pt x="1778" y="8823"/>
                  </a:cubicBezTo>
                  <a:cubicBezTo>
                    <a:pt x="2717" y="7301"/>
                    <a:pt x="3891" y="7301"/>
                    <a:pt x="5300" y="8366"/>
                  </a:cubicBezTo>
                  <a:cubicBezTo>
                    <a:pt x="6709" y="9431"/>
                    <a:pt x="8352" y="11561"/>
                    <a:pt x="9526" y="13538"/>
                  </a:cubicBezTo>
                  <a:cubicBezTo>
                    <a:pt x="10700" y="15515"/>
                    <a:pt x="11404" y="17341"/>
                    <a:pt x="12930" y="18101"/>
                  </a:cubicBezTo>
                  <a:cubicBezTo>
                    <a:pt x="14457" y="18862"/>
                    <a:pt x="16804" y="18558"/>
                    <a:pt x="18565" y="16428"/>
                  </a:cubicBezTo>
                  <a:cubicBezTo>
                    <a:pt x="20326" y="14299"/>
                    <a:pt x="21500" y="10344"/>
                    <a:pt x="19387" y="7606"/>
                  </a:cubicBezTo>
                  <a:cubicBezTo>
                    <a:pt x="17274" y="4868"/>
                    <a:pt x="11874" y="3346"/>
                    <a:pt x="8822" y="2890"/>
                  </a:cubicBezTo>
                  <a:cubicBezTo>
                    <a:pt x="5770" y="2434"/>
                    <a:pt x="5065" y="3042"/>
                    <a:pt x="4361" y="3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94901" y="3756206"/>
              <a:ext cx="577851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1205"/>
                  </a:moveTo>
                  <a:cubicBezTo>
                    <a:pt x="1108" y="15805"/>
                    <a:pt x="2215" y="10405"/>
                    <a:pt x="4193" y="6693"/>
                  </a:cubicBezTo>
                  <a:cubicBezTo>
                    <a:pt x="6171" y="2980"/>
                    <a:pt x="9020" y="955"/>
                    <a:pt x="12066" y="280"/>
                  </a:cubicBezTo>
                  <a:cubicBezTo>
                    <a:pt x="15112" y="-395"/>
                    <a:pt x="18356" y="280"/>
                    <a:pt x="21600" y="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28783" y="3810000"/>
              <a:ext cx="48841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652" y="21600"/>
                  </a:moveTo>
                  <a:cubicBezTo>
                    <a:pt x="907" y="21600"/>
                    <a:pt x="162" y="21600"/>
                    <a:pt x="23" y="21240"/>
                  </a:cubicBezTo>
                  <a:cubicBezTo>
                    <a:pt x="-117" y="20880"/>
                    <a:pt x="349" y="20160"/>
                    <a:pt x="2164" y="18360"/>
                  </a:cubicBezTo>
                  <a:cubicBezTo>
                    <a:pt x="3980" y="16560"/>
                    <a:pt x="7145" y="13680"/>
                    <a:pt x="10590" y="10440"/>
                  </a:cubicBezTo>
                  <a:cubicBezTo>
                    <a:pt x="14035" y="7200"/>
                    <a:pt x="17759" y="3600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810195" y="3604122"/>
              <a:ext cx="183207" cy="44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24" fill="norm" stroke="1" extrusionOk="0">
                  <a:moveTo>
                    <a:pt x="6592" y="131"/>
                  </a:moveTo>
                  <a:cubicBezTo>
                    <a:pt x="4855" y="27"/>
                    <a:pt x="3117" y="-76"/>
                    <a:pt x="1875" y="79"/>
                  </a:cubicBezTo>
                  <a:cubicBezTo>
                    <a:pt x="634" y="234"/>
                    <a:pt x="-111" y="647"/>
                    <a:pt x="13" y="1423"/>
                  </a:cubicBezTo>
                  <a:cubicBezTo>
                    <a:pt x="137" y="2198"/>
                    <a:pt x="1130" y="3335"/>
                    <a:pt x="4110" y="4523"/>
                  </a:cubicBezTo>
                  <a:cubicBezTo>
                    <a:pt x="7089" y="5712"/>
                    <a:pt x="12055" y="6952"/>
                    <a:pt x="15655" y="8760"/>
                  </a:cubicBezTo>
                  <a:cubicBezTo>
                    <a:pt x="19255" y="10569"/>
                    <a:pt x="21489" y="12946"/>
                    <a:pt x="21489" y="14858"/>
                  </a:cubicBezTo>
                  <a:cubicBezTo>
                    <a:pt x="21489" y="16770"/>
                    <a:pt x="19255" y="18217"/>
                    <a:pt x="16896" y="19250"/>
                  </a:cubicBezTo>
                  <a:cubicBezTo>
                    <a:pt x="14537" y="20284"/>
                    <a:pt x="12055" y="20904"/>
                    <a:pt x="9572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685551" y="3395907"/>
              <a:ext cx="194321" cy="86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28" fill="norm" stroke="1" extrusionOk="0">
                  <a:moveTo>
                    <a:pt x="0" y="9563"/>
                  </a:moveTo>
                  <a:cubicBezTo>
                    <a:pt x="230" y="9193"/>
                    <a:pt x="460" y="8822"/>
                    <a:pt x="574" y="8796"/>
                  </a:cubicBezTo>
                  <a:cubicBezTo>
                    <a:pt x="689" y="8769"/>
                    <a:pt x="689" y="9087"/>
                    <a:pt x="1264" y="10304"/>
                  </a:cubicBezTo>
                  <a:cubicBezTo>
                    <a:pt x="1838" y="11522"/>
                    <a:pt x="2987" y="13640"/>
                    <a:pt x="4021" y="15572"/>
                  </a:cubicBezTo>
                  <a:cubicBezTo>
                    <a:pt x="5055" y="17504"/>
                    <a:pt x="5974" y="19252"/>
                    <a:pt x="6434" y="20257"/>
                  </a:cubicBezTo>
                  <a:cubicBezTo>
                    <a:pt x="6894" y="21263"/>
                    <a:pt x="6894" y="21528"/>
                    <a:pt x="6894" y="21528"/>
                  </a:cubicBezTo>
                  <a:cubicBezTo>
                    <a:pt x="6894" y="21528"/>
                    <a:pt x="6894" y="21263"/>
                    <a:pt x="6894" y="19966"/>
                  </a:cubicBezTo>
                  <a:cubicBezTo>
                    <a:pt x="6894" y="18669"/>
                    <a:pt x="6894" y="16340"/>
                    <a:pt x="6894" y="14143"/>
                  </a:cubicBezTo>
                  <a:cubicBezTo>
                    <a:pt x="6894" y="11946"/>
                    <a:pt x="6894" y="9881"/>
                    <a:pt x="7009" y="7896"/>
                  </a:cubicBezTo>
                  <a:cubicBezTo>
                    <a:pt x="7123" y="5910"/>
                    <a:pt x="7353" y="4004"/>
                    <a:pt x="7698" y="2840"/>
                  </a:cubicBezTo>
                  <a:cubicBezTo>
                    <a:pt x="8043" y="1675"/>
                    <a:pt x="8502" y="1252"/>
                    <a:pt x="8847" y="881"/>
                  </a:cubicBezTo>
                  <a:cubicBezTo>
                    <a:pt x="9191" y="510"/>
                    <a:pt x="9421" y="193"/>
                    <a:pt x="10226" y="60"/>
                  </a:cubicBezTo>
                  <a:cubicBezTo>
                    <a:pt x="11030" y="-72"/>
                    <a:pt x="12409" y="-19"/>
                    <a:pt x="14477" y="563"/>
                  </a:cubicBezTo>
                  <a:cubicBezTo>
                    <a:pt x="16545" y="1146"/>
                    <a:pt x="19302" y="2257"/>
                    <a:pt x="20451" y="3581"/>
                  </a:cubicBezTo>
                  <a:cubicBezTo>
                    <a:pt x="21600" y="4904"/>
                    <a:pt x="21140" y="6440"/>
                    <a:pt x="19647" y="7604"/>
                  </a:cubicBezTo>
                  <a:cubicBezTo>
                    <a:pt x="18153" y="8769"/>
                    <a:pt x="15626" y="9563"/>
                    <a:pt x="13672" y="9987"/>
                  </a:cubicBezTo>
                  <a:cubicBezTo>
                    <a:pt x="11719" y="10410"/>
                    <a:pt x="10340" y="10463"/>
                    <a:pt x="9651" y="10331"/>
                  </a:cubicBezTo>
                  <a:cubicBezTo>
                    <a:pt x="8962" y="10199"/>
                    <a:pt x="8962" y="9881"/>
                    <a:pt x="9306" y="9616"/>
                  </a:cubicBezTo>
                  <a:cubicBezTo>
                    <a:pt x="9651" y="9352"/>
                    <a:pt x="10340" y="9140"/>
                    <a:pt x="11030" y="8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939551" y="3746500"/>
              <a:ext cx="152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0"/>
                  </a:moveTo>
                  <a:cubicBezTo>
                    <a:pt x="900" y="1108"/>
                    <a:pt x="0" y="2215"/>
                    <a:pt x="0" y="3462"/>
                  </a:cubicBezTo>
                  <a:cubicBezTo>
                    <a:pt x="0" y="4708"/>
                    <a:pt x="900" y="6092"/>
                    <a:pt x="4650" y="9138"/>
                  </a:cubicBezTo>
                  <a:cubicBezTo>
                    <a:pt x="8400" y="12185"/>
                    <a:pt x="15000" y="168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958601" y="3771900"/>
              <a:ext cx="1651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771"/>
                    <a:pt x="16062" y="1543"/>
                    <a:pt x="12738" y="4629"/>
                  </a:cubicBezTo>
                  <a:cubicBezTo>
                    <a:pt x="9415" y="7714"/>
                    <a:pt x="5538" y="13114"/>
                    <a:pt x="3323" y="16329"/>
                  </a:cubicBezTo>
                  <a:cubicBezTo>
                    <a:pt x="1108" y="19543"/>
                    <a:pt x="554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886634" y="3298735"/>
              <a:ext cx="186268" cy="12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9082" y="2671"/>
                  </a:moveTo>
                  <a:cubicBezTo>
                    <a:pt x="8345" y="1254"/>
                    <a:pt x="7609" y="-162"/>
                    <a:pt x="6873" y="15"/>
                  </a:cubicBezTo>
                  <a:cubicBezTo>
                    <a:pt x="6136" y="192"/>
                    <a:pt x="5400" y="1963"/>
                    <a:pt x="4418" y="4795"/>
                  </a:cubicBezTo>
                  <a:cubicBezTo>
                    <a:pt x="3436" y="7628"/>
                    <a:pt x="2209" y="11523"/>
                    <a:pt x="1350" y="14887"/>
                  </a:cubicBezTo>
                  <a:cubicBezTo>
                    <a:pt x="491" y="18251"/>
                    <a:pt x="0" y="21084"/>
                    <a:pt x="0" y="21261"/>
                  </a:cubicBezTo>
                  <a:cubicBezTo>
                    <a:pt x="0" y="21438"/>
                    <a:pt x="491" y="18959"/>
                    <a:pt x="1350" y="15949"/>
                  </a:cubicBezTo>
                  <a:cubicBezTo>
                    <a:pt x="2209" y="12940"/>
                    <a:pt x="3436" y="9399"/>
                    <a:pt x="4664" y="6566"/>
                  </a:cubicBezTo>
                  <a:cubicBezTo>
                    <a:pt x="5891" y="3733"/>
                    <a:pt x="7118" y="1608"/>
                    <a:pt x="9941" y="3202"/>
                  </a:cubicBezTo>
                  <a:cubicBezTo>
                    <a:pt x="12764" y="4795"/>
                    <a:pt x="17182" y="10107"/>
                    <a:pt x="21600" y="15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272487" y="3512875"/>
              <a:ext cx="111565" cy="35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19" fill="norm" stroke="1" extrusionOk="0">
                  <a:moveTo>
                    <a:pt x="20700" y="1076"/>
                  </a:moveTo>
                  <a:cubicBezTo>
                    <a:pt x="19129" y="690"/>
                    <a:pt x="17558" y="305"/>
                    <a:pt x="15398" y="112"/>
                  </a:cubicBezTo>
                  <a:cubicBezTo>
                    <a:pt x="13238" y="-81"/>
                    <a:pt x="10489" y="-81"/>
                    <a:pt x="7936" y="562"/>
                  </a:cubicBezTo>
                  <a:cubicBezTo>
                    <a:pt x="5384" y="1205"/>
                    <a:pt x="3027" y="2490"/>
                    <a:pt x="1456" y="5255"/>
                  </a:cubicBezTo>
                  <a:cubicBezTo>
                    <a:pt x="-115" y="8019"/>
                    <a:pt x="-900" y="12262"/>
                    <a:pt x="1653" y="15219"/>
                  </a:cubicBezTo>
                  <a:cubicBezTo>
                    <a:pt x="4205" y="18176"/>
                    <a:pt x="10096" y="19848"/>
                    <a:pt x="15987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431416" y="3568700"/>
              <a:ext cx="206636" cy="24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68" fill="norm" stroke="1" extrusionOk="0">
                  <a:moveTo>
                    <a:pt x="20856" y="0"/>
                  </a:moveTo>
                  <a:cubicBezTo>
                    <a:pt x="18431" y="5808"/>
                    <a:pt x="16007" y="11617"/>
                    <a:pt x="13803" y="15247"/>
                  </a:cubicBezTo>
                  <a:cubicBezTo>
                    <a:pt x="11599" y="18877"/>
                    <a:pt x="9615" y="20329"/>
                    <a:pt x="7521" y="20965"/>
                  </a:cubicBezTo>
                  <a:cubicBezTo>
                    <a:pt x="5427" y="21600"/>
                    <a:pt x="3223" y="21418"/>
                    <a:pt x="1901" y="20874"/>
                  </a:cubicBezTo>
                  <a:cubicBezTo>
                    <a:pt x="578" y="20329"/>
                    <a:pt x="137" y="19422"/>
                    <a:pt x="27" y="18514"/>
                  </a:cubicBezTo>
                  <a:cubicBezTo>
                    <a:pt x="-83" y="17607"/>
                    <a:pt x="137" y="16699"/>
                    <a:pt x="799" y="16245"/>
                  </a:cubicBezTo>
                  <a:cubicBezTo>
                    <a:pt x="1460" y="15792"/>
                    <a:pt x="2562" y="15792"/>
                    <a:pt x="6088" y="16518"/>
                  </a:cubicBezTo>
                  <a:cubicBezTo>
                    <a:pt x="9615" y="17244"/>
                    <a:pt x="15566" y="18696"/>
                    <a:pt x="21517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733301" y="3505200"/>
              <a:ext cx="7444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0" y="0"/>
                  </a:moveTo>
                  <a:cubicBezTo>
                    <a:pt x="8526" y="2919"/>
                    <a:pt x="17053" y="5838"/>
                    <a:pt x="19326" y="9097"/>
                  </a:cubicBezTo>
                  <a:cubicBezTo>
                    <a:pt x="21600" y="12357"/>
                    <a:pt x="17621" y="15957"/>
                    <a:pt x="13642" y="18097"/>
                  </a:cubicBezTo>
                  <a:cubicBezTo>
                    <a:pt x="9663" y="20238"/>
                    <a:pt x="5684" y="20919"/>
                    <a:pt x="17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520701" y="367665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546101" y="35560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582581" y="3614061"/>
              <a:ext cx="142497" cy="31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12" fill="norm" stroke="1" extrusionOk="0">
                  <a:moveTo>
                    <a:pt x="16899" y="1666"/>
                  </a:moveTo>
                  <a:cubicBezTo>
                    <a:pt x="15973" y="1090"/>
                    <a:pt x="15048" y="514"/>
                    <a:pt x="12888" y="226"/>
                  </a:cubicBezTo>
                  <a:cubicBezTo>
                    <a:pt x="10728" y="-62"/>
                    <a:pt x="7333" y="-62"/>
                    <a:pt x="5019" y="154"/>
                  </a:cubicBezTo>
                  <a:cubicBezTo>
                    <a:pt x="2705" y="370"/>
                    <a:pt x="1470" y="802"/>
                    <a:pt x="699" y="1378"/>
                  </a:cubicBezTo>
                  <a:cubicBezTo>
                    <a:pt x="-72" y="1954"/>
                    <a:pt x="-381" y="2674"/>
                    <a:pt x="699" y="3610"/>
                  </a:cubicBezTo>
                  <a:cubicBezTo>
                    <a:pt x="1779" y="4546"/>
                    <a:pt x="4248" y="5698"/>
                    <a:pt x="7796" y="7858"/>
                  </a:cubicBezTo>
                  <a:cubicBezTo>
                    <a:pt x="11345" y="10018"/>
                    <a:pt x="15973" y="13186"/>
                    <a:pt x="18442" y="15130"/>
                  </a:cubicBezTo>
                  <a:cubicBezTo>
                    <a:pt x="20910" y="17074"/>
                    <a:pt x="21219" y="17794"/>
                    <a:pt x="20293" y="18730"/>
                  </a:cubicBezTo>
                  <a:cubicBezTo>
                    <a:pt x="19368" y="19666"/>
                    <a:pt x="17208" y="20818"/>
                    <a:pt x="15356" y="21178"/>
                  </a:cubicBezTo>
                  <a:cubicBezTo>
                    <a:pt x="13505" y="21538"/>
                    <a:pt x="11962" y="21106"/>
                    <a:pt x="10419" y="20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4303034" y="3650034"/>
              <a:ext cx="284468" cy="24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41" fill="norm" stroke="1" extrusionOk="0">
                  <a:moveTo>
                    <a:pt x="13823" y="5503"/>
                  </a:moveTo>
                  <a:cubicBezTo>
                    <a:pt x="12543" y="3883"/>
                    <a:pt x="11263" y="2263"/>
                    <a:pt x="10223" y="1273"/>
                  </a:cubicBezTo>
                  <a:cubicBezTo>
                    <a:pt x="9183" y="283"/>
                    <a:pt x="8383" y="-77"/>
                    <a:pt x="7583" y="13"/>
                  </a:cubicBezTo>
                  <a:cubicBezTo>
                    <a:pt x="6783" y="103"/>
                    <a:pt x="5983" y="643"/>
                    <a:pt x="5023" y="2623"/>
                  </a:cubicBezTo>
                  <a:cubicBezTo>
                    <a:pt x="4063" y="4603"/>
                    <a:pt x="2943" y="8023"/>
                    <a:pt x="2063" y="10813"/>
                  </a:cubicBezTo>
                  <a:cubicBezTo>
                    <a:pt x="1183" y="13603"/>
                    <a:pt x="543" y="15763"/>
                    <a:pt x="223" y="17473"/>
                  </a:cubicBezTo>
                  <a:cubicBezTo>
                    <a:pt x="-97" y="19183"/>
                    <a:pt x="-97" y="20443"/>
                    <a:pt x="383" y="20983"/>
                  </a:cubicBezTo>
                  <a:cubicBezTo>
                    <a:pt x="863" y="21523"/>
                    <a:pt x="1823" y="21343"/>
                    <a:pt x="3583" y="19183"/>
                  </a:cubicBezTo>
                  <a:cubicBezTo>
                    <a:pt x="5343" y="17023"/>
                    <a:pt x="7903" y="12883"/>
                    <a:pt x="9343" y="10273"/>
                  </a:cubicBezTo>
                  <a:cubicBezTo>
                    <a:pt x="10783" y="7663"/>
                    <a:pt x="11103" y="6583"/>
                    <a:pt x="11583" y="6493"/>
                  </a:cubicBezTo>
                  <a:cubicBezTo>
                    <a:pt x="12063" y="6403"/>
                    <a:pt x="12703" y="7303"/>
                    <a:pt x="14383" y="9823"/>
                  </a:cubicBezTo>
                  <a:cubicBezTo>
                    <a:pt x="16063" y="12343"/>
                    <a:pt x="18783" y="16483"/>
                    <a:pt x="21503" y="20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087300" y="3685822"/>
              <a:ext cx="179652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815" fill="norm" stroke="1" extrusionOk="0">
                  <a:moveTo>
                    <a:pt x="14942" y="5629"/>
                  </a:moveTo>
                  <a:cubicBezTo>
                    <a:pt x="15678" y="4843"/>
                    <a:pt x="16415" y="4058"/>
                    <a:pt x="16660" y="3076"/>
                  </a:cubicBezTo>
                  <a:cubicBezTo>
                    <a:pt x="16906" y="2094"/>
                    <a:pt x="16660" y="916"/>
                    <a:pt x="15556" y="327"/>
                  </a:cubicBezTo>
                  <a:cubicBezTo>
                    <a:pt x="14451" y="-262"/>
                    <a:pt x="12488" y="-262"/>
                    <a:pt x="9542" y="2094"/>
                  </a:cubicBezTo>
                  <a:cubicBezTo>
                    <a:pt x="6597" y="4451"/>
                    <a:pt x="2669" y="9163"/>
                    <a:pt x="951" y="12894"/>
                  </a:cubicBezTo>
                  <a:cubicBezTo>
                    <a:pt x="-767" y="16625"/>
                    <a:pt x="-276" y="19374"/>
                    <a:pt x="3406" y="20356"/>
                  </a:cubicBezTo>
                  <a:cubicBezTo>
                    <a:pt x="7088" y="21338"/>
                    <a:pt x="13960" y="20553"/>
                    <a:pt x="20833" y="19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282310" y="3730013"/>
              <a:ext cx="111642" cy="15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465" fill="norm" stroke="1" extrusionOk="0">
                  <a:moveTo>
                    <a:pt x="21098" y="515"/>
                  </a:moveTo>
                  <a:cubicBezTo>
                    <a:pt x="19098" y="-61"/>
                    <a:pt x="17098" y="-637"/>
                    <a:pt x="13498" y="1667"/>
                  </a:cubicBezTo>
                  <a:cubicBezTo>
                    <a:pt x="9898" y="3971"/>
                    <a:pt x="4698" y="9155"/>
                    <a:pt x="2098" y="12467"/>
                  </a:cubicBezTo>
                  <a:cubicBezTo>
                    <a:pt x="-502" y="15779"/>
                    <a:pt x="-502" y="17219"/>
                    <a:pt x="1098" y="18515"/>
                  </a:cubicBezTo>
                  <a:cubicBezTo>
                    <a:pt x="2698" y="19811"/>
                    <a:pt x="5898" y="20963"/>
                    <a:pt x="8898" y="20243"/>
                  </a:cubicBezTo>
                  <a:cubicBezTo>
                    <a:pt x="11898" y="19523"/>
                    <a:pt x="14698" y="16931"/>
                    <a:pt x="16298" y="14051"/>
                  </a:cubicBezTo>
                  <a:cubicBezTo>
                    <a:pt x="17898" y="11171"/>
                    <a:pt x="18298" y="8003"/>
                    <a:pt x="18098" y="5699"/>
                  </a:cubicBezTo>
                  <a:cubicBezTo>
                    <a:pt x="17898" y="3395"/>
                    <a:pt x="17098" y="1955"/>
                    <a:pt x="15498" y="1091"/>
                  </a:cubicBezTo>
                  <a:cubicBezTo>
                    <a:pt x="13898" y="227"/>
                    <a:pt x="11498" y="-61"/>
                    <a:pt x="10298" y="515"/>
                  </a:cubicBezTo>
                  <a:cubicBezTo>
                    <a:pt x="9098" y="1091"/>
                    <a:pt x="9098" y="2531"/>
                    <a:pt x="10498" y="3827"/>
                  </a:cubicBezTo>
                  <a:cubicBezTo>
                    <a:pt x="11898" y="5123"/>
                    <a:pt x="14698" y="6275"/>
                    <a:pt x="17498" y="7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457876" y="3702703"/>
              <a:ext cx="139276" cy="19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99" fill="norm" stroke="1" extrusionOk="0">
                  <a:moveTo>
                    <a:pt x="2879" y="6822"/>
                  </a:moveTo>
                  <a:cubicBezTo>
                    <a:pt x="1898" y="5673"/>
                    <a:pt x="916" y="4525"/>
                    <a:pt x="425" y="4639"/>
                  </a:cubicBezTo>
                  <a:cubicBezTo>
                    <a:pt x="-66" y="4754"/>
                    <a:pt x="-66" y="6133"/>
                    <a:pt x="98" y="7397"/>
                  </a:cubicBezTo>
                  <a:cubicBezTo>
                    <a:pt x="261" y="8661"/>
                    <a:pt x="589" y="9810"/>
                    <a:pt x="752" y="11418"/>
                  </a:cubicBezTo>
                  <a:cubicBezTo>
                    <a:pt x="916" y="13027"/>
                    <a:pt x="916" y="15095"/>
                    <a:pt x="916" y="15554"/>
                  </a:cubicBezTo>
                  <a:cubicBezTo>
                    <a:pt x="916" y="16014"/>
                    <a:pt x="916" y="14865"/>
                    <a:pt x="2225" y="12108"/>
                  </a:cubicBezTo>
                  <a:cubicBezTo>
                    <a:pt x="3534" y="9350"/>
                    <a:pt x="6152" y="4984"/>
                    <a:pt x="8279" y="2571"/>
                  </a:cubicBezTo>
                  <a:cubicBezTo>
                    <a:pt x="10407" y="159"/>
                    <a:pt x="12043" y="-301"/>
                    <a:pt x="13352" y="159"/>
                  </a:cubicBezTo>
                  <a:cubicBezTo>
                    <a:pt x="14661" y="618"/>
                    <a:pt x="15643" y="1997"/>
                    <a:pt x="16952" y="5673"/>
                  </a:cubicBezTo>
                  <a:cubicBezTo>
                    <a:pt x="18261" y="9350"/>
                    <a:pt x="19898" y="15325"/>
                    <a:pt x="21534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648948" y="3672980"/>
              <a:ext cx="100604" cy="25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52" fill="norm" stroke="1" extrusionOk="0">
                  <a:moveTo>
                    <a:pt x="21388" y="4594"/>
                  </a:moveTo>
                  <a:cubicBezTo>
                    <a:pt x="21388" y="3701"/>
                    <a:pt x="21388" y="2809"/>
                    <a:pt x="18688" y="1827"/>
                  </a:cubicBezTo>
                  <a:cubicBezTo>
                    <a:pt x="15988" y="845"/>
                    <a:pt x="10588" y="-226"/>
                    <a:pt x="6538" y="42"/>
                  </a:cubicBezTo>
                  <a:cubicBezTo>
                    <a:pt x="2488" y="310"/>
                    <a:pt x="-212" y="1916"/>
                    <a:pt x="13" y="3523"/>
                  </a:cubicBezTo>
                  <a:cubicBezTo>
                    <a:pt x="238" y="5129"/>
                    <a:pt x="3388" y="6736"/>
                    <a:pt x="6988" y="8789"/>
                  </a:cubicBezTo>
                  <a:cubicBezTo>
                    <a:pt x="10588" y="10842"/>
                    <a:pt x="14638" y="13341"/>
                    <a:pt x="15988" y="15394"/>
                  </a:cubicBezTo>
                  <a:cubicBezTo>
                    <a:pt x="17338" y="17447"/>
                    <a:pt x="15988" y="19053"/>
                    <a:pt x="13963" y="20035"/>
                  </a:cubicBezTo>
                  <a:cubicBezTo>
                    <a:pt x="11938" y="21017"/>
                    <a:pt x="9238" y="21374"/>
                    <a:pt x="7663" y="21017"/>
                  </a:cubicBezTo>
                  <a:cubicBezTo>
                    <a:pt x="6088" y="20660"/>
                    <a:pt x="5638" y="19589"/>
                    <a:pt x="5638" y="18696"/>
                  </a:cubicBezTo>
                  <a:cubicBezTo>
                    <a:pt x="5638" y="17804"/>
                    <a:pt x="6088" y="17090"/>
                    <a:pt x="6538" y="16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825751" y="36957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825751" y="358774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903688" y="3586771"/>
              <a:ext cx="93514" cy="28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08" fill="norm" stroke="1" extrusionOk="0">
                  <a:moveTo>
                    <a:pt x="21206" y="4362"/>
                  </a:moveTo>
                  <a:cubicBezTo>
                    <a:pt x="16406" y="2774"/>
                    <a:pt x="11606" y="1185"/>
                    <a:pt x="8006" y="471"/>
                  </a:cubicBezTo>
                  <a:cubicBezTo>
                    <a:pt x="4406" y="-244"/>
                    <a:pt x="2006" y="-85"/>
                    <a:pt x="806" y="550"/>
                  </a:cubicBezTo>
                  <a:cubicBezTo>
                    <a:pt x="-394" y="1185"/>
                    <a:pt x="-394" y="2297"/>
                    <a:pt x="1766" y="4759"/>
                  </a:cubicBezTo>
                  <a:cubicBezTo>
                    <a:pt x="3926" y="7221"/>
                    <a:pt x="8246" y="11032"/>
                    <a:pt x="10406" y="13574"/>
                  </a:cubicBezTo>
                  <a:cubicBezTo>
                    <a:pt x="12566" y="16115"/>
                    <a:pt x="12566" y="17385"/>
                    <a:pt x="12326" y="18418"/>
                  </a:cubicBezTo>
                  <a:cubicBezTo>
                    <a:pt x="12086" y="19450"/>
                    <a:pt x="11606" y="20244"/>
                    <a:pt x="10166" y="20721"/>
                  </a:cubicBezTo>
                  <a:cubicBezTo>
                    <a:pt x="8726" y="21197"/>
                    <a:pt x="6326" y="21356"/>
                    <a:pt x="4646" y="20482"/>
                  </a:cubicBezTo>
                  <a:cubicBezTo>
                    <a:pt x="2966" y="19609"/>
                    <a:pt x="2006" y="17703"/>
                    <a:pt x="1046" y="15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083984" y="3441700"/>
              <a:ext cx="71968" cy="44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19694" y="0"/>
                  </a:moveTo>
                  <a:cubicBezTo>
                    <a:pt x="13976" y="3042"/>
                    <a:pt x="8259" y="6085"/>
                    <a:pt x="4765" y="8975"/>
                  </a:cubicBezTo>
                  <a:cubicBezTo>
                    <a:pt x="1271" y="11865"/>
                    <a:pt x="0" y="14603"/>
                    <a:pt x="0" y="16682"/>
                  </a:cubicBezTo>
                  <a:cubicBezTo>
                    <a:pt x="0" y="18761"/>
                    <a:pt x="1271" y="20180"/>
                    <a:pt x="3812" y="20890"/>
                  </a:cubicBezTo>
                  <a:cubicBezTo>
                    <a:pt x="6353" y="21600"/>
                    <a:pt x="10165" y="21600"/>
                    <a:pt x="13341" y="21397"/>
                  </a:cubicBezTo>
                  <a:cubicBezTo>
                    <a:pt x="16518" y="21194"/>
                    <a:pt x="19059" y="20789"/>
                    <a:pt x="21600" y="20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086101" y="36893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196848" y="3647124"/>
              <a:ext cx="105154" cy="19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0885" fill="norm" stroke="1" extrusionOk="0">
                  <a:moveTo>
                    <a:pt x="10667" y="8721"/>
                  </a:moveTo>
                  <a:cubicBezTo>
                    <a:pt x="13159" y="6882"/>
                    <a:pt x="15651" y="5044"/>
                    <a:pt x="17313" y="3550"/>
                  </a:cubicBezTo>
                  <a:cubicBezTo>
                    <a:pt x="18974" y="2057"/>
                    <a:pt x="19805" y="908"/>
                    <a:pt x="18974" y="333"/>
                  </a:cubicBezTo>
                  <a:cubicBezTo>
                    <a:pt x="18144" y="-241"/>
                    <a:pt x="15651" y="-241"/>
                    <a:pt x="11913" y="1712"/>
                  </a:cubicBezTo>
                  <a:cubicBezTo>
                    <a:pt x="8174" y="3665"/>
                    <a:pt x="3190" y="7572"/>
                    <a:pt x="1113" y="11248"/>
                  </a:cubicBezTo>
                  <a:cubicBezTo>
                    <a:pt x="-964" y="14925"/>
                    <a:pt x="-133" y="18372"/>
                    <a:pt x="3605" y="19865"/>
                  </a:cubicBezTo>
                  <a:cubicBezTo>
                    <a:pt x="7344" y="21359"/>
                    <a:pt x="13990" y="20899"/>
                    <a:pt x="20636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357799" y="3653670"/>
              <a:ext cx="96603" cy="20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50" fill="norm" stroke="1" extrusionOk="0">
                  <a:moveTo>
                    <a:pt x="9944" y="405"/>
                  </a:moveTo>
                  <a:cubicBezTo>
                    <a:pt x="8565" y="4114"/>
                    <a:pt x="7187" y="7823"/>
                    <a:pt x="6268" y="10441"/>
                  </a:cubicBezTo>
                  <a:cubicBezTo>
                    <a:pt x="5348" y="13059"/>
                    <a:pt x="4889" y="14586"/>
                    <a:pt x="3970" y="15786"/>
                  </a:cubicBezTo>
                  <a:cubicBezTo>
                    <a:pt x="3051" y="16986"/>
                    <a:pt x="1672" y="17859"/>
                    <a:pt x="753" y="17641"/>
                  </a:cubicBezTo>
                  <a:cubicBezTo>
                    <a:pt x="-166" y="17423"/>
                    <a:pt x="-626" y="16114"/>
                    <a:pt x="1672" y="13168"/>
                  </a:cubicBezTo>
                  <a:cubicBezTo>
                    <a:pt x="3970" y="10223"/>
                    <a:pt x="9025" y="5641"/>
                    <a:pt x="12472" y="3023"/>
                  </a:cubicBezTo>
                  <a:cubicBezTo>
                    <a:pt x="15919" y="405"/>
                    <a:pt x="17757" y="-250"/>
                    <a:pt x="18906" y="77"/>
                  </a:cubicBezTo>
                  <a:cubicBezTo>
                    <a:pt x="20055" y="405"/>
                    <a:pt x="20514" y="1714"/>
                    <a:pt x="20744" y="5423"/>
                  </a:cubicBezTo>
                  <a:cubicBezTo>
                    <a:pt x="20974" y="9132"/>
                    <a:pt x="20974" y="15241"/>
                    <a:pt x="20974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572607" y="3371850"/>
              <a:ext cx="110395" cy="50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97" fill="norm" stroke="1" extrusionOk="0">
                  <a:moveTo>
                    <a:pt x="21256" y="0"/>
                  </a:moveTo>
                  <a:cubicBezTo>
                    <a:pt x="17996" y="3344"/>
                    <a:pt x="14735" y="6688"/>
                    <a:pt x="11475" y="9851"/>
                  </a:cubicBezTo>
                  <a:cubicBezTo>
                    <a:pt x="8214" y="13014"/>
                    <a:pt x="4954" y="15997"/>
                    <a:pt x="3120" y="17714"/>
                  </a:cubicBezTo>
                  <a:cubicBezTo>
                    <a:pt x="1286" y="19431"/>
                    <a:pt x="879" y="19883"/>
                    <a:pt x="471" y="20335"/>
                  </a:cubicBezTo>
                  <a:cubicBezTo>
                    <a:pt x="64" y="20787"/>
                    <a:pt x="-344" y="21238"/>
                    <a:pt x="471" y="21419"/>
                  </a:cubicBezTo>
                  <a:cubicBezTo>
                    <a:pt x="1286" y="21600"/>
                    <a:pt x="3324" y="21510"/>
                    <a:pt x="6584" y="20696"/>
                  </a:cubicBezTo>
                  <a:cubicBezTo>
                    <a:pt x="9845" y="19883"/>
                    <a:pt x="14328" y="18346"/>
                    <a:pt x="18811" y="16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562351" y="3651249"/>
              <a:ext cx="190501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2880" y="0"/>
                  </a:moveTo>
                  <a:cubicBezTo>
                    <a:pt x="1440" y="4320"/>
                    <a:pt x="0" y="8640"/>
                    <a:pt x="0" y="12960"/>
                  </a:cubicBezTo>
                  <a:cubicBezTo>
                    <a:pt x="0" y="17280"/>
                    <a:pt x="1440" y="21600"/>
                    <a:pt x="5280" y="20520"/>
                  </a:cubicBezTo>
                  <a:cubicBezTo>
                    <a:pt x="9120" y="19440"/>
                    <a:pt x="15360" y="12960"/>
                    <a:pt x="21600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195234" y="3662970"/>
              <a:ext cx="218018" cy="14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2097" y="4704"/>
                  </a:moveTo>
                  <a:cubicBezTo>
                    <a:pt x="1049" y="5008"/>
                    <a:pt x="0" y="5312"/>
                    <a:pt x="0" y="5769"/>
                  </a:cubicBezTo>
                  <a:cubicBezTo>
                    <a:pt x="0" y="6225"/>
                    <a:pt x="1049" y="6833"/>
                    <a:pt x="3565" y="6529"/>
                  </a:cubicBezTo>
                  <a:cubicBezTo>
                    <a:pt x="6082" y="6225"/>
                    <a:pt x="10066" y="5008"/>
                    <a:pt x="12373" y="3791"/>
                  </a:cubicBezTo>
                  <a:cubicBezTo>
                    <a:pt x="14680" y="2574"/>
                    <a:pt x="15309" y="1357"/>
                    <a:pt x="15099" y="597"/>
                  </a:cubicBezTo>
                  <a:cubicBezTo>
                    <a:pt x="14889" y="-164"/>
                    <a:pt x="13841" y="-468"/>
                    <a:pt x="11429" y="1357"/>
                  </a:cubicBezTo>
                  <a:cubicBezTo>
                    <a:pt x="9017" y="3183"/>
                    <a:pt x="5243" y="7138"/>
                    <a:pt x="3146" y="10028"/>
                  </a:cubicBezTo>
                  <a:cubicBezTo>
                    <a:pt x="1049" y="12918"/>
                    <a:pt x="629" y="14743"/>
                    <a:pt x="524" y="16417"/>
                  </a:cubicBezTo>
                  <a:cubicBezTo>
                    <a:pt x="419" y="18090"/>
                    <a:pt x="629" y="19611"/>
                    <a:pt x="2517" y="20371"/>
                  </a:cubicBezTo>
                  <a:cubicBezTo>
                    <a:pt x="4404" y="21132"/>
                    <a:pt x="7969" y="21132"/>
                    <a:pt x="11429" y="20067"/>
                  </a:cubicBezTo>
                  <a:cubicBezTo>
                    <a:pt x="14889" y="19002"/>
                    <a:pt x="18245" y="16873"/>
                    <a:pt x="21600" y="14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441738" y="3588360"/>
              <a:ext cx="130264" cy="26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11" fill="norm" stroke="1" extrusionOk="0">
                  <a:moveTo>
                    <a:pt x="21440" y="5094"/>
                  </a:moveTo>
                  <a:cubicBezTo>
                    <a:pt x="17259" y="3380"/>
                    <a:pt x="13079" y="1665"/>
                    <a:pt x="10117" y="808"/>
                  </a:cubicBezTo>
                  <a:cubicBezTo>
                    <a:pt x="7156" y="-49"/>
                    <a:pt x="5414" y="-49"/>
                    <a:pt x="3672" y="37"/>
                  </a:cubicBezTo>
                  <a:cubicBezTo>
                    <a:pt x="1930" y="122"/>
                    <a:pt x="188" y="294"/>
                    <a:pt x="14" y="1237"/>
                  </a:cubicBezTo>
                  <a:cubicBezTo>
                    <a:pt x="-160" y="2180"/>
                    <a:pt x="1234" y="3894"/>
                    <a:pt x="4369" y="6208"/>
                  </a:cubicBezTo>
                  <a:cubicBezTo>
                    <a:pt x="7505" y="8522"/>
                    <a:pt x="12382" y="11437"/>
                    <a:pt x="14646" y="13922"/>
                  </a:cubicBezTo>
                  <a:cubicBezTo>
                    <a:pt x="16911" y="16408"/>
                    <a:pt x="16563" y="18465"/>
                    <a:pt x="15169" y="19751"/>
                  </a:cubicBezTo>
                  <a:cubicBezTo>
                    <a:pt x="13775" y="21037"/>
                    <a:pt x="11337" y="21551"/>
                    <a:pt x="9943" y="21208"/>
                  </a:cubicBezTo>
                  <a:cubicBezTo>
                    <a:pt x="8550" y="20865"/>
                    <a:pt x="8201" y="19665"/>
                    <a:pt x="8201" y="18380"/>
                  </a:cubicBezTo>
                  <a:cubicBezTo>
                    <a:pt x="8201" y="17094"/>
                    <a:pt x="8550" y="15722"/>
                    <a:pt x="8898" y="14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643134" y="3340100"/>
              <a:ext cx="74918" cy="52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7636" y="1742"/>
                    <a:pt x="14036" y="3484"/>
                    <a:pt x="10436" y="5966"/>
                  </a:cubicBezTo>
                  <a:cubicBezTo>
                    <a:pt x="6836" y="8448"/>
                    <a:pt x="3236" y="11671"/>
                    <a:pt x="1436" y="14284"/>
                  </a:cubicBezTo>
                  <a:cubicBezTo>
                    <a:pt x="-364" y="16897"/>
                    <a:pt x="-364" y="18900"/>
                    <a:pt x="836" y="20076"/>
                  </a:cubicBezTo>
                  <a:cubicBezTo>
                    <a:pt x="2036" y="21252"/>
                    <a:pt x="4436" y="21600"/>
                    <a:pt x="8036" y="21600"/>
                  </a:cubicBezTo>
                  <a:cubicBezTo>
                    <a:pt x="11636" y="21600"/>
                    <a:pt x="16436" y="21252"/>
                    <a:pt x="21236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563534" y="3575050"/>
              <a:ext cx="186268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27" y="21600"/>
                  </a:moveTo>
                  <a:cubicBezTo>
                    <a:pt x="8836" y="21600"/>
                    <a:pt x="5645" y="21600"/>
                    <a:pt x="3436" y="21600"/>
                  </a:cubicBezTo>
                  <a:cubicBezTo>
                    <a:pt x="1227" y="21600"/>
                    <a:pt x="0" y="21600"/>
                    <a:pt x="0" y="19800"/>
                  </a:cubicBezTo>
                  <a:cubicBezTo>
                    <a:pt x="0" y="18000"/>
                    <a:pt x="1227" y="14400"/>
                    <a:pt x="5032" y="10800"/>
                  </a:cubicBezTo>
                  <a:cubicBezTo>
                    <a:pt x="8836" y="7200"/>
                    <a:pt x="1521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768851" y="365125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317699" y="3348902"/>
              <a:ext cx="556053" cy="105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8" fill="norm" stroke="1" extrusionOk="0">
                  <a:moveTo>
                    <a:pt x="7964" y="7840"/>
                  </a:moveTo>
                  <a:cubicBezTo>
                    <a:pt x="7638" y="7667"/>
                    <a:pt x="7312" y="7495"/>
                    <a:pt x="6415" y="7516"/>
                  </a:cubicBezTo>
                  <a:cubicBezTo>
                    <a:pt x="5519" y="7538"/>
                    <a:pt x="4051" y="7754"/>
                    <a:pt x="2829" y="8206"/>
                  </a:cubicBezTo>
                  <a:cubicBezTo>
                    <a:pt x="1606" y="8659"/>
                    <a:pt x="628" y="9349"/>
                    <a:pt x="221" y="9996"/>
                  </a:cubicBezTo>
                  <a:cubicBezTo>
                    <a:pt x="-187" y="10642"/>
                    <a:pt x="-24" y="11246"/>
                    <a:pt x="669" y="11591"/>
                  </a:cubicBezTo>
                  <a:cubicBezTo>
                    <a:pt x="1362" y="11936"/>
                    <a:pt x="2584" y="12022"/>
                    <a:pt x="4051" y="11677"/>
                  </a:cubicBezTo>
                  <a:cubicBezTo>
                    <a:pt x="5519" y="11332"/>
                    <a:pt x="7230" y="10556"/>
                    <a:pt x="8208" y="9758"/>
                  </a:cubicBezTo>
                  <a:cubicBezTo>
                    <a:pt x="9187" y="8961"/>
                    <a:pt x="9431" y="8142"/>
                    <a:pt x="9187" y="7452"/>
                  </a:cubicBezTo>
                  <a:cubicBezTo>
                    <a:pt x="8942" y="6762"/>
                    <a:pt x="8208" y="6201"/>
                    <a:pt x="7597" y="5857"/>
                  </a:cubicBezTo>
                  <a:cubicBezTo>
                    <a:pt x="6986" y="5512"/>
                    <a:pt x="6497" y="5382"/>
                    <a:pt x="6293" y="5210"/>
                  </a:cubicBezTo>
                  <a:cubicBezTo>
                    <a:pt x="6089" y="5037"/>
                    <a:pt x="6171" y="4822"/>
                    <a:pt x="6945" y="4520"/>
                  </a:cubicBezTo>
                  <a:cubicBezTo>
                    <a:pt x="7719" y="4218"/>
                    <a:pt x="9187" y="3830"/>
                    <a:pt x="11021" y="3248"/>
                  </a:cubicBezTo>
                  <a:cubicBezTo>
                    <a:pt x="12855" y="2666"/>
                    <a:pt x="15055" y="1890"/>
                    <a:pt x="16319" y="1416"/>
                  </a:cubicBezTo>
                  <a:cubicBezTo>
                    <a:pt x="17582" y="942"/>
                    <a:pt x="17908" y="769"/>
                    <a:pt x="18193" y="554"/>
                  </a:cubicBezTo>
                  <a:cubicBezTo>
                    <a:pt x="18479" y="338"/>
                    <a:pt x="18723" y="79"/>
                    <a:pt x="18682" y="15"/>
                  </a:cubicBezTo>
                  <a:cubicBezTo>
                    <a:pt x="18642" y="-50"/>
                    <a:pt x="18316" y="79"/>
                    <a:pt x="17541" y="791"/>
                  </a:cubicBezTo>
                  <a:cubicBezTo>
                    <a:pt x="16767" y="1502"/>
                    <a:pt x="15544" y="2796"/>
                    <a:pt x="14403" y="4283"/>
                  </a:cubicBezTo>
                  <a:cubicBezTo>
                    <a:pt x="13262" y="5770"/>
                    <a:pt x="12202" y="7452"/>
                    <a:pt x="11224" y="9069"/>
                  </a:cubicBezTo>
                  <a:cubicBezTo>
                    <a:pt x="10246" y="10685"/>
                    <a:pt x="9350" y="12237"/>
                    <a:pt x="8779" y="13854"/>
                  </a:cubicBezTo>
                  <a:cubicBezTo>
                    <a:pt x="8208" y="15471"/>
                    <a:pt x="7964" y="17152"/>
                    <a:pt x="8127" y="18446"/>
                  </a:cubicBezTo>
                  <a:cubicBezTo>
                    <a:pt x="8290" y="19739"/>
                    <a:pt x="8861" y="20645"/>
                    <a:pt x="9350" y="21097"/>
                  </a:cubicBezTo>
                  <a:cubicBezTo>
                    <a:pt x="9839" y="21550"/>
                    <a:pt x="10246" y="21550"/>
                    <a:pt x="10898" y="21184"/>
                  </a:cubicBezTo>
                  <a:cubicBezTo>
                    <a:pt x="11550" y="20817"/>
                    <a:pt x="12447" y="20084"/>
                    <a:pt x="13099" y="18963"/>
                  </a:cubicBezTo>
                  <a:cubicBezTo>
                    <a:pt x="13751" y="17842"/>
                    <a:pt x="14159" y="16333"/>
                    <a:pt x="14240" y="15406"/>
                  </a:cubicBezTo>
                  <a:cubicBezTo>
                    <a:pt x="14322" y="14479"/>
                    <a:pt x="14077" y="14134"/>
                    <a:pt x="13751" y="13897"/>
                  </a:cubicBezTo>
                  <a:cubicBezTo>
                    <a:pt x="13425" y="13660"/>
                    <a:pt x="13018" y="13531"/>
                    <a:pt x="13058" y="13466"/>
                  </a:cubicBezTo>
                  <a:cubicBezTo>
                    <a:pt x="13099" y="13401"/>
                    <a:pt x="13588" y="13401"/>
                    <a:pt x="15055" y="13229"/>
                  </a:cubicBezTo>
                  <a:cubicBezTo>
                    <a:pt x="16522" y="13057"/>
                    <a:pt x="18968" y="12712"/>
                    <a:pt x="21413" y="12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527801" y="3557706"/>
              <a:ext cx="256702" cy="73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50" fill="norm" stroke="1" extrusionOk="0">
                  <a:moveTo>
                    <a:pt x="1045" y="9127"/>
                  </a:moveTo>
                  <a:cubicBezTo>
                    <a:pt x="523" y="8565"/>
                    <a:pt x="0" y="8003"/>
                    <a:pt x="0" y="7878"/>
                  </a:cubicBezTo>
                  <a:cubicBezTo>
                    <a:pt x="0" y="7753"/>
                    <a:pt x="523" y="8066"/>
                    <a:pt x="1219" y="9221"/>
                  </a:cubicBezTo>
                  <a:cubicBezTo>
                    <a:pt x="1916" y="10375"/>
                    <a:pt x="2787" y="12373"/>
                    <a:pt x="3135" y="14464"/>
                  </a:cubicBezTo>
                  <a:cubicBezTo>
                    <a:pt x="3484" y="16556"/>
                    <a:pt x="3310" y="18741"/>
                    <a:pt x="2961" y="19989"/>
                  </a:cubicBezTo>
                  <a:cubicBezTo>
                    <a:pt x="2613" y="21238"/>
                    <a:pt x="2090" y="21550"/>
                    <a:pt x="1742" y="21550"/>
                  </a:cubicBezTo>
                  <a:cubicBezTo>
                    <a:pt x="1394" y="21550"/>
                    <a:pt x="1219" y="21238"/>
                    <a:pt x="1306" y="19958"/>
                  </a:cubicBezTo>
                  <a:cubicBezTo>
                    <a:pt x="1394" y="18678"/>
                    <a:pt x="1742" y="16431"/>
                    <a:pt x="2613" y="14246"/>
                  </a:cubicBezTo>
                  <a:cubicBezTo>
                    <a:pt x="3484" y="12061"/>
                    <a:pt x="4877" y="9938"/>
                    <a:pt x="6881" y="7785"/>
                  </a:cubicBezTo>
                  <a:cubicBezTo>
                    <a:pt x="8884" y="5631"/>
                    <a:pt x="11497" y="3446"/>
                    <a:pt x="13152" y="2197"/>
                  </a:cubicBezTo>
                  <a:cubicBezTo>
                    <a:pt x="14806" y="949"/>
                    <a:pt x="15503" y="637"/>
                    <a:pt x="16200" y="387"/>
                  </a:cubicBezTo>
                  <a:cubicBezTo>
                    <a:pt x="16897" y="137"/>
                    <a:pt x="17594" y="-50"/>
                    <a:pt x="18203" y="12"/>
                  </a:cubicBezTo>
                  <a:cubicBezTo>
                    <a:pt x="18813" y="75"/>
                    <a:pt x="19335" y="387"/>
                    <a:pt x="20032" y="1511"/>
                  </a:cubicBezTo>
                  <a:cubicBezTo>
                    <a:pt x="20729" y="2634"/>
                    <a:pt x="21600" y="4570"/>
                    <a:pt x="20816" y="6286"/>
                  </a:cubicBezTo>
                  <a:cubicBezTo>
                    <a:pt x="20032" y="8003"/>
                    <a:pt x="17594" y="9501"/>
                    <a:pt x="14719" y="10313"/>
                  </a:cubicBezTo>
                  <a:cubicBezTo>
                    <a:pt x="11845" y="11125"/>
                    <a:pt x="8535" y="11249"/>
                    <a:pt x="6532" y="11125"/>
                  </a:cubicBezTo>
                  <a:cubicBezTo>
                    <a:pt x="4529" y="11000"/>
                    <a:pt x="3832" y="10625"/>
                    <a:pt x="3832" y="10313"/>
                  </a:cubicBezTo>
                  <a:cubicBezTo>
                    <a:pt x="3832" y="10001"/>
                    <a:pt x="4529" y="9751"/>
                    <a:pt x="5313" y="9564"/>
                  </a:cubicBezTo>
                  <a:cubicBezTo>
                    <a:pt x="6097" y="9377"/>
                    <a:pt x="6968" y="9252"/>
                    <a:pt x="7839" y="9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762751" y="3905250"/>
              <a:ext cx="1714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5305"/>
                    <a:pt x="8533" y="10611"/>
                    <a:pt x="12133" y="14211"/>
                  </a:cubicBezTo>
                  <a:cubicBezTo>
                    <a:pt x="15733" y="17811"/>
                    <a:pt x="18667" y="197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774228" y="3879849"/>
              <a:ext cx="14727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9927" y="0"/>
                    <a:pt x="18384" y="0"/>
                    <a:pt x="15144" y="2224"/>
                  </a:cubicBezTo>
                  <a:cubicBezTo>
                    <a:pt x="11904" y="4447"/>
                    <a:pt x="6967" y="8894"/>
                    <a:pt x="4036" y="12282"/>
                  </a:cubicBezTo>
                  <a:cubicBezTo>
                    <a:pt x="1104" y="15671"/>
                    <a:pt x="179" y="18000"/>
                    <a:pt x="24" y="19376"/>
                  </a:cubicBezTo>
                  <a:cubicBezTo>
                    <a:pt x="-130" y="20753"/>
                    <a:pt x="487" y="21176"/>
                    <a:pt x="1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0112496" y="3618037"/>
              <a:ext cx="139206" cy="36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79" fill="norm" stroke="1" extrusionOk="0">
                  <a:moveTo>
                    <a:pt x="21202" y="1566"/>
                  </a:moveTo>
                  <a:cubicBezTo>
                    <a:pt x="19912" y="1072"/>
                    <a:pt x="18623" y="579"/>
                    <a:pt x="17172" y="270"/>
                  </a:cubicBezTo>
                  <a:cubicBezTo>
                    <a:pt x="15721" y="-39"/>
                    <a:pt x="14109" y="-162"/>
                    <a:pt x="12175" y="332"/>
                  </a:cubicBezTo>
                  <a:cubicBezTo>
                    <a:pt x="10241" y="825"/>
                    <a:pt x="7984" y="1936"/>
                    <a:pt x="5566" y="4652"/>
                  </a:cubicBezTo>
                  <a:cubicBezTo>
                    <a:pt x="3148" y="7367"/>
                    <a:pt x="569" y="11687"/>
                    <a:pt x="86" y="14773"/>
                  </a:cubicBezTo>
                  <a:cubicBezTo>
                    <a:pt x="-398" y="17859"/>
                    <a:pt x="1214" y="19710"/>
                    <a:pt x="3632" y="20574"/>
                  </a:cubicBezTo>
                  <a:cubicBezTo>
                    <a:pt x="6050" y="21438"/>
                    <a:pt x="9274" y="21315"/>
                    <a:pt x="12498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0227480" y="3689350"/>
              <a:ext cx="208372" cy="21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82" fill="norm" stroke="1" extrusionOk="0">
                  <a:moveTo>
                    <a:pt x="21478" y="0"/>
                  </a:moveTo>
                  <a:cubicBezTo>
                    <a:pt x="18860" y="4985"/>
                    <a:pt x="16242" y="9969"/>
                    <a:pt x="13733" y="13500"/>
                  </a:cubicBezTo>
                  <a:cubicBezTo>
                    <a:pt x="11223" y="17031"/>
                    <a:pt x="8823" y="19108"/>
                    <a:pt x="6969" y="20250"/>
                  </a:cubicBezTo>
                  <a:cubicBezTo>
                    <a:pt x="5114" y="21392"/>
                    <a:pt x="3805" y="21600"/>
                    <a:pt x="2714" y="21185"/>
                  </a:cubicBezTo>
                  <a:cubicBezTo>
                    <a:pt x="1623" y="20769"/>
                    <a:pt x="751" y="19731"/>
                    <a:pt x="314" y="18485"/>
                  </a:cubicBezTo>
                  <a:cubicBezTo>
                    <a:pt x="-122" y="17238"/>
                    <a:pt x="-122" y="15785"/>
                    <a:pt x="423" y="14850"/>
                  </a:cubicBezTo>
                  <a:cubicBezTo>
                    <a:pt x="969" y="13915"/>
                    <a:pt x="2060" y="13500"/>
                    <a:pt x="4569" y="13915"/>
                  </a:cubicBezTo>
                  <a:cubicBezTo>
                    <a:pt x="7078" y="14331"/>
                    <a:pt x="11005" y="15577"/>
                    <a:pt x="13951" y="16823"/>
                  </a:cubicBezTo>
                  <a:cubicBezTo>
                    <a:pt x="16896" y="18069"/>
                    <a:pt x="18860" y="19315"/>
                    <a:pt x="20823" y="2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0486651" y="3613150"/>
              <a:ext cx="11572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15043" y="0"/>
                  </a:moveTo>
                  <a:cubicBezTo>
                    <a:pt x="17357" y="1012"/>
                    <a:pt x="19671" y="2025"/>
                    <a:pt x="20636" y="4162"/>
                  </a:cubicBezTo>
                  <a:cubicBezTo>
                    <a:pt x="21600" y="6300"/>
                    <a:pt x="21214" y="9563"/>
                    <a:pt x="17550" y="12656"/>
                  </a:cubicBezTo>
                  <a:cubicBezTo>
                    <a:pt x="13886" y="15750"/>
                    <a:pt x="6943" y="186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0677151" y="3994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" name="Drawing"/>
          <p:cNvGrpSpPr/>
          <p:nvPr/>
        </p:nvGrpSpPr>
        <p:grpSpPr>
          <a:xfrm>
            <a:off x="1695450" y="1172808"/>
            <a:ext cx="10179050" cy="8282242"/>
            <a:chOff x="0" y="0"/>
            <a:chExt cx="10179049" cy="8282239"/>
          </a:xfrm>
        </p:grpSpPr>
        <p:sp>
          <p:nvSpPr>
            <p:cNvPr id="1285" name="Line"/>
            <p:cNvSpPr/>
            <p:nvPr/>
          </p:nvSpPr>
          <p:spPr>
            <a:xfrm>
              <a:off x="65054" y="254812"/>
              <a:ext cx="356163" cy="50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5" fill="norm" stroke="1" extrusionOk="0">
                  <a:moveTo>
                    <a:pt x="5274" y="6827"/>
                  </a:moveTo>
                  <a:cubicBezTo>
                    <a:pt x="5018" y="7911"/>
                    <a:pt x="4763" y="8996"/>
                    <a:pt x="5018" y="10848"/>
                  </a:cubicBezTo>
                  <a:cubicBezTo>
                    <a:pt x="5274" y="12701"/>
                    <a:pt x="6041" y="15322"/>
                    <a:pt x="6552" y="16994"/>
                  </a:cubicBezTo>
                  <a:cubicBezTo>
                    <a:pt x="7063" y="18666"/>
                    <a:pt x="7319" y="19389"/>
                    <a:pt x="7511" y="20112"/>
                  </a:cubicBezTo>
                  <a:cubicBezTo>
                    <a:pt x="7702" y="20835"/>
                    <a:pt x="7830" y="21558"/>
                    <a:pt x="7575" y="21513"/>
                  </a:cubicBezTo>
                  <a:cubicBezTo>
                    <a:pt x="7319" y="21468"/>
                    <a:pt x="6680" y="20654"/>
                    <a:pt x="5785" y="18756"/>
                  </a:cubicBezTo>
                  <a:cubicBezTo>
                    <a:pt x="4891" y="16858"/>
                    <a:pt x="3740" y="13876"/>
                    <a:pt x="2718" y="11120"/>
                  </a:cubicBezTo>
                  <a:cubicBezTo>
                    <a:pt x="1695" y="8363"/>
                    <a:pt x="801" y="5832"/>
                    <a:pt x="353" y="4251"/>
                  </a:cubicBezTo>
                  <a:cubicBezTo>
                    <a:pt x="-94" y="2669"/>
                    <a:pt x="-94" y="2037"/>
                    <a:pt x="226" y="1766"/>
                  </a:cubicBezTo>
                  <a:cubicBezTo>
                    <a:pt x="545" y="1494"/>
                    <a:pt x="1184" y="1585"/>
                    <a:pt x="2718" y="2579"/>
                  </a:cubicBezTo>
                  <a:cubicBezTo>
                    <a:pt x="4252" y="3573"/>
                    <a:pt x="6680" y="5471"/>
                    <a:pt x="9108" y="7956"/>
                  </a:cubicBezTo>
                  <a:cubicBezTo>
                    <a:pt x="11537" y="10442"/>
                    <a:pt x="13965" y="13514"/>
                    <a:pt x="15627" y="15548"/>
                  </a:cubicBezTo>
                  <a:cubicBezTo>
                    <a:pt x="17288" y="17581"/>
                    <a:pt x="18183" y="18576"/>
                    <a:pt x="18950" y="19253"/>
                  </a:cubicBezTo>
                  <a:cubicBezTo>
                    <a:pt x="19717" y="19931"/>
                    <a:pt x="20356" y="20293"/>
                    <a:pt x="20803" y="20248"/>
                  </a:cubicBezTo>
                  <a:cubicBezTo>
                    <a:pt x="21250" y="20202"/>
                    <a:pt x="21506" y="19750"/>
                    <a:pt x="21506" y="18033"/>
                  </a:cubicBezTo>
                  <a:cubicBezTo>
                    <a:pt x="21506" y="16316"/>
                    <a:pt x="21250" y="13334"/>
                    <a:pt x="20867" y="10261"/>
                  </a:cubicBezTo>
                  <a:cubicBezTo>
                    <a:pt x="20484" y="7188"/>
                    <a:pt x="19972" y="4025"/>
                    <a:pt x="19717" y="2217"/>
                  </a:cubicBezTo>
                  <a:cubicBezTo>
                    <a:pt x="19461" y="410"/>
                    <a:pt x="19461" y="-42"/>
                    <a:pt x="19589" y="3"/>
                  </a:cubicBezTo>
                  <a:cubicBezTo>
                    <a:pt x="19717" y="48"/>
                    <a:pt x="19972" y="591"/>
                    <a:pt x="20228" y="997"/>
                  </a:cubicBezTo>
                  <a:cubicBezTo>
                    <a:pt x="20484" y="1404"/>
                    <a:pt x="20739" y="1675"/>
                    <a:pt x="20995" y="1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23610" y="469724"/>
              <a:ext cx="111935" cy="16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09" fill="norm" stroke="1" extrusionOk="0">
                  <a:moveTo>
                    <a:pt x="12650" y="5866"/>
                  </a:moveTo>
                  <a:cubicBezTo>
                    <a:pt x="11050" y="4000"/>
                    <a:pt x="9450" y="2133"/>
                    <a:pt x="7650" y="1066"/>
                  </a:cubicBezTo>
                  <a:cubicBezTo>
                    <a:pt x="5850" y="0"/>
                    <a:pt x="3850" y="-267"/>
                    <a:pt x="2450" y="533"/>
                  </a:cubicBezTo>
                  <a:cubicBezTo>
                    <a:pt x="1050" y="1333"/>
                    <a:pt x="250" y="3200"/>
                    <a:pt x="50" y="6266"/>
                  </a:cubicBezTo>
                  <a:cubicBezTo>
                    <a:pt x="-150" y="9333"/>
                    <a:pt x="250" y="13600"/>
                    <a:pt x="1250" y="16533"/>
                  </a:cubicBezTo>
                  <a:cubicBezTo>
                    <a:pt x="2250" y="19466"/>
                    <a:pt x="3850" y="21066"/>
                    <a:pt x="6650" y="21200"/>
                  </a:cubicBezTo>
                  <a:cubicBezTo>
                    <a:pt x="9450" y="21333"/>
                    <a:pt x="13450" y="20000"/>
                    <a:pt x="16250" y="16800"/>
                  </a:cubicBezTo>
                  <a:cubicBezTo>
                    <a:pt x="19050" y="13600"/>
                    <a:pt x="20650" y="8533"/>
                    <a:pt x="21050" y="5333"/>
                  </a:cubicBezTo>
                  <a:cubicBezTo>
                    <a:pt x="21450" y="2133"/>
                    <a:pt x="20650" y="800"/>
                    <a:pt x="19250" y="266"/>
                  </a:cubicBezTo>
                  <a:cubicBezTo>
                    <a:pt x="17850" y="-267"/>
                    <a:pt x="15850" y="0"/>
                    <a:pt x="14850" y="1066"/>
                  </a:cubicBezTo>
                  <a:cubicBezTo>
                    <a:pt x="13850" y="2133"/>
                    <a:pt x="13850" y="4000"/>
                    <a:pt x="13850" y="5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73100" y="467102"/>
              <a:ext cx="165100" cy="19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514"/>
                  </a:moveTo>
                  <a:cubicBezTo>
                    <a:pt x="1938" y="3731"/>
                    <a:pt x="3877" y="6948"/>
                    <a:pt x="4985" y="9591"/>
                  </a:cubicBezTo>
                  <a:cubicBezTo>
                    <a:pt x="6092" y="12233"/>
                    <a:pt x="6369" y="14301"/>
                    <a:pt x="6508" y="14646"/>
                  </a:cubicBezTo>
                  <a:cubicBezTo>
                    <a:pt x="6646" y="14991"/>
                    <a:pt x="6646" y="13612"/>
                    <a:pt x="6646" y="11659"/>
                  </a:cubicBezTo>
                  <a:cubicBezTo>
                    <a:pt x="6646" y="9706"/>
                    <a:pt x="6646" y="7178"/>
                    <a:pt x="6923" y="4995"/>
                  </a:cubicBezTo>
                  <a:cubicBezTo>
                    <a:pt x="7200" y="2812"/>
                    <a:pt x="7754" y="974"/>
                    <a:pt x="8723" y="284"/>
                  </a:cubicBezTo>
                  <a:cubicBezTo>
                    <a:pt x="9692" y="-405"/>
                    <a:pt x="11077" y="55"/>
                    <a:pt x="12877" y="2812"/>
                  </a:cubicBezTo>
                  <a:cubicBezTo>
                    <a:pt x="14677" y="5569"/>
                    <a:pt x="16892" y="10625"/>
                    <a:pt x="18415" y="14072"/>
                  </a:cubicBezTo>
                  <a:cubicBezTo>
                    <a:pt x="19938" y="17518"/>
                    <a:pt x="20769" y="19357"/>
                    <a:pt x="21600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95350" y="541690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054099" y="373326"/>
              <a:ext cx="128536" cy="47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313" fill="norm" stroke="1" extrusionOk="0">
                  <a:moveTo>
                    <a:pt x="4050" y="4714"/>
                  </a:moveTo>
                  <a:cubicBezTo>
                    <a:pt x="4725" y="6997"/>
                    <a:pt x="5400" y="9281"/>
                    <a:pt x="6581" y="11565"/>
                  </a:cubicBezTo>
                  <a:cubicBezTo>
                    <a:pt x="7762" y="13849"/>
                    <a:pt x="9450" y="16132"/>
                    <a:pt x="10462" y="17893"/>
                  </a:cubicBezTo>
                  <a:cubicBezTo>
                    <a:pt x="11475" y="19653"/>
                    <a:pt x="11812" y="20890"/>
                    <a:pt x="11812" y="21223"/>
                  </a:cubicBezTo>
                  <a:cubicBezTo>
                    <a:pt x="11812" y="21556"/>
                    <a:pt x="11475" y="20985"/>
                    <a:pt x="10969" y="19082"/>
                  </a:cubicBezTo>
                  <a:cubicBezTo>
                    <a:pt x="10462" y="17179"/>
                    <a:pt x="9788" y="13944"/>
                    <a:pt x="9281" y="10994"/>
                  </a:cubicBezTo>
                  <a:cubicBezTo>
                    <a:pt x="8775" y="8044"/>
                    <a:pt x="8437" y="5380"/>
                    <a:pt x="8437" y="3715"/>
                  </a:cubicBezTo>
                  <a:cubicBezTo>
                    <a:pt x="8437" y="2049"/>
                    <a:pt x="8775" y="1383"/>
                    <a:pt x="9450" y="860"/>
                  </a:cubicBezTo>
                  <a:cubicBezTo>
                    <a:pt x="10125" y="337"/>
                    <a:pt x="11137" y="-44"/>
                    <a:pt x="12656" y="4"/>
                  </a:cubicBezTo>
                  <a:cubicBezTo>
                    <a:pt x="14175" y="51"/>
                    <a:pt x="16200" y="527"/>
                    <a:pt x="18056" y="1716"/>
                  </a:cubicBezTo>
                  <a:cubicBezTo>
                    <a:pt x="19912" y="2906"/>
                    <a:pt x="21600" y="4809"/>
                    <a:pt x="19575" y="6379"/>
                  </a:cubicBezTo>
                  <a:cubicBezTo>
                    <a:pt x="17550" y="7949"/>
                    <a:pt x="11812" y="9186"/>
                    <a:pt x="7931" y="9709"/>
                  </a:cubicBezTo>
                  <a:cubicBezTo>
                    <a:pt x="4050" y="10233"/>
                    <a:pt x="2025" y="10042"/>
                    <a:pt x="0" y="9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246676" y="433280"/>
              <a:ext cx="169374" cy="14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345" fill="norm" stroke="1" extrusionOk="0">
                  <a:moveTo>
                    <a:pt x="18707" y="6365"/>
                  </a:moveTo>
                  <a:cubicBezTo>
                    <a:pt x="16073" y="3665"/>
                    <a:pt x="13439" y="965"/>
                    <a:pt x="10410" y="215"/>
                  </a:cubicBezTo>
                  <a:cubicBezTo>
                    <a:pt x="7380" y="-535"/>
                    <a:pt x="3956" y="665"/>
                    <a:pt x="1980" y="3965"/>
                  </a:cubicBezTo>
                  <a:cubicBezTo>
                    <a:pt x="5" y="7265"/>
                    <a:pt x="-522" y="12665"/>
                    <a:pt x="532" y="16115"/>
                  </a:cubicBezTo>
                  <a:cubicBezTo>
                    <a:pt x="1585" y="19565"/>
                    <a:pt x="4219" y="21065"/>
                    <a:pt x="7117" y="20015"/>
                  </a:cubicBezTo>
                  <a:cubicBezTo>
                    <a:pt x="10015" y="18965"/>
                    <a:pt x="13176" y="15365"/>
                    <a:pt x="15151" y="12965"/>
                  </a:cubicBezTo>
                  <a:cubicBezTo>
                    <a:pt x="17127" y="10565"/>
                    <a:pt x="17917" y="9365"/>
                    <a:pt x="18707" y="9965"/>
                  </a:cubicBezTo>
                  <a:cubicBezTo>
                    <a:pt x="19498" y="10565"/>
                    <a:pt x="20288" y="12965"/>
                    <a:pt x="21078" y="15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460500" y="389290"/>
              <a:ext cx="133350" cy="17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951"/>
                  </a:moveTo>
                  <a:cubicBezTo>
                    <a:pt x="4457" y="5268"/>
                    <a:pt x="8914" y="6585"/>
                    <a:pt x="12000" y="8693"/>
                  </a:cubicBezTo>
                  <a:cubicBezTo>
                    <a:pt x="15086" y="10800"/>
                    <a:pt x="16800" y="13698"/>
                    <a:pt x="17486" y="15805"/>
                  </a:cubicBezTo>
                  <a:cubicBezTo>
                    <a:pt x="18171" y="17912"/>
                    <a:pt x="17829" y="19229"/>
                    <a:pt x="16800" y="20151"/>
                  </a:cubicBezTo>
                  <a:cubicBezTo>
                    <a:pt x="15771" y="21073"/>
                    <a:pt x="14057" y="21600"/>
                    <a:pt x="12686" y="21073"/>
                  </a:cubicBezTo>
                  <a:cubicBezTo>
                    <a:pt x="11314" y="20546"/>
                    <a:pt x="10286" y="18966"/>
                    <a:pt x="9771" y="15937"/>
                  </a:cubicBezTo>
                  <a:cubicBezTo>
                    <a:pt x="9257" y="12907"/>
                    <a:pt x="9257" y="8429"/>
                    <a:pt x="11314" y="5532"/>
                  </a:cubicBezTo>
                  <a:cubicBezTo>
                    <a:pt x="13371" y="2634"/>
                    <a:pt x="17486" y="13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646356" y="390992"/>
              <a:ext cx="157045" cy="1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07" fill="norm" stroke="1" extrusionOk="0">
                  <a:moveTo>
                    <a:pt x="15320" y="1496"/>
                  </a:moveTo>
                  <a:cubicBezTo>
                    <a:pt x="14168" y="632"/>
                    <a:pt x="13016" y="-232"/>
                    <a:pt x="11000" y="56"/>
                  </a:cubicBezTo>
                  <a:cubicBezTo>
                    <a:pt x="8984" y="344"/>
                    <a:pt x="6104" y="1784"/>
                    <a:pt x="3944" y="4952"/>
                  </a:cubicBezTo>
                  <a:cubicBezTo>
                    <a:pt x="1784" y="8120"/>
                    <a:pt x="344" y="13016"/>
                    <a:pt x="56" y="16040"/>
                  </a:cubicBezTo>
                  <a:cubicBezTo>
                    <a:pt x="-232" y="19064"/>
                    <a:pt x="632" y="20216"/>
                    <a:pt x="1784" y="20792"/>
                  </a:cubicBezTo>
                  <a:cubicBezTo>
                    <a:pt x="2936" y="21368"/>
                    <a:pt x="4376" y="21368"/>
                    <a:pt x="6392" y="18920"/>
                  </a:cubicBezTo>
                  <a:cubicBezTo>
                    <a:pt x="8408" y="16472"/>
                    <a:pt x="11000" y="11576"/>
                    <a:pt x="12440" y="8120"/>
                  </a:cubicBezTo>
                  <a:cubicBezTo>
                    <a:pt x="13880" y="4664"/>
                    <a:pt x="14168" y="2648"/>
                    <a:pt x="14312" y="2648"/>
                  </a:cubicBezTo>
                  <a:cubicBezTo>
                    <a:pt x="14456" y="2648"/>
                    <a:pt x="14456" y="4664"/>
                    <a:pt x="14888" y="7112"/>
                  </a:cubicBezTo>
                  <a:cubicBezTo>
                    <a:pt x="15320" y="9560"/>
                    <a:pt x="16184" y="12440"/>
                    <a:pt x="17336" y="14168"/>
                  </a:cubicBezTo>
                  <a:cubicBezTo>
                    <a:pt x="18488" y="15896"/>
                    <a:pt x="19928" y="16472"/>
                    <a:pt x="21368" y="17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854200" y="370240"/>
              <a:ext cx="234950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3323"/>
                  </a:moveTo>
                  <a:cubicBezTo>
                    <a:pt x="778" y="8308"/>
                    <a:pt x="1557" y="13292"/>
                    <a:pt x="1946" y="16615"/>
                  </a:cubicBezTo>
                  <a:cubicBezTo>
                    <a:pt x="2335" y="19938"/>
                    <a:pt x="2335" y="21600"/>
                    <a:pt x="2627" y="21462"/>
                  </a:cubicBezTo>
                  <a:cubicBezTo>
                    <a:pt x="2919" y="21323"/>
                    <a:pt x="3503" y="19385"/>
                    <a:pt x="4086" y="16062"/>
                  </a:cubicBezTo>
                  <a:cubicBezTo>
                    <a:pt x="4670" y="12738"/>
                    <a:pt x="5254" y="8031"/>
                    <a:pt x="5838" y="4985"/>
                  </a:cubicBezTo>
                  <a:cubicBezTo>
                    <a:pt x="6422" y="1938"/>
                    <a:pt x="7005" y="554"/>
                    <a:pt x="7686" y="831"/>
                  </a:cubicBezTo>
                  <a:cubicBezTo>
                    <a:pt x="8368" y="1108"/>
                    <a:pt x="9146" y="3046"/>
                    <a:pt x="9535" y="4846"/>
                  </a:cubicBezTo>
                  <a:cubicBezTo>
                    <a:pt x="9924" y="6646"/>
                    <a:pt x="9924" y="8308"/>
                    <a:pt x="10022" y="9969"/>
                  </a:cubicBezTo>
                  <a:cubicBezTo>
                    <a:pt x="10119" y="11631"/>
                    <a:pt x="10314" y="13292"/>
                    <a:pt x="10508" y="13431"/>
                  </a:cubicBezTo>
                  <a:cubicBezTo>
                    <a:pt x="10703" y="13569"/>
                    <a:pt x="10897" y="12185"/>
                    <a:pt x="11286" y="9969"/>
                  </a:cubicBezTo>
                  <a:cubicBezTo>
                    <a:pt x="11676" y="7754"/>
                    <a:pt x="12259" y="4708"/>
                    <a:pt x="13038" y="2769"/>
                  </a:cubicBezTo>
                  <a:cubicBezTo>
                    <a:pt x="13816" y="831"/>
                    <a:pt x="14789" y="0"/>
                    <a:pt x="15665" y="0"/>
                  </a:cubicBezTo>
                  <a:cubicBezTo>
                    <a:pt x="16541" y="0"/>
                    <a:pt x="17319" y="831"/>
                    <a:pt x="18195" y="3877"/>
                  </a:cubicBezTo>
                  <a:cubicBezTo>
                    <a:pt x="19070" y="6923"/>
                    <a:pt x="20043" y="12185"/>
                    <a:pt x="20627" y="15231"/>
                  </a:cubicBezTo>
                  <a:cubicBezTo>
                    <a:pt x="21211" y="18277"/>
                    <a:pt x="21405" y="19108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679699" y="395640"/>
              <a:ext cx="31751" cy="13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2880" y="5486"/>
                    <a:pt x="5760" y="10971"/>
                    <a:pt x="9360" y="14914"/>
                  </a:cubicBezTo>
                  <a:cubicBezTo>
                    <a:pt x="12960" y="18857"/>
                    <a:pt x="17280" y="21257"/>
                    <a:pt x="19440" y="21429"/>
                  </a:cubicBezTo>
                  <a:cubicBezTo>
                    <a:pt x="21600" y="21600"/>
                    <a:pt x="21600" y="19543"/>
                    <a:pt x="21600" y="17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665779" y="266195"/>
              <a:ext cx="32972" cy="1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56" fill="norm" stroke="1" extrusionOk="0">
                  <a:moveTo>
                    <a:pt x="21028" y="21256"/>
                  </a:moveTo>
                  <a:cubicBezTo>
                    <a:pt x="15628" y="15958"/>
                    <a:pt x="10228" y="10660"/>
                    <a:pt x="6178" y="6788"/>
                  </a:cubicBezTo>
                  <a:cubicBezTo>
                    <a:pt x="2128" y="2916"/>
                    <a:pt x="-572" y="471"/>
                    <a:pt x="103" y="64"/>
                  </a:cubicBezTo>
                  <a:cubicBezTo>
                    <a:pt x="778" y="-344"/>
                    <a:pt x="4828" y="1286"/>
                    <a:pt x="8878" y="2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795067" y="335680"/>
              <a:ext cx="144984" cy="18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44" fill="norm" stroke="1" extrusionOk="0">
                  <a:moveTo>
                    <a:pt x="3599" y="2535"/>
                  </a:moveTo>
                  <a:cubicBezTo>
                    <a:pt x="2346" y="3517"/>
                    <a:pt x="1094" y="4499"/>
                    <a:pt x="781" y="6830"/>
                  </a:cubicBezTo>
                  <a:cubicBezTo>
                    <a:pt x="468" y="9162"/>
                    <a:pt x="1094" y="12844"/>
                    <a:pt x="1407" y="15299"/>
                  </a:cubicBezTo>
                  <a:cubicBezTo>
                    <a:pt x="1720" y="17753"/>
                    <a:pt x="1720" y="18980"/>
                    <a:pt x="1407" y="18735"/>
                  </a:cubicBezTo>
                  <a:cubicBezTo>
                    <a:pt x="1094" y="18489"/>
                    <a:pt x="468" y="16771"/>
                    <a:pt x="155" y="13949"/>
                  </a:cubicBezTo>
                  <a:cubicBezTo>
                    <a:pt x="-158" y="11126"/>
                    <a:pt x="-158" y="7199"/>
                    <a:pt x="1720" y="4253"/>
                  </a:cubicBezTo>
                  <a:cubicBezTo>
                    <a:pt x="3599" y="1308"/>
                    <a:pt x="7355" y="-656"/>
                    <a:pt x="10329" y="203"/>
                  </a:cubicBezTo>
                  <a:cubicBezTo>
                    <a:pt x="13303" y="1062"/>
                    <a:pt x="15494" y="4744"/>
                    <a:pt x="17216" y="8671"/>
                  </a:cubicBezTo>
                  <a:cubicBezTo>
                    <a:pt x="18938" y="12599"/>
                    <a:pt x="20190" y="16771"/>
                    <a:pt x="21442" y="20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055144" y="76133"/>
              <a:ext cx="81757" cy="52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9" fill="norm" stroke="1" extrusionOk="0">
                  <a:moveTo>
                    <a:pt x="21392" y="3695"/>
                  </a:moveTo>
                  <a:cubicBezTo>
                    <a:pt x="20284" y="2835"/>
                    <a:pt x="19177" y="1974"/>
                    <a:pt x="17515" y="1372"/>
                  </a:cubicBezTo>
                  <a:cubicBezTo>
                    <a:pt x="15854" y="770"/>
                    <a:pt x="13638" y="425"/>
                    <a:pt x="11146" y="210"/>
                  </a:cubicBezTo>
                  <a:cubicBezTo>
                    <a:pt x="8654" y="-5"/>
                    <a:pt x="5884" y="-91"/>
                    <a:pt x="3946" y="124"/>
                  </a:cubicBezTo>
                  <a:cubicBezTo>
                    <a:pt x="2007" y="339"/>
                    <a:pt x="900" y="856"/>
                    <a:pt x="346" y="2534"/>
                  </a:cubicBezTo>
                  <a:cubicBezTo>
                    <a:pt x="-208" y="4212"/>
                    <a:pt x="-208" y="7052"/>
                    <a:pt x="1177" y="10107"/>
                  </a:cubicBezTo>
                  <a:cubicBezTo>
                    <a:pt x="2561" y="13162"/>
                    <a:pt x="5330" y="16432"/>
                    <a:pt x="6992" y="18368"/>
                  </a:cubicBezTo>
                  <a:cubicBezTo>
                    <a:pt x="8654" y="20304"/>
                    <a:pt x="9207" y="20907"/>
                    <a:pt x="9761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007783" y="377016"/>
              <a:ext cx="97367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4696" y="21118"/>
                  </a:moveTo>
                  <a:cubicBezTo>
                    <a:pt x="2348" y="13918"/>
                    <a:pt x="0" y="6718"/>
                    <a:pt x="0" y="3118"/>
                  </a:cubicBezTo>
                  <a:cubicBezTo>
                    <a:pt x="0" y="-482"/>
                    <a:pt x="2348" y="-482"/>
                    <a:pt x="6339" y="718"/>
                  </a:cubicBezTo>
                  <a:cubicBezTo>
                    <a:pt x="10330" y="1918"/>
                    <a:pt x="15965" y="4318"/>
                    <a:pt x="21600" y="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232149" y="44644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951412" y="-1"/>
              <a:ext cx="97772" cy="61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9" fill="norm" stroke="1" extrusionOk="0">
                  <a:moveTo>
                    <a:pt x="20309" y="3867"/>
                  </a:moveTo>
                  <a:cubicBezTo>
                    <a:pt x="20768" y="2973"/>
                    <a:pt x="21228" y="2079"/>
                    <a:pt x="21228" y="1446"/>
                  </a:cubicBezTo>
                  <a:cubicBezTo>
                    <a:pt x="21228" y="813"/>
                    <a:pt x="20768" y="440"/>
                    <a:pt x="19390" y="217"/>
                  </a:cubicBezTo>
                  <a:cubicBezTo>
                    <a:pt x="18011" y="-7"/>
                    <a:pt x="15713" y="-81"/>
                    <a:pt x="13875" y="105"/>
                  </a:cubicBezTo>
                  <a:cubicBezTo>
                    <a:pt x="12037" y="291"/>
                    <a:pt x="10658" y="738"/>
                    <a:pt x="8360" y="2191"/>
                  </a:cubicBezTo>
                  <a:cubicBezTo>
                    <a:pt x="6062" y="3643"/>
                    <a:pt x="2845" y="6101"/>
                    <a:pt x="1237" y="8447"/>
                  </a:cubicBezTo>
                  <a:cubicBezTo>
                    <a:pt x="-372" y="10793"/>
                    <a:pt x="-372" y="13028"/>
                    <a:pt x="1007" y="15188"/>
                  </a:cubicBezTo>
                  <a:cubicBezTo>
                    <a:pt x="2385" y="17348"/>
                    <a:pt x="5143" y="19433"/>
                    <a:pt x="790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859082" y="300390"/>
              <a:ext cx="452568" cy="24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36" fill="norm" stroke="1" extrusionOk="0">
                  <a:moveTo>
                    <a:pt x="1589" y="15508"/>
                  </a:moveTo>
                  <a:cubicBezTo>
                    <a:pt x="1087" y="14585"/>
                    <a:pt x="584" y="13662"/>
                    <a:pt x="283" y="12646"/>
                  </a:cubicBezTo>
                  <a:cubicBezTo>
                    <a:pt x="-19" y="11631"/>
                    <a:pt x="-119" y="10523"/>
                    <a:pt x="182" y="9692"/>
                  </a:cubicBezTo>
                  <a:cubicBezTo>
                    <a:pt x="484" y="8862"/>
                    <a:pt x="1187" y="8308"/>
                    <a:pt x="2995" y="8031"/>
                  </a:cubicBezTo>
                  <a:cubicBezTo>
                    <a:pt x="4804" y="7754"/>
                    <a:pt x="7717" y="7754"/>
                    <a:pt x="9425" y="7754"/>
                  </a:cubicBezTo>
                  <a:cubicBezTo>
                    <a:pt x="11133" y="7754"/>
                    <a:pt x="11635" y="7754"/>
                    <a:pt x="11635" y="7846"/>
                  </a:cubicBezTo>
                  <a:cubicBezTo>
                    <a:pt x="11635" y="7938"/>
                    <a:pt x="11133" y="8123"/>
                    <a:pt x="10681" y="8585"/>
                  </a:cubicBezTo>
                  <a:cubicBezTo>
                    <a:pt x="10229" y="9046"/>
                    <a:pt x="9827" y="9785"/>
                    <a:pt x="9576" y="10615"/>
                  </a:cubicBezTo>
                  <a:cubicBezTo>
                    <a:pt x="9325" y="11446"/>
                    <a:pt x="9224" y="12369"/>
                    <a:pt x="9224" y="13292"/>
                  </a:cubicBezTo>
                  <a:cubicBezTo>
                    <a:pt x="9224" y="14215"/>
                    <a:pt x="9325" y="15138"/>
                    <a:pt x="9576" y="15877"/>
                  </a:cubicBezTo>
                  <a:cubicBezTo>
                    <a:pt x="9827" y="16615"/>
                    <a:pt x="10229" y="17169"/>
                    <a:pt x="10681" y="17446"/>
                  </a:cubicBezTo>
                  <a:cubicBezTo>
                    <a:pt x="11133" y="17723"/>
                    <a:pt x="11635" y="17723"/>
                    <a:pt x="11937" y="17262"/>
                  </a:cubicBezTo>
                  <a:cubicBezTo>
                    <a:pt x="12238" y="16800"/>
                    <a:pt x="12339" y="15877"/>
                    <a:pt x="12439" y="14308"/>
                  </a:cubicBezTo>
                  <a:cubicBezTo>
                    <a:pt x="12540" y="12738"/>
                    <a:pt x="12640" y="10523"/>
                    <a:pt x="12540" y="8769"/>
                  </a:cubicBezTo>
                  <a:cubicBezTo>
                    <a:pt x="12439" y="7015"/>
                    <a:pt x="12138" y="5723"/>
                    <a:pt x="12138" y="5446"/>
                  </a:cubicBezTo>
                  <a:cubicBezTo>
                    <a:pt x="12138" y="5169"/>
                    <a:pt x="12439" y="5908"/>
                    <a:pt x="13394" y="8215"/>
                  </a:cubicBezTo>
                  <a:cubicBezTo>
                    <a:pt x="14348" y="10523"/>
                    <a:pt x="15955" y="14400"/>
                    <a:pt x="16759" y="16985"/>
                  </a:cubicBezTo>
                  <a:cubicBezTo>
                    <a:pt x="17563" y="19569"/>
                    <a:pt x="17563" y="20862"/>
                    <a:pt x="17362" y="21231"/>
                  </a:cubicBezTo>
                  <a:cubicBezTo>
                    <a:pt x="17161" y="21600"/>
                    <a:pt x="16759" y="21046"/>
                    <a:pt x="16458" y="18831"/>
                  </a:cubicBezTo>
                  <a:cubicBezTo>
                    <a:pt x="16156" y="16615"/>
                    <a:pt x="15955" y="12738"/>
                    <a:pt x="16809" y="9323"/>
                  </a:cubicBezTo>
                  <a:cubicBezTo>
                    <a:pt x="17663" y="5908"/>
                    <a:pt x="19572" y="2954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893204" y="266435"/>
              <a:ext cx="269347" cy="26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931" fill="norm" stroke="1" extrusionOk="0">
                  <a:moveTo>
                    <a:pt x="10758" y="1656"/>
                  </a:moveTo>
                  <a:cubicBezTo>
                    <a:pt x="10256" y="996"/>
                    <a:pt x="9754" y="337"/>
                    <a:pt x="9084" y="89"/>
                  </a:cubicBezTo>
                  <a:cubicBezTo>
                    <a:pt x="8414" y="-158"/>
                    <a:pt x="7577" y="7"/>
                    <a:pt x="5986" y="1903"/>
                  </a:cubicBezTo>
                  <a:cubicBezTo>
                    <a:pt x="4395" y="3799"/>
                    <a:pt x="2051" y="7427"/>
                    <a:pt x="879" y="10807"/>
                  </a:cubicBezTo>
                  <a:cubicBezTo>
                    <a:pt x="-293" y="14187"/>
                    <a:pt x="-293" y="17320"/>
                    <a:pt x="879" y="19134"/>
                  </a:cubicBezTo>
                  <a:cubicBezTo>
                    <a:pt x="2051" y="20947"/>
                    <a:pt x="4395" y="21442"/>
                    <a:pt x="7326" y="20370"/>
                  </a:cubicBezTo>
                  <a:cubicBezTo>
                    <a:pt x="10256" y="19298"/>
                    <a:pt x="13772" y="16660"/>
                    <a:pt x="15865" y="14682"/>
                  </a:cubicBezTo>
                  <a:cubicBezTo>
                    <a:pt x="17958" y="12703"/>
                    <a:pt x="18628" y="11384"/>
                    <a:pt x="18963" y="10147"/>
                  </a:cubicBezTo>
                  <a:cubicBezTo>
                    <a:pt x="19298" y="8911"/>
                    <a:pt x="19298" y="7757"/>
                    <a:pt x="18879" y="7179"/>
                  </a:cubicBezTo>
                  <a:cubicBezTo>
                    <a:pt x="18460" y="6602"/>
                    <a:pt x="17623" y="6602"/>
                    <a:pt x="16786" y="6685"/>
                  </a:cubicBezTo>
                  <a:cubicBezTo>
                    <a:pt x="15949" y="6767"/>
                    <a:pt x="15112" y="6932"/>
                    <a:pt x="14274" y="8004"/>
                  </a:cubicBezTo>
                  <a:cubicBezTo>
                    <a:pt x="13437" y="9076"/>
                    <a:pt x="12600" y="11054"/>
                    <a:pt x="12516" y="12868"/>
                  </a:cubicBezTo>
                  <a:cubicBezTo>
                    <a:pt x="12433" y="14682"/>
                    <a:pt x="13102" y="16331"/>
                    <a:pt x="13940" y="17320"/>
                  </a:cubicBezTo>
                  <a:cubicBezTo>
                    <a:pt x="14777" y="18309"/>
                    <a:pt x="15781" y="18639"/>
                    <a:pt x="16619" y="18557"/>
                  </a:cubicBezTo>
                  <a:cubicBezTo>
                    <a:pt x="17456" y="18474"/>
                    <a:pt x="18126" y="17979"/>
                    <a:pt x="18795" y="16495"/>
                  </a:cubicBezTo>
                  <a:cubicBezTo>
                    <a:pt x="19465" y="15011"/>
                    <a:pt x="20135" y="12538"/>
                    <a:pt x="20470" y="10889"/>
                  </a:cubicBezTo>
                  <a:cubicBezTo>
                    <a:pt x="20805" y="9240"/>
                    <a:pt x="20805" y="8416"/>
                    <a:pt x="20888" y="8004"/>
                  </a:cubicBezTo>
                  <a:cubicBezTo>
                    <a:pt x="20972" y="7592"/>
                    <a:pt x="21140" y="7592"/>
                    <a:pt x="21307" y="7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226050" y="330266"/>
              <a:ext cx="139700" cy="15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4700"/>
                  </a:moveTo>
                  <a:cubicBezTo>
                    <a:pt x="1309" y="9138"/>
                    <a:pt x="2618" y="13577"/>
                    <a:pt x="3273" y="16536"/>
                  </a:cubicBezTo>
                  <a:cubicBezTo>
                    <a:pt x="3927" y="19495"/>
                    <a:pt x="3927" y="20974"/>
                    <a:pt x="3764" y="20974"/>
                  </a:cubicBezTo>
                  <a:cubicBezTo>
                    <a:pt x="3600" y="20974"/>
                    <a:pt x="3273" y="19495"/>
                    <a:pt x="3436" y="15944"/>
                  </a:cubicBezTo>
                  <a:cubicBezTo>
                    <a:pt x="3600" y="12393"/>
                    <a:pt x="4255" y="6771"/>
                    <a:pt x="5236" y="3516"/>
                  </a:cubicBezTo>
                  <a:cubicBezTo>
                    <a:pt x="6218" y="262"/>
                    <a:pt x="7527" y="-626"/>
                    <a:pt x="10309" y="410"/>
                  </a:cubicBezTo>
                  <a:cubicBezTo>
                    <a:pt x="13091" y="1445"/>
                    <a:pt x="17345" y="4404"/>
                    <a:pt x="19473" y="7955"/>
                  </a:cubicBezTo>
                  <a:cubicBezTo>
                    <a:pt x="21600" y="11506"/>
                    <a:pt x="21600" y="15648"/>
                    <a:pt x="21600" y="19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391150" y="134160"/>
              <a:ext cx="120650" cy="37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8801"/>
                  </a:moveTo>
                  <a:cubicBezTo>
                    <a:pt x="1516" y="6253"/>
                    <a:pt x="3032" y="3705"/>
                    <a:pt x="4358" y="2127"/>
                  </a:cubicBezTo>
                  <a:cubicBezTo>
                    <a:pt x="5684" y="550"/>
                    <a:pt x="6821" y="-57"/>
                    <a:pt x="7579" y="4"/>
                  </a:cubicBezTo>
                  <a:cubicBezTo>
                    <a:pt x="8337" y="64"/>
                    <a:pt x="8716" y="792"/>
                    <a:pt x="8526" y="3401"/>
                  </a:cubicBezTo>
                  <a:cubicBezTo>
                    <a:pt x="8337" y="6010"/>
                    <a:pt x="7579" y="10500"/>
                    <a:pt x="8147" y="13716"/>
                  </a:cubicBezTo>
                  <a:cubicBezTo>
                    <a:pt x="8716" y="16932"/>
                    <a:pt x="10611" y="18873"/>
                    <a:pt x="12316" y="20026"/>
                  </a:cubicBezTo>
                  <a:cubicBezTo>
                    <a:pt x="14021" y="21179"/>
                    <a:pt x="15537" y="21543"/>
                    <a:pt x="16863" y="21482"/>
                  </a:cubicBezTo>
                  <a:cubicBezTo>
                    <a:pt x="18189" y="21422"/>
                    <a:pt x="19326" y="20936"/>
                    <a:pt x="20084" y="20390"/>
                  </a:cubicBezTo>
                  <a:cubicBezTo>
                    <a:pt x="20842" y="19844"/>
                    <a:pt x="21221" y="19237"/>
                    <a:pt x="21600" y="18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392146" y="313090"/>
              <a:ext cx="17045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7074" y="21600"/>
                  </a:moveTo>
                  <a:cubicBezTo>
                    <a:pt x="5741" y="21600"/>
                    <a:pt x="4407" y="21600"/>
                    <a:pt x="2941" y="21600"/>
                  </a:cubicBezTo>
                  <a:cubicBezTo>
                    <a:pt x="1474" y="21600"/>
                    <a:pt x="-126" y="21600"/>
                    <a:pt x="7" y="21086"/>
                  </a:cubicBezTo>
                  <a:cubicBezTo>
                    <a:pt x="141" y="20571"/>
                    <a:pt x="2007" y="19543"/>
                    <a:pt x="5874" y="15943"/>
                  </a:cubicBezTo>
                  <a:cubicBezTo>
                    <a:pt x="9741" y="12343"/>
                    <a:pt x="15607" y="6171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146800" y="74880"/>
              <a:ext cx="209550" cy="61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9757"/>
                  </a:moveTo>
                  <a:cubicBezTo>
                    <a:pt x="1527" y="12448"/>
                    <a:pt x="3055" y="15138"/>
                    <a:pt x="3709" y="16932"/>
                  </a:cubicBezTo>
                  <a:cubicBezTo>
                    <a:pt x="4364" y="18726"/>
                    <a:pt x="4145" y="19623"/>
                    <a:pt x="3491" y="20333"/>
                  </a:cubicBezTo>
                  <a:cubicBezTo>
                    <a:pt x="2836" y="21043"/>
                    <a:pt x="1745" y="21566"/>
                    <a:pt x="1091" y="21566"/>
                  </a:cubicBezTo>
                  <a:cubicBezTo>
                    <a:pt x="436" y="21566"/>
                    <a:pt x="218" y="21043"/>
                    <a:pt x="327" y="19286"/>
                  </a:cubicBezTo>
                  <a:cubicBezTo>
                    <a:pt x="436" y="17530"/>
                    <a:pt x="873" y="14540"/>
                    <a:pt x="1855" y="11588"/>
                  </a:cubicBezTo>
                  <a:cubicBezTo>
                    <a:pt x="2836" y="8636"/>
                    <a:pt x="4364" y="5721"/>
                    <a:pt x="5455" y="3927"/>
                  </a:cubicBezTo>
                  <a:cubicBezTo>
                    <a:pt x="6545" y="2133"/>
                    <a:pt x="7200" y="1461"/>
                    <a:pt x="8073" y="938"/>
                  </a:cubicBezTo>
                  <a:cubicBezTo>
                    <a:pt x="8945" y="414"/>
                    <a:pt x="10036" y="41"/>
                    <a:pt x="10909" y="3"/>
                  </a:cubicBezTo>
                  <a:cubicBezTo>
                    <a:pt x="11782" y="-34"/>
                    <a:pt x="12436" y="265"/>
                    <a:pt x="13418" y="1573"/>
                  </a:cubicBezTo>
                  <a:cubicBezTo>
                    <a:pt x="14400" y="2881"/>
                    <a:pt x="15709" y="5198"/>
                    <a:pt x="15709" y="7104"/>
                  </a:cubicBezTo>
                  <a:cubicBezTo>
                    <a:pt x="15709" y="9010"/>
                    <a:pt x="14400" y="10504"/>
                    <a:pt x="12873" y="11476"/>
                  </a:cubicBezTo>
                  <a:cubicBezTo>
                    <a:pt x="11345" y="12448"/>
                    <a:pt x="9600" y="12896"/>
                    <a:pt x="8182" y="13158"/>
                  </a:cubicBezTo>
                  <a:cubicBezTo>
                    <a:pt x="6764" y="13419"/>
                    <a:pt x="5673" y="13494"/>
                    <a:pt x="4800" y="13382"/>
                  </a:cubicBezTo>
                  <a:cubicBezTo>
                    <a:pt x="3927" y="13270"/>
                    <a:pt x="3273" y="12971"/>
                    <a:pt x="3164" y="13008"/>
                  </a:cubicBezTo>
                  <a:cubicBezTo>
                    <a:pt x="3055" y="13046"/>
                    <a:pt x="3491" y="13419"/>
                    <a:pt x="5345" y="14316"/>
                  </a:cubicBezTo>
                  <a:cubicBezTo>
                    <a:pt x="7200" y="15213"/>
                    <a:pt x="10473" y="16633"/>
                    <a:pt x="13418" y="17493"/>
                  </a:cubicBezTo>
                  <a:cubicBezTo>
                    <a:pt x="16364" y="18352"/>
                    <a:pt x="18982" y="18651"/>
                    <a:pt x="21600" y="18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445250" y="131057"/>
              <a:ext cx="184150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18"/>
                  </a:moveTo>
                  <a:cubicBezTo>
                    <a:pt x="1241" y="7494"/>
                    <a:pt x="2483" y="10469"/>
                    <a:pt x="3600" y="13169"/>
                  </a:cubicBezTo>
                  <a:cubicBezTo>
                    <a:pt x="4717" y="15869"/>
                    <a:pt x="5710" y="18294"/>
                    <a:pt x="6703" y="19727"/>
                  </a:cubicBezTo>
                  <a:cubicBezTo>
                    <a:pt x="7697" y="21159"/>
                    <a:pt x="8690" y="21600"/>
                    <a:pt x="9559" y="21600"/>
                  </a:cubicBezTo>
                  <a:cubicBezTo>
                    <a:pt x="10428" y="21600"/>
                    <a:pt x="11172" y="21159"/>
                    <a:pt x="12538" y="19010"/>
                  </a:cubicBezTo>
                  <a:cubicBezTo>
                    <a:pt x="13903" y="16861"/>
                    <a:pt x="15890" y="13004"/>
                    <a:pt x="17255" y="9808"/>
                  </a:cubicBezTo>
                  <a:cubicBezTo>
                    <a:pt x="18621" y="6612"/>
                    <a:pt x="19366" y="4078"/>
                    <a:pt x="19986" y="2424"/>
                  </a:cubicBezTo>
                  <a:cubicBezTo>
                    <a:pt x="20607" y="771"/>
                    <a:pt x="21103" y="0"/>
                    <a:pt x="21352" y="0"/>
                  </a:cubicBezTo>
                  <a:cubicBezTo>
                    <a:pt x="21600" y="0"/>
                    <a:pt x="21600" y="771"/>
                    <a:pt x="21600" y="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540500" y="386901"/>
              <a:ext cx="190500" cy="27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6616"/>
                  </a:moveTo>
                  <a:cubicBezTo>
                    <a:pt x="21120" y="4967"/>
                    <a:pt x="20640" y="3319"/>
                    <a:pt x="19800" y="2164"/>
                  </a:cubicBezTo>
                  <a:cubicBezTo>
                    <a:pt x="18960" y="1010"/>
                    <a:pt x="17760" y="351"/>
                    <a:pt x="16440" y="103"/>
                  </a:cubicBezTo>
                  <a:cubicBezTo>
                    <a:pt x="15120" y="-144"/>
                    <a:pt x="13680" y="21"/>
                    <a:pt x="12840" y="928"/>
                  </a:cubicBezTo>
                  <a:cubicBezTo>
                    <a:pt x="12000" y="1835"/>
                    <a:pt x="11760" y="3483"/>
                    <a:pt x="13200" y="6204"/>
                  </a:cubicBezTo>
                  <a:cubicBezTo>
                    <a:pt x="14640" y="8925"/>
                    <a:pt x="17760" y="12717"/>
                    <a:pt x="19320" y="15025"/>
                  </a:cubicBezTo>
                  <a:cubicBezTo>
                    <a:pt x="20880" y="17334"/>
                    <a:pt x="20880" y="18158"/>
                    <a:pt x="18240" y="19065"/>
                  </a:cubicBezTo>
                  <a:cubicBezTo>
                    <a:pt x="15600" y="19972"/>
                    <a:pt x="10320" y="20961"/>
                    <a:pt x="6840" y="21209"/>
                  </a:cubicBezTo>
                  <a:cubicBezTo>
                    <a:pt x="3360" y="21456"/>
                    <a:pt x="1680" y="20961"/>
                    <a:pt x="0" y="20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3500" y="916340"/>
              <a:ext cx="6629400" cy="13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5429"/>
                  </a:moveTo>
                  <a:cubicBezTo>
                    <a:pt x="207" y="17143"/>
                    <a:pt x="414" y="18857"/>
                    <a:pt x="631" y="19886"/>
                  </a:cubicBezTo>
                  <a:cubicBezTo>
                    <a:pt x="848" y="20914"/>
                    <a:pt x="1076" y="21257"/>
                    <a:pt x="1290" y="21429"/>
                  </a:cubicBezTo>
                  <a:cubicBezTo>
                    <a:pt x="1503" y="21600"/>
                    <a:pt x="1703" y="21600"/>
                    <a:pt x="1924" y="21257"/>
                  </a:cubicBezTo>
                  <a:cubicBezTo>
                    <a:pt x="2145" y="20914"/>
                    <a:pt x="2386" y="20229"/>
                    <a:pt x="2641" y="19543"/>
                  </a:cubicBezTo>
                  <a:cubicBezTo>
                    <a:pt x="2897" y="18857"/>
                    <a:pt x="3166" y="18171"/>
                    <a:pt x="3445" y="17314"/>
                  </a:cubicBezTo>
                  <a:cubicBezTo>
                    <a:pt x="3724" y="16457"/>
                    <a:pt x="4014" y="15429"/>
                    <a:pt x="4234" y="14743"/>
                  </a:cubicBezTo>
                  <a:cubicBezTo>
                    <a:pt x="4455" y="14057"/>
                    <a:pt x="4607" y="13714"/>
                    <a:pt x="4845" y="13029"/>
                  </a:cubicBezTo>
                  <a:cubicBezTo>
                    <a:pt x="5083" y="12343"/>
                    <a:pt x="5407" y="11314"/>
                    <a:pt x="5748" y="10286"/>
                  </a:cubicBezTo>
                  <a:cubicBezTo>
                    <a:pt x="6090" y="9257"/>
                    <a:pt x="6448" y="8229"/>
                    <a:pt x="6731" y="7371"/>
                  </a:cubicBezTo>
                  <a:cubicBezTo>
                    <a:pt x="7014" y="6514"/>
                    <a:pt x="7221" y="5829"/>
                    <a:pt x="7403" y="5314"/>
                  </a:cubicBezTo>
                  <a:cubicBezTo>
                    <a:pt x="7586" y="4800"/>
                    <a:pt x="7745" y="4457"/>
                    <a:pt x="7934" y="4114"/>
                  </a:cubicBezTo>
                  <a:cubicBezTo>
                    <a:pt x="8124" y="3771"/>
                    <a:pt x="8345" y="3429"/>
                    <a:pt x="8645" y="3086"/>
                  </a:cubicBezTo>
                  <a:cubicBezTo>
                    <a:pt x="8945" y="2743"/>
                    <a:pt x="9324" y="2400"/>
                    <a:pt x="9617" y="2057"/>
                  </a:cubicBezTo>
                  <a:cubicBezTo>
                    <a:pt x="9910" y="1714"/>
                    <a:pt x="10117" y="1371"/>
                    <a:pt x="10328" y="1029"/>
                  </a:cubicBezTo>
                  <a:cubicBezTo>
                    <a:pt x="10538" y="686"/>
                    <a:pt x="10752" y="343"/>
                    <a:pt x="10962" y="171"/>
                  </a:cubicBezTo>
                  <a:cubicBezTo>
                    <a:pt x="11172" y="0"/>
                    <a:pt x="11379" y="0"/>
                    <a:pt x="11590" y="0"/>
                  </a:cubicBezTo>
                  <a:cubicBezTo>
                    <a:pt x="11800" y="0"/>
                    <a:pt x="12014" y="0"/>
                    <a:pt x="12214" y="0"/>
                  </a:cubicBezTo>
                  <a:cubicBezTo>
                    <a:pt x="12414" y="0"/>
                    <a:pt x="12600" y="0"/>
                    <a:pt x="12907" y="0"/>
                  </a:cubicBezTo>
                  <a:cubicBezTo>
                    <a:pt x="13214" y="0"/>
                    <a:pt x="13641" y="0"/>
                    <a:pt x="13959" y="0"/>
                  </a:cubicBezTo>
                  <a:cubicBezTo>
                    <a:pt x="14276" y="0"/>
                    <a:pt x="14483" y="0"/>
                    <a:pt x="14679" y="0"/>
                  </a:cubicBezTo>
                  <a:cubicBezTo>
                    <a:pt x="14876" y="0"/>
                    <a:pt x="15062" y="0"/>
                    <a:pt x="15359" y="171"/>
                  </a:cubicBezTo>
                  <a:cubicBezTo>
                    <a:pt x="15655" y="343"/>
                    <a:pt x="16062" y="686"/>
                    <a:pt x="16355" y="1029"/>
                  </a:cubicBezTo>
                  <a:cubicBezTo>
                    <a:pt x="16648" y="1371"/>
                    <a:pt x="16828" y="1714"/>
                    <a:pt x="17010" y="1886"/>
                  </a:cubicBezTo>
                  <a:cubicBezTo>
                    <a:pt x="17193" y="2057"/>
                    <a:pt x="17379" y="2057"/>
                    <a:pt x="17645" y="2400"/>
                  </a:cubicBezTo>
                  <a:cubicBezTo>
                    <a:pt x="17910" y="2743"/>
                    <a:pt x="18255" y="3429"/>
                    <a:pt x="18583" y="3943"/>
                  </a:cubicBezTo>
                  <a:cubicBezTo>
                    <a:pt x="18910" y="4457"/>
                    <a:pt x="19221" y="4800"/>
                    <a:pt x="19572" y="5314"/>
                  </a:cubicBezTo>
                  <a:cubicBezTo>
                    <a:pt x="19924" y="5829"/>
                    <a:pt x="20317" y="6514"/>
                    <a:pt x="20662" y="7371"/>
                  </a:cubicBezTo>
                  <a:cubicBezTo>
                    <a:pt x="21007" y="8229"/>
                    <a:pt x="21303" y="9257"/>
                    <a:pt x="21600" y="1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39750" y="1113190"/>
              <a:ext cx="6108700" cy="16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060"/>
                  </a:moveTo>
                  <a:cubicBezTo>
                    <a:pt x="232" y="21330"/>
                    <a:pt x="464" y="21600"/>
                    <a:pt x="711" y="21465"/>
                  </a:cubicBezTo>
                  <a:cubicBezTo>
                    <a:pt x="958" y="21330"/>
                    <a:pt x="1220" y="20790"/>
                    <a:pt x="1508" y="20250"/>
                  </a:cubicBezTo>
                  <a:cubicBezTo>
                    <a:pt x="1796" y="19710"/>
                    <a:pt x="2111" y="19170"/>
                    <a:pt x="2399" y="18495"/>
                  </a:cubicBezTo>
                  <a:cubicBezTo>
                    <a:pt x="2687" y="17820"/>
                    <a:pt x="2949" y="17010"/>
                    <a:pt x="3226" y="16200"/>
                  </a:cubicBezTo>
                  <a:cubicBezTo>
                    <a:pt x="3503" y="15390"/>
                    <a:pt x="3795" y="14580"/>
                    <a:pt x="4090" y="13770"/>
                  </a:cubicBezTo>
                  <a:cubicBezTo>
                    <a:pt x="4386" y="12960"/>
                    <a:pt x="4685" y="12150"/>
                    <a:pt x="5000" y="11340"/>
                  </a:cubicBezTo>
                  <a:cubicBezTo>
                    <a:pt x="5314" y="10530"/>
                    <a:pt x="5643" y="9720"/>
                    <a:pt x="5898" y="9045"/>
                  </a:cubicBezTo>
                  <a:cubicBezTo>
                    <a:pt x="6152" y="8370"/>
                    <a:pt x="6332" y="7830"/>
                    <a:pt x="6500" y="7425"/>
                  </a:cubicBezTo>
                  <a:cubicBezTo>
                    <a:pt x="6669" y="7020"/>
                    <a:pt x="6826" y="6750"/>
                    <a:pt x="7005" y="6480"/>
                  </a:cubicBezTo>
                  <a:cubicBezTo>
                    <a:pt x="7185" y="6210"/>
                    <a:pt x="7387" y="5940"/>
                    <a:pt x="7567" y="5805"/>
                  </a:cubicBezTo>
                  <a:cubicBezTo>
                    <a:pt x="7746" y="5670"/>
                    <a:pt x="7904" y="5670"/>
                    <a:pt x="8079" y="5535"/>
                  </a:cubicBezTo>
                  <a:cubicBezTo>
                    <a:pt x="8255" y="5400"/>
                    <a:pt x="8450" y="5130"/>
                    <a:pt x="8641" y="4860"/>
                  </a:cubicBezTo>
                  <a:cubicBezTo>
                    <a:pt x="8832" y="4590"/>
                    <a:pt x="9019" y="4320"/>
                    <a:pt x="9202" y="4185"/>
                  </a:cubicBezTo>
                  <a:cubicBezTo>
                    <a:pt x="9385" y="4050"/>
                    <a:pt x="9565" y="4050"/>
                    <a:pt x="9745" y="3915"/>
                  </a:cubicBezTo>
                  <a:cubicBezTo>
                    <a:pt x="9924" y="3780"/>
                    <a:pt x="10104" y="3510"/>
                    <a:pt x="10302" y="3240"/>
                  </a:cubicBezTo>
                  <a:cubicBezTo>
                    <a:pt x="10501" y="2970"/>
                    <a:pt x="10718" y="2700"/>
                    <a:pt x="10909" y="2565"/>
                  </a:cubicBezTo>
                  <a:cubicBezTo>
                    <a:pt x="11099" y="2430"/>
                    <a:pt x="11264" y="2430"/>
                    <a:pt x="11447" y="2430"/>
                  </a:cubicBezTo>
                  <a:cubicBezTo>
                    <a:pt x="11631" y="2430"/>
                    <a:pt x="11833" y="2430"/>
                    <a:pt x="12031" y="2295"/>
                  </a:cubicBezTo>
                  <a:cubicBezTo>
                    <a:pt x="12230" y="2160"/>
                    <a:pt x="12424" y="1890"/>
                    <a:pt x="12630" y="1755"/>
                  </a:cubicBezTo>
                  <a:cubicBezTo>
                    <a:pt x="12836" y="1620"/>
                    <a:pt x="13053" y="1620"/>
                    <a:pt x="13244" y="1485"/>
                  </a:cubicBezTo>
                  <a:cubicBezTo>
                    <a:pt x="13435" y="1350"/>
                    <a:pt x="13599" y="1080"/>
                    <a:pt x="13794" y="945"/>
                  </a:cubicBezTo>
                  <a:cubicBezTo>
                    <a:pt x="13988" y="810"/>
                    <a:pt x="14213" y="810"/>
                    <a:pt x="14407" y="810"/>
                  </a:cubicBezTo>
                  <a:cubicBezTo>
                    <a:pt x="14602" y="810"/>
                    <a:pt x="14767" y="810"/>
                    <a:pt x="14946" y="675"/>
                  </a:cubicBezTo>
                  <a:cubicBezTo>
                    <a:pt x="15126" y="540"/>
                    <a:pt x="15321" y="270"/>
                    <a:pt x="15511" y="135"/>
                  </a:cubicBezTo>
                  <a:cubicBezTo>
                    <a:pt x="15702" y="0"/>
                    <a:pt x="15889" y="0"/>
                    <a:pt x="16069" y="0"/>
                  </a:cubicBezTo>
                  <a:cubicBezTo>
                    <a:pt x="16249" y="0"/>
                    <a:pt x="16421" y="0"/>
                    <a:pt x="16675" y="0"/>
                  </a:cubicBezTo>
                  <a:cubicBezTo>
                    <a:pt x="16930" y="0"/>
                    <a:pt x="17267" y="0"/>
                    <a:pt x="17585" y="135"/>
                  </a:cubicBezTo>
                  <a:cubicBezTo>
                    <a:pt x="17903" y="270"/>
                    <a:pt x="18202" y="540"/>
                    <a:pt x="18486" y="945"/>
                  </a:cubicBezTo>
                  <a:cubicBezTo>
                    <a:pt x="18771" y="1350"/>
                    <a:pt x="19040" y="1890"/>
                    <a:pt x="19336" y="2430"/>
                  </a:cubicBezTo>
                  <a:cubicBezTo>
                    <a:pt x="19632" y="2970"/>
                    <a:pt x="19953" y="3510"/>
                    <a:pt x="20309" y="4320"/>
                  </a:cubicBezTo>
                  <a:cubicBezTo>
                    <a:pt x="20664" y="5130"/>
                    <a:pt x="21054" y="6210"/>
                    <a:pt x="21274" y="6885"/>
                  </a:cubicBezTo>
                  <a:cubicBezTo>
                    <a:pt x="21495" y="7560"/>
                    <a:pt x="21548" y="783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061200" y="58614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048500" y="789340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61950" y="1704927"/>
              <a:ext cx="256926" cy="56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057" fill="norm" stroke="1" extrusionOk="0">
                  <a:moveTo>
                    <a:pt x="0" y="2312"/>
                  </a:moveTo>
                  <a:cubicBezTo>
                    <a:pt x="176" y="4040"/>
                    <a:pt x="351" y="5768"/>
                    <a:pt x="1405" y="8164"/>
                  </a:cubicBezTo>
                  <a:cubicBezTo>
                    <a:pt x="2459" y="10559"/>
                    <a:pt x="4390" y="13622"/>
                    <a:pt x="5707" y="15822"/>
                  </a:cubicBezTo>
                  <a:cubicBezTo>
                    <a:pt x="7024" y="18021"/>
                    <a:pt x="7727" y="19356"/>
                    <a:pt x="8166" y="20220"/>
                  </a:cubicBezTo>
                  <a:cubicBezTo>
                    <a:pt x="8605" y="21084"/>
                    <a:pt x="8780" y="21477"/>
                    <a:pt x="8341" y="20417"/>
                  </a:cubicBezTo>
                  <a:cubicBezTo>
                    <a:pt x="7902" y="19356"/>
                    <a:pt x="6849" y="16843"/>
                    <a:pt x="6234" y="14094"/>
                  </a:cubicBezTo>
                  <a:cubicBezTo>
                    <a:pt x="5620" y="11345"/>
                    <a:pt x="5444" y="8360"/>
                    <a:pt x="5620" y="6200"/>
                  </a:cubicBezTo>
                  <a:cubicBezTo>
                    <a:pt x="5795" y="4040"/>
                    <a:pt x="6322" y="2705"/>
                    <a:pt x="6849" y="1762"/>
                  </a:cubicBezTo>
                  <a:cubicBezTo>
                    <a:pt x="7376" y="820"/>
                    <a:pt x="7902" y="270"/>
                    <a:pt x="8693" y="73"/>
                  </a:cubicBezTo>
                  <a:cubicBezTo>
                    <a:pt x="9483" y="-123"/>
                    <a:pt x="10537" y="34"/>
                    <a:pt x="12380" y="1016"/>
                  </a:cubicBezTo>
                  <a:cubicBezTo>
                    <a:pt x="14224" y="1998"/>
                    <a:pt x="16859" y="3804"/>
                    <a:pt x="18702" y="5964"/>
                  </a:cubicBezTo>
                  <a:cubicBezTo>
                    <a:pt x="20546" y="8124"/>
                    <a:pt x="21600" y="10638"/>
                    <a:pt x="21249" y="12955"/>
                  </a:cubicBezTo>
                  <a:cubicBezTo>
                    <a:pt x="20898" y="15272"/>
                    <a:pt x="19141" y="17393"/>
                    <a:pt x="16332" y="18728"/>
                  </a:cubicBezTo>
                  <a:cubicBezTo>
                    <a:pt x="13522" y="20063"/>
                    <a:pt x="9659" y="20613"/>
                    <a:pt x="7288" y="20849"/>
                  </a:cubicBezTo>
                  <a:cubicBezTo>
                    <a:pt x="4917" y="21084"/>
                    <a:pt x="4039" y="21006"/>
                    <a:pt x="3863" y="20809"/>
                  </a:cubicBezTo>
                  <a:cubicBezTo>
                    <a:pt x="3688" y="20613"/>
                    <a:pt x="4215" y="20299"/>
                    <a:pt x="5356" y="19985"/>
                  </a:cubicBezTo>
                  <a:cubicBezTo>
                    <a:pt x="6498" y="19670"/>
                    <a:pt x="8254" y="19356"/>
                    <a:pt x="10010" y="19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58771" y="1995840"/>
              <a:ext cx="16833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3652" y="21600"/>
                  </a:moveTo>
                  <a:cubicBezTo>
                    <a:pt x="1762" y="18000"/>
                    <a:pt x="-128" y="14400"/>
                    <a:pt x="7" y="11400"/>
                  </a:cubicBezTo>
                  <a:cubicBezTo>
                    <a:pt x="142" y="8400"/>
                    <a:pt x="2302" y="6000"/>
                    <a:pt x="6217" y="4200"/>
                  </a:cubicBezTo>
                  <a:cubicBezTo>
                    <a:pt x="10132" y="2400"/>
                    <a:pt x="15802" y="1200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84958" y="2116490"/>
              <a:ext cx="186592" cy="6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60" fill="norm" stroke="1" extrusionOk="0">
                  <a:moveTo>
                    <a:pt x="6833" y="2160"/>
                  </a:moveTo>
                  <a:cubicBezTo>
                    <a:pt x="5134" y="5760"/>
                    <a:pt x="3435" y="9360"/>
                    <a:pt x="2101" y="12600"/>
                  </a:cubicBezTo>
                  <a:cubicBezTo>
                    <a:pt x="766" y="15840"/>
                    <a:pt x="-205" y="18720"/>
                    <a:pt x="38" y="20160"/>
                  </a:cubicBezTo>
                  <a:cubicBezTo>
                    <a:pt x="280" y="21600"/>
                    <a:pt x="1737" y="21600"/>
                    <a:pt x="5498" y="18000"/>
                  </a:cubicBezTo>
                  <a:cubicBezTo>
                    <a:pt x="9260" y="14400"/>
                    <a:pt x="15328" y="7200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143261" y="1644156"/>
              <a:ext cx="285490" cy="67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89" fill="norm" stroke="1" extrusionOk="0">
                  <a:moveTo>
                    <a:pt x="17824" y="2507"/>
                  </a:moveTo>
                  <a:cubicBezTo>
                    <a:pt x="16885" y="1630"/>
                    <a:pt x="15946" y="752"/>
                    <a:pt x="14068" y="314"/>
                  </a:cubicBezTo>
                  <a:cubicBezTo>
                    <a:pt x="12189" y="-125"/>
                    <a:pt x="9372" y="-125"/>
                    <a:pt x="6711" y="449"/>
                  </a:cubicBezTo>
                  <a:cubicBezTo>
                    <a:pt x="4050" y="1022"/>
                    <a:pt x="1546" y="2170"/>
                    <a:pt x="528" y="3115"/>
                  </a:cubicBezTo>
                  <a:cubicBezTo>
                    <a:pt x="-489" y="4060"/>
                    <a:pt x="-19" y="4802"/>
                    <a:pt x="1781" y="5680"/>
                  </a:cubicBezTo>
                  <a:cubicBezTo>
                    <a:pt x="3581" y="6557"/>
                    <a:pt x="6711" y="7570"/>
                    <a:pt x="8511" y="8515"/>
                  </a:cubicBezTo>
                  <a:cubicBezTo>
                    <a:pt x="10311" y="9460"/>
                    <a:pt x="10781" y="10338"/>
                    <a:pt x="10389" y="10979"/>
                  </a:cubicBezTo>
                  <a:cubicBezTo>
                    <a:pt x="9998" y="11620"/>
                    <a:pt x="8746" y="12025"/>
                    <a:pt x="7728" y="12194"/>
                  </a:cubicBezTo>
                  <a:cubicBezTo>
                    <a:pt x="6711" y="12363"/>
                    <a:pt x="5928" y="12295"/>
                    <a:pt x="5928" y="12295"/>
                  </a:cubicBezTo>
                  <a:cubicBezTo>
                    <a:pt x="5928" y="12295"/>
                    <a:pt x="6711" y="12363"/>
                    <a:pt x="7728" y="12666"/>
                  </a:cubicBezTo>
                  <a:cubicBezTo>
                    <a:pt x="8746" y="12970"/>
                    <a:pt x="9998" y="13510"/>
                    <a:pt x="10311" y="14455"/>
                  </a:cubicBezTo>
                  <a:cubicBezTo>
                    <a:pt x="10624" y="15400"/>
                    <a:pt x="9998" y="16750"/>
                    <a:pt x="9450" y="17796"/>
                  </a:cubicBezTo>
                  <a:cubicBezTo>
                    <a:pt x="8902" y="18843"/>
                    <a:pt x="8433" y="19585"/>
                    <a:pt x="8198" y="20125"/>
                  </a:cubicBezTo>
                  <a:cubicBezTo>
                    <a:pt x="7963" y="20665"/>
                    <a:pt x="7963" y="21002"/>
                    <a:pt x="8354" y="21205"/>
                  </a:cubicBezTo>
                  <a:cubicBezTo>
                    <a:pt x="8746" y="21407"/>
                    <a:pt x="9528" y="21475"/>
                    <a:pt x="11720" y="21239"/>
                  </a:cubicBezTo>
                  <a:cubicBezTo>
                    <a:pt x="13911" y="21002"/>
                    <a:pt x="17511" y="20463"/>
                    <a:pt x="21111" y="19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807262" y="1860830"/>
              <a:ext cx="139489" cy="28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230" fill="norm" stroke="1" extrusionOk="0">
                  <a:moveTo>
                    <a:pt x="12577" y="123"/>
                  </a:moveTo>
                  <a:cubicBezTo>
                    <a:pt x="10385" y="-34"/>
                    <a:pt x="8194" y="-192"/>
                    <a:pt x="6159" y="675"/>
                  </a:cubicBezTo>
                  <a:cubicBezTo>
                    <a:pt x="4125" y="1542"/>
                    <a:pt x="2246" y="3434"/>
                    <a:pt x="1151" y="6666"/>
                  </a:cubicBezTo>
                  <a:cubicBezTo>
                    <a:pt x="55" y="9899"/>
                    <a:pt x="-258" y="14471"/>
                    <a:pt x="212" y="17151"/>
                  </a:cubicBezTo>
                  <a:cubicBezTo>
                    <a:pt x="681" y="19831"/>
                    <a:pt x="1933" y="20620"/>
                    <a:pt x="3655" y="21014"/>
                  </a:cubicBezTo>
                  <a:cubicBezTo>
                    <a:pt x="5377" y="21408"/>
                    <a:pt x="7568" y="21408"/>
                    <a:pt x="10699" y="19753"/>
                  </a:cubicBezTo>
                  <a:cubicBezTo>
                    <a:pt x="13829" y="18097"/>
                    <a:pt x="17899" y="14786"/>
                    <a:pt x="19620" y="11712"/>
                  </a:cubicBezTo>
                  <a:cubicBezTo>
                    <a:pt x="21342" y="8637"/>
                    <a:pt x="20716" y="5799"/>
                    <a:pt x="18838" y="4065"/>
                  </a:cubicBezTo>
                  <a:cubicBezTo>
                    <a:pt x="16959" y="2331"/>
                    <a:pt x="13829" y="1700"/>
                    <a:pt x="11168" y="2488"/>
                  </a:cubicBezTo>
                  <a:cubicBezTo>
                    <a:pt x="8507" y="3277"/>
                    <a:pt x="6316" y="5484"/>
                    <a:pt x="4125" y="7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072216" y="2021240"/>
              <a:ext cx="1693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8000"/>
                    <a:pt x="0" y="14400"/>
                    <a:pt x="0" y="10800"/>
                  </a:cubicBezTo>
                  <a:cubicBezTo>
                    <a:pt x="0" y="7200"/>
                    <a:pt x="108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118320" y="1843866"/>
              <a:ext cx="218480" cy="29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69" fill="norm" stroke="1" extrusionOk="0">
                  <a:moveTo>
                    <a:pt x="3954" y="4105"/>
                  </a:moveTo>
                  <a:cubicBezTo>
                    <a:pt x="2925" y="3799"/>
                    <a:pt x="1897" y="3492"/>
                    <a:pt x="1074" y="3033"/>
                  </a:cubicBezTo>
                  <a:cubicBezTo>
                    <a:pt x="251" y="2573"/>
                    <a:pt x="-366" y="1960"/>
                    <a:pt x="251" y="1424"/>
                  </a:cubicBezTo>
                  <a:cubicBezTo>
                    <a:pt x="868" y="888"/>
                    <a:pt x="2720" y="429"/>
                    <a:pt x="5394" y="199"/>
                  </a:cubicBezTo>
                  <a:cubicBezTo>
                    <a:pt x="8068" y="-31"/>
                    <a:pt x="11565" y="-31"/>
                    <a:pt x="13828" y="46"/>
                  </a:cubicBezTo>
                  <a:cubicBezTo>
                    <a:pt x="16091" y="122"/>
                    <a:pt x="17120" y="275"/>
                    <a:pt x="17943" y="812"/>
                  </a:cubicBezTo>
                  <a:cubicBezTo>
                    <a:pt x="18765" y="1348"/>
                    <a:pt x="19383" y="2267"/>
                    <a:pt x="19691" y="5024"/>
                  </a:cubicBezTo>
                  <a:cubicBezTo>
                    <a:pt x="20000" y="7782"/>
                    <a:pt x="20000" y="12378"/>
                    <a:pt x="20205" y="15441"/>
                  </a:cubicBezTo>
                  <a:cubicBezTo>
                    <a:pt x="20411" y="18505"/>
                    <a:pt x="20823" y="20037"/>
                    <a:pt x="21234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256931" y="2040653"/>
              <a:ext cx="117970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82" fill="norm" stroke="1" extrusionOk="0">
                  <a:moveTo>
                    <a:pt x="4067" y="20982"/>
                  </a:moveTo>
                  <a:cubicBezTo>
                    <a:pt x="1794" y="13782"/>
                    <a:pt x="-480" y="6582"/>
                    <a:pt x="88" y="2982"/>
                  </a:cubicBezTo>
                  <a:cubicBezTo>
                    <a:pt x="657" y="-618"/>
                    <a:pt x="4067" y="-618"/>
                    <a:pt x="8046" y="1182"/>
                  </a:cubicBezTo>
                  <a:cubicBezTo>
                    <a:pt x="12025" y="2982"/>
                    <a:pt x="16573" y="6582"/>
                    <a:pt x="2112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457450" y="2065690"/>
              <a:ext cx="762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14"/>
                    <a:pt x="12000" y="8229"/>
                    <a:pt x="8400" y="11829"/>
                  </a:cubicBezTo>
                  <a:cubicBezTo>
                    <a:pt x="4800" y="15429"/>
                    <a:pt x="24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090016" y="1884309"/>
              <a:ext cx="129700" cy="26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123" fill="norm" stroke="1" extrusionOk="0">
                  <a:moveTo>
                    <a:pt x="18908" y="5947"/>
                  </a:moveTo>
                  <a:cubicBezTo>
                    <a:pt x="16851" y="4404"/>
                    <a:pt x="14794" y="2861"/>
                    <a:pt x="12908" y="1918"/>
                  </a:cubicBezTo>
                  <a:cubicBezTo>
                    <a:pt x="11022" y="975"/>
                    <a:pt x="9308" y="633"/>
                    <a:pt x="7937" y="804"/>
                  </a:cubicBezTo>
                  <a:cubicBezTo>
                    <a:pt x="6565" y="975"/>
                    <a:pt x="5537" y="1661"/>
                    <a:pt x="3994" y="4747"/>
                  </a:cubicBezTo>
                  <a:cubicBezTo>
                    <a:pt x="2451" y="7833"/>
                    <a:pt x="394" y="13318"/>
                    <a:pt x="51" y="16661"/>
                  </a:cubicBezTo>
                  <a:cubicBezTo>
                    <a:pt x="-292" y="20004"/>
                    <a:pt x="1079" y="21204"/>
                    <a:pt x="4337" y="21118"/>
                  </a:cubicBezTo>
                  <a:cubicBezTo>
                    <a:pt x="7594" y="21033"/>
                    <a:pt x="12737" y="19661"/>
                    <a:pt x="16165" y="16918"/>
                  </a:cubicBezTo>
                  <a:cubicBezTo>
                    <a:pt x="19594" y="14175"/>
                    <a:pt x="21308" y="10061"/>
                    <a:pt x="20965" y="6890"/>
                  </a:cubicBezTo>
                  <a:cubicBezTo>
                    <a:pt x="20622" y="3718"/>
                    <a:pt x="18222" y="1490"/>
                    <a:pt x="15308" y="547"/>
                  </a:cubicBezTo>
                  <a:cubicBezTo>
                    <a:pt x="12394" y="-396"/>
                    <a:pt x="8965" y="-53"/>
                    <a:pt x="7594" y="1061"/>
                  </a:cubicBezTo>
                  <a:cubicBezTo>
                    <a:pt x="6222" y="2175"/>
                    <a:pt x="6908" y="4061"/>
                    <a:pt x="7594" y="5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337422" y="2021240"/>
              <a:ext cx="2172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7100"/>
                    <a:pt x="-1443" y="12600"/>
                    <a:pt x="1502" y="9000"/>
                  </a:cubicBezTo>
                  <a:cubicBezTo>
                    <a:pt x="4448" y="5400"/>
                    <a:pt x="12302" y="2700"/>
                    <a:pt x="201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454349" y="1853877"/>
              <a:ext cx="228651" cy="28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8" fill="norm" stroke="1" extrusionOk="0">
                  <a:moveTo>
                    <a:pt x="600" y="5802"/>
                  </a:moveTo>
                  <a:cubicBezTo>
                    <a:pt x="203" y="5020"/>
                    <a:pt x="-193" y="4237"/>
                    <a:pt x="104" y="3141"/>
                  </a:cubicBezTo>
                  <a:cubicBezTo>
                    <a:pt x="401" y="2046"/>
                    <a:pt x="1392" y="637"/>
                    <a:pt x="2879" y="168"/>
                  </a:cubicBezTo>
                  <a:cubicBezTo>
                    <a:pt x="4365" y="-302"/>
                    <a:pt x="6346" y="168"/>
                    <a:pt x="7436" y="2202"/>
                  </a:cubicBezTo>
                  <a:cubicBezTo>
                    <a:pt x="8526" y="4237"/>
                    <a:pt x="8724" y="7837"/>
                    <a:pt x="8031" y="10811"/>
                  </a:cubicBezTo>
                  <a:cubicBezTo>
                    <a:pt x="7337" y="13785"/>
                    <a:pt x="5752" y="16133"/>
                    <a:pt x="4761" y="17698"/>
                  </a:cubicBezTo>
                  <a:cubicBezTo>
                    <a:pt x="3770" y="19263"/>
                    <a:pt x="3374" y="20046"/>
                    <a:pt x="3671" y="20515"/>
                  </a:cubicBezTo>
                  <a:cubicBezTo>
                    <a:pt x="3968" y="20985"/>
                    <a:pt x="4959" y="21141"/>
                    <a:pt x="8031" y="21220"/>
                  </a:cubicBezTo>
                  <a:cubicBezTo>
                    <a:pt x="11102" y="21298"/>
                    <a:pt x="16255" y="21298"/>
                    <a:pt x="21407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625849" y="2173640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3900"/>
                    <a:pt x="15300" y="7800"/>
                    <a:pt x="11700" y="11400"/>
                  </a:cubicBezTo>
                  <a:cubicBezTo>
                    <a:pt x="8100" y="15000"/>
                    <a:pt x="4050" y="18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312871" y="1837680"/>
              <a:ext cx="119929" cy="28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910" fill="norm" stroke="1" extrusionOk="0">
                  <a:moveTo>
                    <a:pt x="12075" y="4686"/>
                  </a:moveTo>
                  <a:cubicBezTo>
                    <a:pt x="12075" y="3424"/>
                    <a:pt x="12075" y="2163"/>
                    <a:pt x="11516" y="2005"/>
                  </a:cubicBezTo>
                  <a:cubicBezTo>
                    <a:pt x="10957" y="1848"/>
                    <a:pt x="9840" y="2794"/>
                    <a:pt x="7792" y="5553"/>
                  </a:cubicBezTo>
                  <a:cubicBezTo>
                    <a:pt x="5744" y="8312"/>
                    <a:pt x="2764" y="12884"/>
                    <a:pt x="1275" y="15564"/>
                  </a:cubicBezTo>
                  <a:cubicBezTo>
                    <a:pt x="-215" y="18245"/>
                    <a:pt x="-215" y="19033"/>
                    <a:pt x="344" y="19821"/>
                  </a:cubicBezTo>
                  <a:cubicBezTo>
                    <a:pt x="902" y="20610"/>
                    <a:pt x="2019" y="21398"/>
                    <a:pt x="5371" y="20531"/>
                  </a:cubicBezTo>
                  <a:cubicBezTo>
                    <a:pt x="8723" y="19664"/>
                    <a:pt x="14309" y="17141"/>
                    <a:pt x="17475" y="13830"/>
                  </a:cubicBezTo>
                  <a:cubicBezTo>
                    <a:pt x="20640" y="10519"/>
                    <a:pt x="21385" y="6420"/>
                    <a:pt x="21013" y="3897"/>
                  </a:cubicBezTo>
                  <a:cubicBezTo>
                    <a:pt x="20640" y="1375"/>
                    <a:pt x="19151" y="429"/>
                    <a:pt x="17475" y="113"/>
                  </a:cubicBezTo>
                  <a:cubicBezTo>
                    <a:pt x="15799" y="-202"/>
                    <a:pt x="13937" y="113"/>
                    <a:pt x="12075" y="1375"/>
                  </a:cubicBezTo>
                  <a:cubicBezTo>
                    <a:pt x="10213" y="2636"/>
                    <a:pt x="8351" y="4843"/>
                    <a:pt x="6488" y="7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552950" y="2021240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728809" y="1809173"/>
              <a:ext cx="173391" cy="35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95" fill="norm" stroke="1" extrusionOk="0">
                  <a:moveTo>
                    <a:pt x="21318" y="1318"/>
                  </a:moveTo>
                  <a:cubicBezTo>
                    <a:pt x="15593" y="800"/>
                    <a:pt x="9867" y="283"/>
                    <a:pt x="6354" y="89"/>
                  </a:cubicBezTo>
                  <a:cubicBezTo>
                    <a:pt x="2841" y="-105"/>
                    <a:pt x="1540" y="24"/>
                    <a:pt x="759" y="412"/>
                  </a:cubicBezTo>
                  <a:cubicBezTo>
                    <a:pt x="-22" y="800"/>
                    <a:pt x="-282" y="1447"/>
                    <a:pt x="369" y="2676"/>
                  </a:cubicBezTo>
                  <a:cubicBezTo>
                    <a:pt x="1019" y="3905"/>
                    <a:pt x="2581" y="5715"/>
                    <a:pt x="5183" y="7979"/>
                  </a:cubicBezTo>
                  <a:cubicBezTo>
                    <a:pt x="7785" y="10242"/>
                    <a:pt x="11429" y="12958"/>
                    <a:pt x="13120" y="15093"/>
                  </a:cubicBezTo>
                  <a:cubicBezTo>
                    <a:pt x="14812" y="17227"/>
                    <a:pt x="14552" y="18779"/>
                    <a:pt x="13511" y="19749"/>
                  </a:cubicBezTo>
                  <a:cubicBezTo>
                    <a:pt x="12470" y="20719"/>
                    <a:pt x="10648" y="21107"/>
                    <a:pt x="8826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806950" y="1811690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429"/>
                    <a:pt x="11200" y="9257"/>
                    <a:pt x="14800" y="5657"/>
                  </a:cubicBezTo>
                  <a:cubicBezTo>
                    <a:pt x="18400" y="2057"/>
                    <a:pt x="200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143500" y="1606994"/>
              <a:ext cx="180064" cy="71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18" fill="norm" stroke="1" extrusionOk="0">
                  <a:moveTo>
                    <a:pt x="6028" y="45"/>
                  </a:moveTo>
                  <a:cubicBezTo>
                    <a:pt x="9042" y="-19"/>
                    <a:pt x="12056" y="-82"/>
                    <a:pt x="15070" y="361"/>
                  </a:cubicBezTo>
                  <a:cubicBezTo>
                    <a:pt x="18084" y="805"/>
                    <a:pt x="21098" y="1755"/>
                    <a:pt x="21349" y="3180"/>
                  </a:cubicBezTo>
                  <a:cubicBezTo>
                    <a:pt x="21600" y="4605"/>
                    <a:pt x="19088" y="6506"/>
                    <a:pt x="17079" y="7899"/>
                  </a:cubicBezTo>
                  <a:cubicBezTo>
                    <a:pt x="15070" y="9293"/>
                    <a:pt x="13563" y="10180"/>
                    <a:pt x="12684" y="10845"/>
                  </a:cubicBezTo>
                  <a:cubicBezTo>
                    <a:pt x="11805" y="11510"/>
                    <a:pt x="11553" y="11953"/>
                    <a:pt x="12307" y="12397"/>
                  </a:cubicBezTo>
                  <a:cubicBezTo>
                    <a:pt x="13060" y="12840"/>
                    <a:pt x="14819" y="13283"/>
                    <a:pt x="16702" y="14075"/>
                  </a:cubicBezTo>
                  <a:cubicBezTo>
                    <a:pt x="18586" y="14867"/>
                    <a:pt x="20595" y="16007"/>
                    <a:pt x="20721" y="17147"/>
                  </a:cubicBezTo>
                  <a:cubicBezTo>
                    <a:pt x="20847" y="18288"/>
                    <a:pt x="19088" y="19428"/>
                    <a:pt x="15321" y="20156"/>
                  </a:cubicBezTo>
                  <a:cubicBezTo>
                    <a:pt x="11553" y="20885"/>
                    <a:pt x="5777" y="21201"/>
                    <a:pt x="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14713" y="3126677"/>
              <a:ext cx="12337" cy="55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8" fill="norm" stroke="1" extrusionOk="0">
                  <a:moveTo>
                    <a:pt x="20982" y="1447"/>
                  </a:moveTo>
                  <a:cubicBezTo>
                    <a:pt x="13782" y="795"/>
                    <a:pt x="6582" y="143"/>
                    <a:pt x="2982" y="20"/>
                  </a:cubicBezTo>
                  <a:cubicBezTo>
                    <a:pt x="-618" y="-102"/>
                    <a:pt x="-618" y="306"/>
                    <a:pt x="1182" y="2017"/>
                  </a:cubicBezTo>
                  <a:cubicBezTo>
                    <a:pt x="2982" y="3729"/>
                    <a:pt x="6582" y="6745"/>
                    <a:pt x="6582" y="9638"/>
                  </a:cubicBezTo>
                  <a:cubicBezTo>
                    <a:pt x="6582" y="12532"/>
                    <a:pt x="2982" y="15303"/>
                    <a:pt x="2982" y="17260"/>
                  </a:cubicBezTo>
                  <a:cubicBezTo>
                    <a:pt x="2982" y="19216"/>
                    <a:pt x="6582" y="20357"/>
                    <a:pt x="10182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29499" y="3088040"/>
              <a:ext cx="34680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813" y="21600"/>
                  </a:moveTo>
                  <a:cubicBezTo>
                    <a:pt x="1027" y="21200"/>
                    <a:pt x="242" y="20800"/>
                    <a:pt x="45" y="19800"/>
                  </a:cubicBezTo>
                  <a:cubicBezTo>
                    <a:pt x="-151" y="18800"/>
                    <a:pt x="242" y="17200"/>
                    <a:pt x="2336" y="14000"/>
                  </a:cubicBezTo>
                  <a:cubicBezTo>
                    <a:pt x="4431" y="10800"/>
                    <a:pt x="8227" y="6000"/>
                    <a:pt x="11696" y="3400"/>
                  </a:cubicBezTo>
                  <a:cubicBezTo>
                    <a:pt x="15165" y="800"/>
                    <a:pt x="18307" y="400"/>
                    <a:pt x="214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39750" y="3348390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6457"/>
                    <a:pt x="11880" y="11314"/>
                    <a:pt x="15480" y="7714"/>
                  </a:cubicBezTo>
                  <a:cubicBezTo>
                    <a:pt x="19080" y="4114"/>
                    <a:pt x="2034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55650" y="3538890"/>
              <a:ext cx="165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5400" y="2224"/>
                  </a:cubicBezTo>
                  <a:cubicBezTo>
                    <a:pt x="8031" y="4447"/>
                    <a:pt x="11908" y="8894"/>
                    <a:pt x="14815" y="12494"/>
                  </a:cubicBezTo>
                  <a:cubicBezTo>
                    <a:pt x="17723" y="16094"/>
                    <a:pt x="19662" y="188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10522" y="3537394"/>
              <a:ext cx="167378" cy="31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13" fill="norm" stroke="1" extrusionOk="0">
                  <a:moveTo>
                    <a:pt x="21087" y="103"/>
                  </a:moveTo>
                  <a:cubicBezTo>
                    <a:pt x="18954" y="-42"/>
                    <a:pt x="16820" y="-187"/>
                    <a:pt x="14420" y="828"/>
                  </a:cubicBezTo>
                  <a:cubicBezTo>
                    <a:pt x="12020" y="1843"/>
                    <a:pt x="9354" y="4017"/>
                    <a:pt x="6687" y="6916"/>
                  </a:cubicBezTo>
                  <a:cubicBezTo>
                    <a:pt x="4020" y="9816"/>
                    <a:pt x="1354" y="13440"/>
                    <a:pt x="420" y="15977"/>
                  </a:cubicBezTo>
                  <a:cubicBezTo>
                    <a:pt x="-513" y="18514"/>
                    <a:pt x="287" y="19963"/>
                    <a:pt x="1087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156696" y="3184806"/>
              <a:ext cx="145055" cy="40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01" fill="norm" stroke="1" extrusionOk="0">
                  <a:moveTo>
                    <a:pt x="21453" y="913"/>
                  </a:moveTo>
                  <a:cubicBezTo>
                    <a:pt x="19262" y="582"/>
                    <a:pt x="17070" y="252"/>
                    <a:pt x="14879" y="86"/>
                  </a:cubicBezTo>
                  <a:cubicBezTo>
                    <a:pt x="12688" y="-79"/>
                    <a:pt x="10496" y="-79"/>
                    <a:pt x="8618" y="748"/>
                  </a:cubicBezTo>
                  <a:cubicBezTo>
                    <a:pt x="6740" y="1574"/>
                    <a:pt x="5175" y="3227"/>
                    <a:pt x="3453" y="6092"/>
                  </a:cubicBezTo>
                  <a:cubicBezTo>
                    <a:pt x="1731" y="8958"/>
                    <a:pt x="-147" y="13035"/>
                    <a:pt x="10" y="15845"/>
                  </a:cubicBezTo>
                  <a:cubicBezTo>
                    <a:pt x="166" y="18656"/>
                    <a:pt x="2357" y="20199"/>
                    <a:pt x="5488" y="20860"/>
                  </a:cubicBezTo>
                  <a:cubicBezTo>
                    <a:pt x="8618" y="21521"/>
                    <a:pt x="12688" y="21301"/>
                    <a:pt x="16757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343305" y="3253140"/>
              <a:ext cx="237846" cy="25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40" fill="norm" stroke="1" extrusionOk="0">
                  <a:moveTo>
                    <a:pt x="20332" y="0"/>
                  </a:moveTo>
                  <a:cubicBezTo>
                    <a:pt x="19376" y="3392"/>
                    <a:pt x="18421" y="6783"/>
                    <a:pt x="17083" y="9818"/>
                  </a:cubicBezTo>
                  <a:cubicBezTo>
                    <a:pt x="15744" y="12853"/>
                    <a:pt x="14024" y="15531"/>
                    <a:pt x="11826" y="17494"/>
                  </a:cubicBezTo>
                  <a:cubicBezTo>
                    <a:pt x="9628" y="19458"/>
                    <a:pt x="6952" y="20707"/>
                    <a:pt x="5136" y="21154"/>
                  </a:cubicBezTo>
                  <a:cubicBezTo>
                    <a:pt x="3320" y="21600"/>
                    <a:pt x="2364" y="21243"/>
                    <a:pt x="1599" y="20083"/>
                  </a:cubicBezTo>
                  <a:cubicBezTo>
                    <a:pt x="835" y="18922"/>
                    <a:pt x="261" y="16959"/>
                    <a:pt x="70" y="15531"/>
                  </a:cubicBezTo>
                  <a:cubicBezTo>
                    <a:pt x="-121" y="14102"/>
                    <a:pt x="70" y="13210"/>
                    <a:pt x="739" y="12764"/>
                  </a:cubicBezTo>
                  <a:cubicBezTo>
                    <a:pt x="1408" y="12317"/>
                    <a:pt x="2555" y="12317"/>
                    <a:pt x="5136" y="13210"/>
                  </a:cubicBezTo>
                  <a:cubicBezTo>
                    <a:pt x="7716" y="14102"/>
                    <a:pt x="11730" y="15888"/>
                    <a:pt x="14693" y="17226"/>
                  </a:cubicBezTo>
                  <a:cubicBezTo>
                    <a:pt x="17656" y="18565"/>
                    <a:pt x="19567" y="19458"/>
                    <a:pt x="21479" y="20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644650" y="3119790"/>
              <a:ext cx="11257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0800" y="0"/>
                  </a:moveTo>
                  <a:cubicBezTo>
                    <a:pt x="12800" y="0"/>
                    <a:pt x="14800" y="0"/>
                    <a:pt x="16800" y="847"/>
                  </a:cubicBezTo>
                  <a:cubicBezTo>
                    <a:pt x="18800" y="1694"/>
                    <a:pt x="20800" y="3388"/>
                    <a:pt x="21200" y="6035"/>
                  </a:cubicBezTo>
                  <a:cubicBezTo>
                    <a:pt x="21600" y="8682"/>
                    <a:pt x="20400" y="12282"/>
                    <a:pt x="16600" y="15035"/>
                  </a:cubicBezTo>
                  <a:cubicBezTo>
                    <a:pt x="12800" y="17788"/>
                    <a:pt x="6400" y="196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829733" y="2578033"/>
              <a:ext cx="294217" cy="37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3885" y="15594"/>
                  </a:moveTo>
                  <a:cubicBezTo>
                    <a:pt x="3885" y="14994"/>
                    <a:pt x="3885" y="14394"/>
                    <a:pt x="3807" y="14454"/>
                  </a:cubicBezTo>
                  <a:cubicBezTo>
                    <a:pt x="3729" y="14514"/>
                    <a:pt x="3574" y="15234"/>
                    <a:pt x="3263" y="16194"/>
                  </a:cubicBezTo>
                  <a:cubicBezTo>
                    <a:pt x="2953" y="17154"/>
                    <a:pt x="2486" y="18354"/>
                    <a:pt x="2020" y="19374"/>
                  </a:cubicBezTo>
                  <a:cubicBezTo>
                    <a:pt x="1554" y="20394"/>
                    <a:pt x="1088" y="21234"/>
                    <a:pt x="699" y="21354"/>
                  </a:cubicBezTo>
                  <a:cubicBezTo>
                    <a:pt x="311" y="21474"/>
                    <a:pt x="0" y="20874"/>
                    <a:pt x="0" y="18894"/>
                  </a:cubicBezTo>
                  <a:cubicBezTo>
                    <a:pt x="0" y="16914"/>
                    <a:pt x="311" y="13554"/>
                    <a:pt x="1321" y="10434"/>
                  </a:cubicBezTo>
                  <a:cubicBezTo>
                    <a:pt x="2331" y="7314"/>
                    <a:pt x="4040" y="4434"/>
                    <a:pt x="5128" y="2754"/>
                  </a:cubicBezTo>
                  <a:cubicBezTo>
                    <a:pt x="6216" y="1074"/>
                    <a:pt x="6682" y="594"/>
                    <a:pt x="7304" y="294"/>
                  </a:cubicBezTo>
                  <a:cubicBezTo>
                    <a:pt x="7925" y="-6"/>
                    <a:pt x="8702" y="-126"/>
                    <a:pt x="9324" y="174"/>
                  </a:cubicBezTo>
                  <a:cubicBezTo>
                    <a:pt x="9945" y="474"/>
                    <a:pt x="10412" y="1194"/>
                    <a:pt x="11422" y="3354"/>
                  </a:cubicBezTo>
                  <a:cubicBezTo>
                    <a:pt x="12432" y="5514"/>
                    <a:pt x="13986" y="9114"/>
                    <a:pt x="14996" y="11394"/>
                  </a:cubicBezTo>
                  <a:cubicBezTo>
                    <a:pt x="16006" y="13674"/>
                    <a:pt x="16472" y="14634"/>
                    <a:pt x="17482" y="15474"/>
                  </a:cubicBezTo>
                  <a:cubicBezTo>
                    <a:pt x="18492" y="16314"/>
                    <a:pt x="20046" y="17034"/>
                    <a:pt x="21600" y="17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01650" y="4309417"/>
              <a:ext cx="222250" cy="26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1653"/>
                  </a:moveTo>
                  <a:cubicBezTo>
                    <a:pt x="617" y="12338"/>
                    <a:pt x="1234" y="13024"/>
                    <a:pt x="2777" y="12938"/>
                  </a:cubicBezTo>
                  <a:cubicBezTo>
                    <a:pt x="4320" y="12853"/>
                    <a:pt x="6789" y="11995"/>
                    <a:pt x="8434" y="10110"/>
                  </a:cubicBezTo>
                  <a:cubicBezTo>
                    <a:pt x="10080" y="8224"/>
                    <a:pt x="10903" y="5310"/>
                    <a:pt x="11314" y="3424"/>
                  </a:cubicBezTo>
                  <a:cubicBezTo>
                    <a:pt x="11726" y="1538"/>
                    <a:pt x="11726" y="681"/>
                    <a:pt x="11211" y="253"/>
                  </a:cubicBezTo>
                  <a:cubicBezTo>
                    <a:pt x="10697" y="-176"/>
                    <a:pt x="9669" y="-176"/>
                    <a:pt x="8023" y="1195"/>
                  </a:cubicBezTo>
                  <a:cubicBezTo>
                    <a:pt x="6377" y="2567"/>
                    <a:pt x="4114" y="5310"/>
                    <a:pt x="2674" y="8481"/>
                  </a:cubicBezTo>
                  <a:cubicBezTo>
                    <a:pt x="1234" y="11653"/>
                    <a:pt x="617" y="15253"/>
                    <a:pt x="514" y="17481"/>
                  </a:cubicBezTo>
                  <a:cubicBezTo>
                    <a:pt x="411" y="19710"/>
                    <a:pt x="823" y="20567"/>
                    <a:pt x="2777" y="20995"/>
                  </a:cubicBezTo>
                  <a:cubicBezTo>
                    <a:pt x="4731" y="21424"/>
                    <a:pt x="8229" y="21424"/>
                    <a:pt x="11623" y="20653"/>
                  </a:cubicBezTo>
                  <a:cubicBezTo>
                    <a:pt x="15017" y="19881"/>
                    <a:pt x="18309" y="18338"/>
                    <a:pt x="21600" y="16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90733" y="4169495"/>
              <a:ext cx="169717" cy="31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72" fill="norm" stroke="1" extrusionOk="0">
                  <a:moveTo>
                    <a:pt x="16582" y="4215"/>
                  </a:moveTo>
                  <a:cubicBezTo>
                    <a:pt x="16849" y="3490"/>
                    <a:pt x="17115" y="2765"/>
                    <a:pt x="17115" y="2040"/>
                  </a:cubicBezTo>
                  <a:cubicBezTo>
                    <a:pt x="17115" y="1316"/>
                    <a:pt x="16849" y="591"/>
                    <a:pt x="15915" y="228"/>
                  </a:cubicBezTo>
                  <a:cubicBezTo>
                    <a:pt x="14982" y="-134"/>
                    <a:pt x="13382" y="-134"/>
                    <a:pt x="11115" y="736"/>
                  </a:cubicBezTo>
                  <a:cubicBezTo>
                    <a:pt x="8849" y="1606"/>
                    <a:pt x="5915" y="3345"/>
                    <a:pt x="3782" y="6172"/>
                  </a:cubicBezTo>
                  <a:cubicBezTo>
                    <a:pt x="1649" y="8999"/>
                    <a:pt x="315" y="12913"/>
                    <a:pt x="49" y="15595"/>
                  </a:cubicBezTo>
                  <a:cubicBezTo>
                    <a:pt x="-218" y="18277"/>
                    <a:pt x="582" y="19726"/>
                    <a:pt x="3382" y="20524"/>
                  </a:cubicBezTo>
                  <a:cubicBezTo>
                    <a:pt x="6182" y="21321"/>
                    <a:pt x="10982" y="21466"/>
                    <a:pt x="14315" y="21031"/>
                  </a:cubicBezTo>
                  <a:cubicBezTo>
                    <a:pt x="17649" y="20596"/>
                    <a:pt x="19515" y="19581"/>
                    <a:pt x="21382" y="18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129075" y="4133937"/>
              <a:ext cx="132584" cy="36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53" fill="norm" stroke="1" extrusionOk="0">
                  <a:moveTo>
                    <a:pt x="2186" y="7103"/>
                  </a:moveTo>
                  <a:cubicBezTo>
                    <a:pt x="1189" y="10171"/>
                    <a:pt x="192" y="13239"/>
                    <a:pt x="26" y="15387"/>
                  </a:cubicBezTo>
                  <a:cubicBezTo>
                    <a:pt x="-140" y="17535"/>
                    <a:pt x="525" y="18762"/>
                    <a:pt x="1023" y="19744"/>
                  </a:cubicBezTo>
                  <a:cubicBezTo>
                    <a:pt x="1522" y="20726"/>
                    <a:pt x="1854" y="21462"/>
                    <a:pt x="2020" y="21339"/>
                  </a:cubicBezTo>
                  <a:cubicBezTo>
                    <a:pt x="2186" y="21217"/>
                    <a:pt x="2186" y="20235"/>
                    <a:pt x="2186" y="17351"/>
                  </a:cubicBezTo>
                  <a:cubicBezTo>
                    <a:pt x="2186" y="14467"/>
                    <a:pt x="2186" y="9680"/>
                    <a:pt x="2518" y="6735"/>
                  </a:cubicBezTo>
                  <a:cubicBezTo>
                    <a:pt x="2851" y="3789"/>
                    <a:pt x="3515" y="2685"/>
                    <a:pt x="4346" y="1826"/>
                  </a:cubicBezTo>
                  <a:cubicBezTo>
                    <a:pt x="5177" y="967"/>
                    <a:pt x="6174" y="353"/>
                    <a:pt x="7503" y="107"/>
                  </a:cubicBezTo>
                  <a:cubicBezTo>
                    <a:pt x="8832" y="-138"/>
                    <a:pt x="10494" y="-15"/>
                    <a:pt x="12986" y="1028"/>
                  </a:cubicBezTo>
                  <a:cubicBezTo>
                    <a:pt x="15478" y="2071"/>
                    <a:pt x="18802" y="4035"/>
                    <a:pt x="20131" y="6612"/>
                  </a:cubicBezTo>
                  <a:cubicBezTo>
                    <a:pt x="21460" y="9189"/>
                    <a:pt x="20795" y="12380"/>
                    <a:pt x="18635" y="14835"/>
                  </a:cubicBezTo>
                  <a:cubicBezTo>
                    <a:pt x="16475" y="17289"/>
                    <a:pt x="12820" y="19007"/>
                    <a:pt x="9331" y="19989"/>
                  </a:cubicBezTo>
                  <a:cubicBezTo>
                    <a:pt x="5842" y="20971"/>
                    <a:pt x="2518" y="21217"/>
                    <a:pt x="1355" y="20971"/>
                  </a:cubicBezTo>
                  <a:cubicBezTo>
                    <a:pt x="192" y="20726"/>
                    <a:pt x="1189" y="19989"/>
                    <a:pt x="2186" y="19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396999" y="4190824"/>
              <a:ext cx="38101" cy="33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134"/>
                  </a:moveTo>
                  <a:cubicBezTo>
                    <a:pt x="15600" y="0"/>
                    <a:pt x="9600" y="-133"/>
                    <a:pt x="6000" y="267"/>
                  </a:cubicBezTo>
                  <a:cubicBezTo>
                    <a:pt x="2400" y="667"/>
                    <a:pt x="1200" y="1600"/>
                    <a:pt x="600" y="4600"/>
                  </a:cubicBezTo>
                  <a:cubicBezTo>
                    <a:pt x="0" y="7600"/>
                    <a:pt x="0" y="12667"/>
                    <a:pt x="0" y="15600"/>
                  </a:cubicBezTo>
                  <a:cubicBezTo>
                    <a:pt x="0" y="18534"/>
                    <a:pt x="0" y="19334"/>
                    <a:pt x="0" y="20067"/>
                  </a:cubicBezTo>
                  <a:cubicBezTo>
                    <a:pt x="0" y="20800"/>
                    <a:pt x="0" y="21467"/>
                    <a:pt x="600" y="21334"/>
                  </a:cubicBezTo>
                  <a:cubicBezTo>
                    <a:pt x="1200" y="21200"/>
                    <a:pt x="2400" y="20267"/>
                    <a:pt x="3600" y="19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410405" y="4167540"/>
              <a:ext cx="18344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655" y="21600"/>
                  </a:moveTo>
                  <a:cubicBezTo>
                    <a:pt x="164" y="18831"/>
                    <a:pt x="-327" y="16062"/>
                    <a:pt x="287" y="12738"/>
                  </a:cubicBezTo>
                  <a:cubicBezTo>
                    <a:pt x="900" y="9415"/>
                    <a:pt x="2618" y="5538"/>
                    <a:pt x="6300" y="3323"/>
                  </a:cubicBezTo>
                  <a:cubicBezTo>
                    <a:pt x="9982" y="1108"/>
                    <a:pt x="15628" y="554"/>
                    <a:pt x="212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441450" y="4307240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869154" y="1229715"/>
              <a:ext cx="220747" cy="25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11" fill="norm" stroke="1" extrusionOk="0">
                  <a:moveTo>
                    <a:pt x="3523" y="12129"/>
                  </a:moveTo>
                  <a:cubicBezTo>
                    <a:pt x="6376" y="10880"/>
                    <a:pt x="9228" y="9630"/>
                    <a:pt x="11266" y="8024"/>
                  </a:cubicBezTo>
                  <a:cubicBezTo>
                    <a:pt x="13304" y="6417"/>
                    <a:pt x="14526" y="4453"/>
                    <a:pt x="15036" y="3025"/>
                  </a:cubicBezTo>
                  <a:cubicBezTo>
                    <a:pt x="15545" y="1597"/>
                    <a:pt x="15342" y="705"/>
                    <a:pt x="14526" y="258"/>
                  </a:cubicBezTo>
                  <a:cubicBezTo>
                    <a:pt x="13711" y="-188"/>
                    <a:pt x="12285" y="-188"/>
                    <a:pt x="9840" y="1329"/>
                  </a:cubicBezTo>
                  <a:cubicBezTo>
                    <a:pt x="7394" y="2847"/>
                    <a:pt x="3930" y="5881"/>
                    <a:pt x="1994" y="8648"/>
                  </a:cubicBezTo>
                  <a:cubicBezTo>
                    <a:pt x="59" y="11415"/>
                    <a:pt x="-349" y="13914"/>
                    <a:pt x="262" y="16057"/>
                  </a:cubicBezTo>
                  <a:cubicBezTo>
                    <a:pt x="874" y="18199"/>
                    <a:pt x="2504" y="19984"/>
                    <a:pt x="6172" y="20698"/>
                  </a:cubicBezTo>
                  <a:cubicBezTo>
                    <a:pt x="9840" y="21412"/>
                    <a:pt x="15545" y="21055"/>
                    <a:pt x="21251" y="20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291393" y="1106509"/>
              <a:ext cx="192207" cy="32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041" fill="norm" stroke="1" extrusionOk="0">
                  <a:moveTo>
                    <a:pt x="17606" y="4122"/>
                  </a:moveTo>
                  <a:cubicBezTo>
                    <a:pt x="16677" y="2892"/>
                    <a:pt x="15748" y="1662"/>
                    <a:pt x="14122" y="841"/>
                  </a:cubicBezTo>
                  <a:cubicBezTo>
                    <a:pt x="12496" y="21"/>
                    <a:pt x="10174" y="-389"/>
                    <a:pt x="7851" y="500"/>
                  </a:cubicBezTo>
                  <a:cubicBezTo>
                    <a:pt x="5529" y="1388"/>
                    <a:pt x="3206" y="3576"/>
                    <a:pt x="1696" y="6378"/>
                  </a:cubicBezTo>
                  <a:cubicBezTo>
                    <a:pt x="187" y="9181"/>
                    <a:pt x="-510" y="12598"/>
                    <a:pt x="419" y="15196"/>
                  </a:cubicBezTo>
                  <a:cubicBezTo>
                    <a:pt x="1348" y="17793"/>
                    <a:pt x="3903" y="19570"/>
                    <a:pt x="7619" y="20391"/>
                  </a:cubicBezTo>
                  <a:cubicBezTo>
                    <a:pt x="11335" y="21211"/>
                    <a:pt x="16213" y="21074"/>
                    <a:pt x="21090" y="20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8537756" y="1115148"/>
              <a:ext cx="141236" cy="34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010" fill="norm" stroke="1" extrusionOk="0">
                  <a:moveTo>
                    <a:pt x="7017" y="5313"/>
                  </a:moveTo>
                  <a:cubicBezTo>
                    <a:pt x="5452" y="5054"/>
                    <a:pt x="3887" y="4796"/>
                    <a:pt x="2634" y="5184"/>
                  </a:cubicBezTo>
                  <a:cubicBezTo>
                    <a:pt x="1382" y="5572"/>
                    <a:pt x="443" y="6606"/>
                    <a:pt x="130" y="8870"/>
                  </a:cubicBezTo>
                  <a:cubicBezTo>
                    <a:pt x="-183" y="11133"/>
                    <a:pt x="130" y="14626"/>
                    <a:pt x="443" y="17018"/>
                  </a:cubicBezTo>
                  <a:cubicBezTo>
                    <a:pt x="756" y="19411"/>
                    <a:pt x="1069" y="20705"/>
                    <a:pt x="1226" y="20963"/>
                  </a:cubicBezTo>
                  <a:cubicBezTo>
                    <a:pt x="1382" y="21222"/>
                    <a:pt x="1382" y="20446"/>
                    <a:pt x="1852" y="17924"/>
                  </a:cubicBezTo>
                  <a:cubicBezTo>
                    <a:pt x="2321" y="15402"/>
                    <a:pt x="3260" y="11133"/>
                    <a:pt x="4356" y="7771"/>
                  </a:cubicBezTo>
                  <a:cubicBezTo>
                    <a:pt x="5452" y="4408"/>
                    <a:pt x="6704" y="1950"/>
                    <a:pt x="8113" y="786"/>
                  </a:cubicBezTo>
                  <a:cubicBezTo>
                    <a:pt x="9521" y="-378"/>
                    <a:pt x="11087" y="-249"/>
                    <a:pt x="13747" y="1174"/>
                  </a:cubicBezTo>
                  <a:cubicBezTo>
                    <a:pt x="16408" y="2597"/>
                    <a:pt x="20165" y="5313"/>
                    <a:pt x="20791" y="8353"/>
                  </a:cubicBezTo>
                  <a:cubicBezTo>
                    <a:pt x="21417" y="11392"/>
                    <a:pt x="18913" y="14755"/>
                    <a:pt x="16408" y="16889"/>
                  </a:cubicBezTo>
                  <a:cubicBezTo>
                    <a:pt x="13904" y="19023"/>
                    <a:pt x="11400" y="19929"/>
                    <a:pt x="8895" y="20317"/>
                  </a:cubicBezTo>
                  <a:cubicBezTo>
                    <a:pt x="6391" y="20705"/>
                    <a:pt x="3887" y="20575"/>
                    <a:pt x="1382" y="20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814163" y="1141911"/>
              <a:ext cx="31388" cy="31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4" fill="norm" stroke="1" extrusionOk="0">
                  <a:moveTo>
                    <a:pt x="21353" y="638"/>
                  </a:moveTo>
                  <a:cubicBezTo>
                    <a:pt x="15593" y="206"/>
                    <a:pt x="9833" y="-226"/>
                    <a:pt x="6233" y="134"/>
                  </a:cubicBezTo>
                  <a:cubicBezTo>
                    <a:pt x="2633" y="494"/>
                    <a:pt x="1193" y="1646"/>
                    <a:pt x="473" y="4886"/>
                  </a:cubicBezTo>
                  <a:cubicBezTo>
                    <a:pt x="-247" y="8126"/>
                    <a:pt x="-247" y="13454"/>
                    <a:pt x="1193" y="16550"/>
                  </a:cubicBezTo>
                  <a:cubicBezTo>
                    <a:pt x="2633" y="19646"/>
                    <a:pt x="5513" y="20510"/>
                    <a:pt x="8393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826500" y="1081488"/>
              <a:ext cx="234950" cy="6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20950"/>
                  </a:moveTo>
                  <a:cubicBezTo>
                    <a:pt x="2530" y="14597"/>
                    <a:pt x="5059" y="8244"/>
                    <a:pt x="8270" y="4432"/>
                  </a:cubicBezTo>
                  <a:cubicBezTo>
                    <a:pt x="11481" y="621"/>
                    <a:pt x="15373" y="-650"/>
                    <a:pt x="17708" y="303"/>
                  </a:cubicBezTo>
                  <a:cubicBezTo>
                    <a:pt x="20043" y="1256"/>
                    <a:pt x="20822" y="4432"/>
                    <a:pt x="21600" y="7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8845549" y="1270718"/>
              <a:ext cx="228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00" y="11040"/>
                    <a:pt x="10800" y="1783"/>
                    <a:pt x="14400" y="240"/>
                  </a:cubicBezTo>
                  <a:cubicBezTo>
                    <a:pt x="18000" y="-1303"/>
                    <a:pt x="198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8013700" y="1634420"/>
              <a:ext cx="869950" cy="9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526" y="18600"/>
                    <a:pt x="1051" y="15720"/>
                    <a:pt x="2339" y="12600"/>
                  </a:cubicBezTo>
                  <a:cubicBezTo>
                    <a:pt x="3626" y="9480"/>
                    <a:pt x="5676" y="6120"/>
                    <a:pt x="7804" y="3960"/>
                  </a:cubicBezTo>
                  <a:cubicBezTo>
                    <a:pt x="9933" y="1800"/>
                    <a:pt x="12140" y="840"/>
                    <a:pt x="14321" y="360"/>
                  </a:cubicBezTo>
                  <a:cubicBezTo>
                    <a:pt x="16502" y="-120"/>
                    <a:pt x="18657" y="-120"/>
                    <a:pt x="19866" y="360"/>
                  </a:cubicBezTo>
                  <a:cubicBezTo>
                    <a:pt x="21074" y="840"/>
                    <a:pt x="21337" y="1800"/>
                    <a:pt x="21600" y="2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096735" y="1752424"/>
              <a:ext cx="907565" cy="9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68" fill="norm" stroke="1" extrusionOk="0">
                  <a:moveTo>
                    <a:pt x="440" y="20093"/>
                  </a:moveTo>
                  <a:cubicBezTo>
                    <a:pt x="189" y="20595"/>
                    <a:pt x="-62" y="21098"/>
                    <a:pt x="13" y="21349"/>
                  </a:cubicBezTo>
                  <a:cubicBezTo>
                    <a:pt x="89" y="21600"/>
                    <a:pt x="491" y="21600"/>
                    <a:pt x="1545" y="19842"/>
                  </a:cubicBezTo>
                  <a:cubicBezTo>
                    <a:pt x="2600" y="18084"/>
                    <a:pt x="4308" y="14567"/>
                    <a:pt x="6066" y="11302"/>
                  </a:cubicBezTo>
                  <a:cubicBezTo>
                    <a:pt x="7825" y="8037"/>
                    <a:pt x="9633" y="5023"/>
                    <a:pt x="11617" y="3014"/>
                  </a:cubicBezTo>
                  <a:cubicBezTo>
                    <a:pt x="13601" y="1005"/>
                    <a:pt x="15761" y="0"/>
                    <a:pt x="17444" y="0"/>
                  </a:cubicBezTo>
                  <a:cubicBezTo>
                    <a:pt x="19127" y="0"/>
                    <a:pt x="20332" y="1005"/>
                    <a:pt x="21538" y="2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794500" y="2249840"/>
              <a:ext cx="63500" cy="46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0"/>
                  </a:moveTo>
                  <a:cubicBezTo>
                    <a:pt x="720" y="3535"/>
                    <a:pt x="1440" y="7069"/>
                    <a:pt x="3240" y="10505"/>
                  </a:cubicBezTo>
                  <a:cubicBezTo>
                    <a:pt x="5040" y="13942"/>
                    <a:pt x="7920" y="17280"/>
                    <a:pt x="10800" y="19195"/>
                  </a:cubicBezTo>
                  <a:cubicBezTo>
                    <a:pt x="13680" y="21109"/>
                    <a:pt x="16560" y="21600"/>
                    <a:pt x="18360" y="21551"/>
                  </a:cubicBezTo>
                  <a:cubicBezTo>
                    <a:pt x="20160" y="21502"/>
                    <a:pt x="20880" y="20913"/>
                    <a:pt x="21240" y="20275"/>
                  </a:cubicBezTo>
                  <a:cubicBezTo>
                    <a:pt x="21600" y="19636"/>
                    <a:pt x="21600" y="18949"/>
                    <a:pt x="21600" y="18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755196" y="2237140"/>
              <a:ext cx="32505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921" y="21600"/>
                  </a:moveTo>
                  <a:cubicBezTo>
                    <a:pt x="500" y="20448"/>
                    <a:pt x="79" y="19296"/>
                    <a:pt x="9" y="18000"/>
                  </a:cubicBezTo>
                  <a:cubicBezTo>
                    <a:pt x="-61" y="16704"/>
                    <a:pt x="220" y="15264"/>
                    <a:pt x="1973" y="12672"/>
                  </a:cubicBezTo>
                  <a:cubicBezTo>
                    <a:pt x="3726" y="10080"/>
                    <a:pt x="6952" y="6336"/>
                    <a:pt x="10458" y="4032"/>
                  </a:cubicBezTo>
                  <a:cubicBezTo>
                    <a:pt x="13965" y="1728"/>
                    <a:pt x="17752" y="864"/>
                    <a:pt x="215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800850" y="2491140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7016750" y="2592740"/>
              <a:ext cx="152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484"/>
                    <a:pt x="9000" y="6968"/>
                    <a:pt x="12600" y="10568"/>
                  </a:cubicBezTo>
                  <a:cubicBezTo>
                    <a:pt x="16200" y="14168"/>
                    <a:pt x="18900" y="178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048500" y="2593682"/>
              <a:ext cx="139700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081"/>
                  </a:moveTo>
                  <a:cubicBezTo>
                    <a:pt x="20291" y="497"/>
                    <a:pt x="18982" y="-87"/>
                    <a:pt x="17673" y="10"/>
                  </a:cubicBezTo>
                  <a:cubicBezTo>
                    <a:pt x="16364" y="108"/>
                    <a:pt x="15055" y="886"/>
                    <a:pt x="12436" y="3999"/>
                  </a:cubicBezTo>
                  <a:cubicBezTo>
                    <a:pt x="9818" y="7113"/>
                    <a:pt x="5891" y="12562"/>
                    <a:pt x="3600" y="15870"/>
                  </a:cubicBezTo>
                  <a:cubicBezTo>
                    <a:pt x="1309" y="19178"/>
                    <a:pt x="655" y="20345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896605" y="1966585"/>
              <a:ext cx="196345" cy="19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29" fill="norm" stroke="1" extrusionOk="0">
                  <a:moveTo>
                    <a:pt x="4822" y="10069"/>
                  </a:moveTo>
                  <a:cubicBezTo>
                    <a:pt x="4358" y="8920"/>
                    <a:pt x="3893" y="7772"/>
                    <a:pt x="3545" y="8116"/>
                  </a:cubicBezTo>
                  <a:cubicBezTo>
                    <a:pt x="3197" y="8461"/>
                    <a:pt x="2964" y="10299"/>
                    <a:pt x="2500" y="12367"/>
                  </a:cubicBezTo>
                  <a:cubicBezTo>
                    <a:pt x="2035" y="14435"/>
                    <a:pt x="1339" y="16733"/>
                    <a:pt x="874" y="18457"/>
                  </a:cubicBezTo>
                  <a:cubicBezTo>
                    <a:pt x="410" y="20180"/>
                    <a:pt x="177" y="21329"/>
                    <a:pt x="61" y="21099"/>
                  </a:cubicBezTo>
                  <a:cubicBezTo>
                    <a:pt x="-55" y="20869"/>
                    <a:pt x="-55" y="19261"/>
                    <a:pt x="526" y="16044"/>
                  </a:cubicBezTo>
                  <a:cubicBezTo>
                    <a:pt x="1106" y="12827"/>
                    <a:pt x="2268" y="8001"/>
                    <a:pt x="3197" y="5014"/>
                  </a:cubicBezTo>
                  <a:cubicBezTo>
                    <a:pt x="4126" y="2027"/>
                    <a:pt x="4822" y="878"/>
                    <a:pt x="5751" y="303"/>
                  </a:cubicBezTo>
                  <a:cubicBezTo>
                    <a:pt x="6680" y="-271"/>
                    <a:pt x="7842" y="-271"/>
                    <a:pt x="10048" y="2486"/>
                  </a:cubicBezTo>
                  <a:cubicBezTo>
                    <a:pt x="12255" y="5244"/>
                    <a:pt x="15506" y="10759"/>
                    <a:pt x="17597" y="13976"/>
                  </a:cubicBezTo>
                  <a:cubicBezTo>
                    <a:pt x="19687" y="17193"/>
                    <a:pt x="20616" y="18112"/>
                    <a:pt x="21545" y="19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287676" y="2206716"/>
              <a:ext cx="167224" cy="45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90" fill="norm" stroke="1" extrusionOk="0">
                  <a:moveTo>
                    <a:pt x="20268" y="3537"/>
                  </a:moveTo>
                  <a:cubicBezTo>
                    <a:pt x="20001" y="2637"/>
                    <a:pt x="19735" y="1737"/>
                    <a:pt x="19068" y="1137"/>
                  </a:cubicBezTo>
                  <a:cubicBezTo>
                    <a:pt x="18401" y="537"/>
                    <a:pt x="17335" y="237"/>
                    <a:pt x="16001" y="87"/>
                  </a:cubicBezTo>
                  <a:cubicBezTo>
                    <a:pt x="14668" y="-63"/>
                    <a:pt x="13068" y="-63"/>
                    <a:pt x="11468" y="437"/>
                  </a:cubicBezTo>
                  <a:cubicBezTo>
                    <a:pt x="9868" y="937"/>
                    <a:pt x="8268" y="1937"/>
                    <a:pt x="6135" y="3937"/>
                  </a:cubicBezTo>
                  <a:cubicBezTo>
                    <a:pt x="4001" y="5937"/>
                    <a:pt x="1335" y="8937"/>
                    <a:pt x="401" y="11787"/>
                  </a:cubicBezTo>
                  <a:cubicBezTo>
                    <a:pt x="-532" y="14637"/>
                    <a:pt x="268" y="17337"/>
                    <a:pt x="1735" y="19037"/>
                  </a:cubicBezTo>
                  <a:cubicBezTo>
                    <a:pt x="3201" y="20737"/>
                    <a:pt x="5335" y="21437"/>
                    <a:pt x="8668" y="21487"/>
                  </a:cubicBezTo>
                  <a:cubicBezTo>
                    <a:pt x="12001" y="21537"/>
                    <a:pt x="16535" y="20937"/>
                    <a:pt x="21068" y="20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503808" y="2342838"/>
              <a:ext cx="139256" cy="31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52" fill="norm" stroke="1" extrusionOk="0">
                  <a:moveTo>
                    <a:pt x="14577" y="3135"/>
                  </a:moveTo>
                  <a:cubicBezTo>
                    <a:pt x="14577" y="2425"/>
                    <a:pt x="14577" y="1714"/>
                    <a:pt x="13942" y="1146"/>
                  </a:cubicBezTo>
                  <a:cubicBezTo>
                    <a:pt x="13307" y="578"/>
                    <a:pt x="12036" y="151"/>
                    <a:pt x="10607" y="80"/>
                  </a:cubicBezTo>
                  <a:cubicBezTo>
                    <a:pt x="9177" y="9"/>
                    <a:pt x="7589" y="293"/>
                    <a:pt x="5683" y="1785"/>
                  </a:cubicBezTo>
                  <a:cubicBezTo>
                    <a:pt x="3777" y="3278"/>
                    <a:pt x="1554" y="5978"/>
                    <a:pt x="601" y="8891"/>
                  </a:cubicBezTo>
                  <a:cubicBezTo>
                    <a:pt x="-352" y="11804"/>
                    <a:pt x="-34" y="14930"/>
                    <a:pt x="601" y="16920"/>
                  </a:cubicBezTo>
                  <a:cubicBezTo>
                    <a:pt x="1236" y="18909"/>
                    <a:pt x="2189" y="19762"/>
                    <a:pt x="3301" y="20401"/>
                  </a:cubicBezTo>
                  <a:cubicBezTo>
                    <a:pt x="4413" y="21041"/>
                    <a:pt x="5683" y="21467"/>
                    <a:pt x="7907" y="21325"/>
                  </a:cubicBezTo>
                  <a:cubicBezTo>
                    <a:pt x="10130" y="21183"/>
                    <a:pt x="13307" y="20472"/>
                    <a:pt x="15848" y="18128"/>
                  </a:cubicBezTo>
                  <a:cubicBezTo>
                    <a:pt x="18389" y="15783"/>
                    <a:pt x="20295" y="11804"/>
                    <a:pt x="20772" y="8820"/>
                  </a:cubicBezTo>
                  <a:cubicBezTo>
                    <a:pt x="21248" y="5835"/>
                    <a:pt x="20295" y="3846"/>
                    <a:pt x="19183" y="2567"/>
                  </a:cubicBezTo>
                  <a:cubicBezTo>
                    <a:pt x="18072" y="1288"/>
                    <a:pt x="16801" y="720"/>
                    <a:pt x="15372" y="364"/>
                  </a:cubicBezTo>
                  <a:cubicBezTo>
                    <a:pt x="13942" y="9"/>
                    <a:pt x="12354" y="-133"/>
                    <a:pt x="11401" y="151"/>
                  </a:cubicBezTo>
                  <a:cubicBezTo>
                    <a:pt x="10448" y="435"/>
                    <a:pt x="10130" y="1146"/>
                    <a:pt x="9813" y="1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760860" y="2478440"/>
              <a:ext cx="4329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8298" y="21600"/>
                  </a:moveTo>
                  <a:cubicBezTo>
                    <a:pt x="3389" y="21600"/>
                    <a:pt x="-1520" y="21600"/>
                    <a:pt x="444" y="18000"/>
                  </a:cubicBezTo>
                  <a:cubicBezTo>
                    <a:pt x="2407" y="14400"/>
                    <a:pt x="11244" y="7200"/>
                    <a:pt x="200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7919902" y="2250838"/>
              <a:ext cx="157299" cy="42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5" fill="norm" stroke="1" extrusionOk="0">
                  <a:moveTo>
                    <a:pt x="21402" y="3142"/>
                  </a:moveTo>
                  <a:cubicBezTo>
                    <a:pt x="20826" y="2610"/>
                    <a:pt x="20250" y="2078"/>
                    <a:pt x="19962" y="1440"/>
                  </a:cubicBezTo>
                  <a:cubicBezTo>
                    <a:pt x="19674" y="801"/>
                    <a:pt x="19674" y="56"/>
                    <a:pt x="19242" y="3"/>
                  </a:cubicBezTo>
                  <a:cubicBezTo>
                    <a:pt x="18810" y="-50"/>
                    <a:pt x="17946" y="588"/>
                    <a:pt x="15786" y="2078"/>
                  </a:cubicBezTo>
                  <a:cubicBezTo>
                    <a:pt x="13626" y="3568"/>
                    <a:pt x="10170" y="5909"/>
                    <a:pt x="7290" y="8782"/>
                  </a:cubicBezTo>
                  <a:cubicBezTo>
                    <a:pt x="4410" y="11654"/>
                    <a:pt x="2106" y="15059"/>
                    <a:pt x="954" y="17081"/>
                  </a:cubicBezTo>
                  <a:cubicBezTo>
                    <a:pt x="-198" y="19103"/>
                    <a:pt x="-198" y="19741"/>
                    <a:pt x="378" y="20273"/>
                  </a:cubicBezTo>
                  <a:cubicBezTo>
                    <a:pt x="954" y="20805"/>
                    <a:pt x="2106" y="21231"/>
                    <a:pt x="4122" y="21390"/>
                  </a:cubicBezTo>
                  <a:cubicBezTo>
                    <a:pt x="6138" y="21550"/>
                    <a:pt x="9018" y="21444"/>
                    <a:pt x="11898" y="20752"/>
                  </a:cubicBezTo>
                  <a:cubicBezTo>
                    <a:pt x="14778" y="20060"/>
                    <a:pt x="17658" y="18783"/>
                    <a:pt x="18666" y="17560"/>
                  </a:cubicBezTo>
                  <a:cubicBezTo>
                    <a:pt x="19674" y="16336"/>
                    <a:pt x="18810" y="15166"/>
                    <a:pt x="16218" y="14368"/>
                  </a:cubicBezTo>
                  <a:cubicBezTo>
                    <a:pt x="13626" y="13570"/>
                    <a:pt x="9306" y="13144"/>
                    <a:pt x="6426" y="12931"/>
                  </a:cubicBezTo>
                  <a:cubicBezTo>
                    <a:pt x="3546" y="12718"/>
                    <a:pt x="2106" y="12718"/>
                    <a:pt x="1674" y="12825"/>
                  </a:cubicBezTo>
                  <a:cubicBezTo>
                    <a:pt x="1242" y="12931"/>
                    <a:pt x="1818" y="13144"/>
                    <a:pt x="2394" y="13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096250" y="2212226"/>
              <a:ext cx="146519" cy="60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07" fill="norm" stroke="1" extrusionOk="0">
                  <a:moveTo>
                    <a:pt x="11865" y="662"/>
                  </a:moveTo>
                  <a:cubicBezTo>
                    <a:pt x="11561" y="285"/>
                    <a:pt x="11256" y="-93"/>
                    <a:pt x="11713" y="20"/>
                  </a:cubicBezTo>
                  <a:cubicBezTo>
                    <a:pt x="12169" y="134"/>
                    <a:pt x="13386" y="738"/>
                    <a:pt x="15363" y="2399"/>
                  </a:cubicBezTo>
                  <a:cubicBezTo>
                    <a:pt x="17341" y="4061"/>
                    <a:pt x="20079" y="6780"/>
                    <a:pt x="20839" y="9348"/>
                  </a:cubicBezTo>
                  <a:cubicBezTo>
                    <a:pt x="21600" y="11915"/>
                    <a:pt x="20383" y="14332"/>
                    <a:pt x="17189" y="16334"/>
                  </a:cubicBezTo>
                  <a:cubicBezTo>
                    <a:pt x="13994" y="18335"/>
                    <a:pt x="8823" y="19921"/>
                    <a:pt x="5628" y="20714"/>
                  </a:cubicBezTo>
                  <a:cubicBezTo>
                    <a:pt x="2434" y="21507"/>
                    <a:pt x="1217" y="21507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394700" y="2529240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451850" y="2687990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0" y="3600"/>
                    <a:pt x="12400" y="7200"/>
                    <a:pt x="16000" y="10800"/>
                  </a:cubicBezTo>
                  <a:cubicBezTo>
                    <a:pt x="19600" y="14400"/>
                    <a:pt x="206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245036" y="2254970"/>
              <a:ext cx="248214" cy="24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22" fill="norm" stroke="1" extrusionOk="0">
                  <a:moveTo>
                    <a:pt x="598" y="6753"/>
                  </a:moveTo>
                  <a:cubicBezTo>
                    <a:pt x="232" y="5460"/>
                    <a:pt x="-134" y="4168"/>
                    <a:pt x="49" y="3153"/>
                  </a:cubicBezTo>
                  <a:cubicBezTo>
                    <a:pt x="232" y="2137"/>
                    <a:pt x="964" y="1399"/>
                    <a:pt x="2429" y="845"/>
                  </a:cubicBezTo>
                  <a:cubicBezTo>
                    <a:pt x="3893" y="291"/>
                    <a:pt x="6090" y="-78"/>
                    <a:pt x="7554" y="14"/>
                  </a:cubicBezTo>
                  <a:cubicBezTo>
                    <a:pt x="9019" y="107"/>
                    <a:pt x="9751" y="660"/>
                    <a:pt x="9110" y="3060"/>
                  </a:cubicBezTo>
                  <a:cubicBezTo>
                    <a:pt x="8469" y="5460"/>
                    <a:pt x="6456" y="9707"/>
                    <a:pt x="4808" y="12568"/>
                  </a:cubicBezTo>
                  <a:cubicBezTo>
                    <a:pt x="3161" y="15430"/>
                    <a:pt x="1880" y="16907"/>
                    <a:pt x="1056" y="18107"/>
                  </a:cubicBezTo>
                  <a:cubicBezTo>
                    <a:pt x="232" y="19307"/>
                    <a:pt x="-134" y="20230"/>
                    <a:pt x="232" y="20784"/>
                  </a:cubicBezTo>
                  <a:cubicBezTo>
                    <a:pt x="598" y="21337"/>
                    <a:pt x="1697" y="21522"/>
                    <a:pt x="5358" y="21522"/>
                  </a:cubicBezTo>
                  <a:cubicBezTo>
                    <a:pt x="9019" y="21522"/>
                    <a:pt x="15242" y="21337"/>
                    <a:pt x="21466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518650" y="2275240"/>
              <a:ext cx="1206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04"/>
                    <a:pt x="17811" y="608"/>
                    <a:pt x="15726" y="2079"/>
                  </a:cubicBezTo>
                  <a:cubicBezTo>
                    <a:pt x="13642" y="3549"/>
                    <a:pt x="11368" y="6186"/>
                    <a:pt x="8905" y="9330"/>
                  </a:cubicBezTo>
                  <a:cubicBezTo>
                    <a:pt x="6442" y="12473"/>
                    <a:pt x="3789" y="16124"/>
                    <a:pt x="2274" y="18254"/>
                  </a:cubicBezTo>
                  <a:cubicBezTo>
                    <a:pt x="758" y="20383"/>
                    <a:pt x="379" y="209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563100" y="2486066"/>
              <a:ext cx="273315" cy="33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8" fill="norm" stroke="1" extrusionOk="0">
                  <a:moveTo>
                    <a:pt x="9398" y="3586"/>
                  </a:moveTo>
                  <a:cubicBezTo>
                    <a:pt x="9398" y="2363"/>
                    <a:pt x="9398" y="1141"/>
                    <a:pt x="9893" y="529"/>
                  </a:cubicBezTo>
                  <a:cubicBezTo>
                    <a:pt x="10388" y="-82"/>
                    <a:pt x="11377" y="-82"/>
                    <a:pt x="12202" y="122"/>
                  </a:cubicBezTo>
                  <a:cubicBezTo>
                    <a:pt x="13026" y="326"/>
                    <a:pt x="13685" y="733"/>
                    <a:pt x="13685" y="2024"/>
                  </a:cubicBezTo>
                  <a:cubicBezTo>
                    <a:pt x="13685" y="3314"/>
                    <a:pt x="13026" y="5488"/>
                    <a:pt x="12284" y="6982"/>
                  </a:cubicBezTo>
                  <a:cubicBezTo>
                    <a:pt x="11542" y="8476"/>
                    <a:pt x="10718" y="9292"/>
                    <a:pt x="10718" y="9631"/>
                  </a:cubicBezTo>
                  <a:cubicBezTo>
                    <a:pt x="10718" y="9971"/>
                    <a:pt x="11542" y="9835"/>
                    <a:pt x="12779" y="9767"/>
                  </a:cubicBezTo>
                  <a:cubicBezTo>
                    <a:pt x="14015" y="9699"/>
                    <a:pt x="15664" y="9699"/>
                    <a:pt x="17148" y="10175"/>
                  </a:cubicBezTo>
                  <a:cubicBezTo>
                    <a:pt x="18632" y="10650"/>
                    <a:pt x="19951" y="11601"/>
                    <a:pt x="20693" y="12756"/>
                  </a:cubicBezTo>
                  <a:cubicBezTo>
                    <a:pt x="21435" y="13910"/>
                    <a:pt x="21600" y="15269"/>
                    <a:pt x="20528" y="16492"/>
                  </a:cubicBezTo>
                  <a:cubicBezTo>
                    <a:pt x="19456" y="17714"/>
                    <a:pt x="17148" y="18801"/>
                    <a:pt x="13521" y="19616"/>
                  </a:cubicBezTo>
                  <a:cubicBezTo>
                    <a:pt x="9893" y="20431"/>
                    <a:pt x="4947" y="20975"/>
                    <a:pt x="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765800" y="1316390"/>
              <a:ext cx="200273" cy="408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1596" y="0"/>
                  </a:moveTo>
                  <a:cubicBezTo>
                    <a:pt x="11141" y="302"/>
                    <a:pt x="10686" y="605"/>
                    <a:pt x="10914" y="963"/>
                  </a:cubicBezTo>
                  <a:cubicBezTo>
                    <a:pt x="11141" y="1321"/>
                    <a:pt x="12051" y="1736"/>
                    <a:pt x="12733" y="2167"/>
                  </a:cubicBezTo>
                  <a:cubicBezTo>
                    <a:pt x="13415" y="2598"/>
                    <a:pt x="13869" y="3046"/>
                    <a:pt x="14324" y="3482"/>
                  </a:cubicBezTo>
                  <a:cubicBezTo>
                    <a:pt x="14779" y="3919"/>
                    <a:pt x="15234" y="4345"/>
                    <a:pt x="15575" y="4742"/>
                  </a:cubicBezTo>
                  <a:cubicBezTo>
                    <a:pt x="15916" y="5140"/>
                    <a:pt x="16143" y="5509"/>
                    <a:pt x="16371" y="5879"/>
                  </a:cubicBezTo>
                  <a:cubicBezTo>
                    <a:pt x="16598" y="6248"/>
                    <a:pt x="16825" y="6618"/>
                    <a:pt x="17053" y="7015"/>
                  </a:cubicBezTo>
                  <a:cubicBezTo>
                    <a:pt x="17280" y="7413"/>
                    <a:pt x="17507" y="7838"/>
                    <a:pt x="17621" y="8258"/>
                  </a:cubicBezTo>
                  <a:cubicBezTo>
                    <a:pt x="17735" y="8678"/>
                    <a:pt x="17735" y="9092"/>
                    <a:pt x="17621" y="9523"/>
                  </a:cubicBezTo>
                  <a:cubicBezTo>
                    <a:pt x="17507" y="9955"/>
                    <a:pt x="17280" y="10402"/>
                    <a:pt x="17053" y="10834"/>
                  </a:cubicBezTo>
                  <a:cubicBezTo>
                    <a:pt x="16825" y="11265"/>
                    <a:pt x="16598" y="11679"/>
                    <a:pt x="16371" y="12082"/>
                  </a:cubicBezTo>
                  <a:cubicBezTo>
                    <a:pt x="16143" y="12485"/>
                    <a:pt x="15916" y="12877"/>
                    <a:pt x="15916" y="13258"/>
                  </a:cubicBezTo>
                  <a:cubicBezTo>
                    <a:pt x="15916" y="13639"/>
                    <a:pt x="16143" y="14008"/>
                    <a:pt x="16484" y="14383"/>
                  </a:cubicBezTo>
                  <a:cubicBezTo>
                    <a:pt x="16825" y="14758"/>
                    <a:pt x="17280" y="15139"/>
                    <a:pt x="17962" y="15570"/>
                  </a:cubicBezTo>
                  <a:cubicBezTo>
                    <a:pt x="18644" y="16001"/>
                    <a:pt x="19554" y="16483"/>
                    <a:pt x="20236" y="16947"/>
                  </a:cubicBezTo>
                  <a:cubicBezTo>
                    <a:pt x="20918" y="17412"/>
                    <a:pt x="21373" y="17860"/>
                    <a:pt x="21486" y="18291"/>
                  </a:cubicBezTo>
                  <a:cubicBezTo>
                    <a:pt x="21600" y="18722"/>
                    <a:pt x="21373" y="19137"/>
                    <a:pt x="20349" y="19545"/>
                  </a:cubicBezTo>
                  <a:cubicBezTo>
                    <a:pt x="19326" y="19954"/>
                    <a:pt x="17507" y="20357"/>
                    <a:pt x="15234" y="20682"/>
                  </a:cubicBezTo>
                  <a:cubicBezTo>
                    <a:pt x="12960" y="21007"/>
                    <a:pt x="10232" y="21253"/>
                    <a:pt x="7617" y="21393"/>
                  </a:cubicBezTo>
                  <a:cubicBezTo>
                    <a:pt x="5002" y="21533"/>
                    <a:pt x="2501" y="215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03249" y="5272440"/>
              <a:ext cx="9575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172" y="2914"/>
                    <a:pt x="344" y="2743"/>
                    <a:pt x="511" y="2571"/>
                  </a:cubicBezTo>
                  <a:cubicBezTo>
                    <a:pt x="678" y="2400"/>
                    <a:pt x="840" y="2229"/>
                    <a:pt x="1024" y="2057"/>
                  </a:cubicBezTo>
                  <a:cubicBezTo>
                    <a:pt x="1208" y="1886"/>
                    <a:pt x="1413" y="1714"/>
                    <a:pt x="1568" y="1629"/>
                  </a:cubicBezTo>
                  <a:cubicBezTo>
                    <a:pt x="1724" y="1543"/>
                    <a:pt x="1829" y="1543"/>
                    <a:pt x="1948" y="1543"/>
                  </a:cubicBezTo>
                  <a:cubicBezTo>
                    <a:pt x="2067" y="1543"/>
                    <a:pt x="2201" y="1543"/>
                    <a:pt x="2318" y="1543"/>
                  </a:cubicBezTo>
                  <a:cubicBezTo>
                    <a:pt x="2435" y="1543"/>
                    <a:pt x="2535" y="1543"/>
                    <a:pt x="2659" y="1543"/>
                  </a:cubicBezTo>
                  <a:cubicBezTo>
                    <a:pt x="2784" y="1543"/>
                    <a:pt x="2932" y="1543"/>
                    <a:pt x="3072" y="1543"/>
                  </a:cubicBezTo>
                  <a:cubicBezTo>
                    <a:pt x="3213" y="1543"/>
                    <a:pt x="3347" y="1543"/>
                    <a:pt x="3476" y="1543"/>
                  </a:cubicBezTo>
                  <a:cubicBezTo>
                    <a:pt x="3605" y="1543"/>
                    <a:pt x="3729" y="1543"/>
                    <a:pt x="3863" y="1543"/>
                  </a:cubicBezTo>
                  <a:cubicBezTo>
                    <a:pt x="3996" y="1543"/>
                    <a:pt x="4140" y="1543"/>
                    <a:pt x="4288" y="1543"/>
                  </a:cubicBezTo>
                  <a:cubicBezTo>
                    <a:pt x="4436" y="1543"/>
                    <a:pt x="4588" y="1543"/>
                    <a:pt x="4736" y="1457"/>
                  </a:cubicBezTo>
                  <a:cubicBezTo>
                    <a:pt x="4884" y="1371"/>
                    <a:pt x="5028" y="1200"/>
                    <a:pt x="5176" y="1114"/>
                  </a:cubicBezTo>
                  <a:cubicBezTo>
                    <a:pt x="5324" y="1029"/>
                    <a:pt x="5476" y="1029"/>
                    <a:pt x="5624" y="1029"/>
                  </a:cubicBezTo>
                  <a:cubicBezTo>
                    <a:pt x="5772" y="1029"/>
                    <a:pt x="5916" y="1029"/>
                    <a:pt x="6068" y="1029"/>
                  </a:cubicBezTo>
                  <a:cubicBezTo>
                    <a:pt x="6221" y="1029"/>
                    <a:pt x="6384" y="1029"/>
                    <a:pt x="6544" y="943"/>
                  </a:cubicBezTo>
                  <a:cubicBezTo>
                    <a:pt x="6703" y="857"/>
                    <a:pt x="6861" y="686"/>
                    <a:pt x="7023" y="600"/>
                  </a:cubicBezTo>
                  <a:cubicBezTo>
                    <a:pt x="7186" y="514"/>
                    <a:pt x="7353" y="514"/>
                    <a:pt x="7513" y="514"/>
                  </a:cubicBezTo>
                  <a:cubicBezTo>
                    <a:pt x="7673" y="514"/>
                    <a:pt x="7825" y="514"/>
                    <a:pt x="7988" y="514"/>
                  </a:cubicBezTo>
                  <a:cubicBezTo>
                    <a:pt x="8150" y="514"/>
                    <a:pt x="8322" y="514"/>
                    <a:pt x="8494" y="514"/>
                  </a:cubicBezTo>
                  <a:cubicBezTo>
                    <a:pt x="8666" y="514"/>
                    <a:pt x="8838" y="514"/>
                    <a:pt x="9012" y="429"/>
                  </a:cubicBezTo>
                  <a:cubicBezTo>
                    <a:pt x="9186" y="343"/>
                    <a:pt x="9363" y="171"/>
                    <a:pt x="9530" y="86"/>
                  </a:cubicBezTo>
                  <a:cubicBezTo>
                    <a:pt x="9697" y="0"/>
                    <a:pt x="9855" y="0"/>
                    <a:pt x="10027" y="0"/>
                  </a:cubicBezTo>
                  <a:cubicBezTo>
                    <a:pt x="10198" y="0"/>
                    <a:pt x="10385" y="0"/>
                    <a:pt x="10566" y="0"/>
                  </a:cubicBezTo>
                  <a:cubicBezTo>
                    <a:pt x="10747" y="0"/>
                    <a:pt x="10924" y="0"/>
                    <a:pt x="11106" y="0"/>
                  </a:cubicBezTo>
                  <a:cubicBezTo>
                    <a:pt x="11287" y="0"/>
                    <a:pt x="11473" y="0"/>
                    <a:pt x="11650" y="0"/>
                  </a:cubicBezTo>
                  <a:cubicBezTo>
                    <a:pt x="11827" y="0"/>
                    <a:pt x="11994" y="0"/>
                    <a:pt x="12173" y="86"/>
                  </a:cubicBezTo>
                  <a:cubicBezTo>
                    <a:pt x="12352" y="171"/>
                    <a:pt x="12543" y="343"/>
                    <a:pt x="12727" y="514"/>
                  </a:cubicBezTo>
                  <a:cubicBezTo>
                    <a:pt x="12910" y="686"/>
                    <a:pt x="13087" y="857"/>
                    <a:pt x="13268" y="1029"/>
                  </a:cubicBezTo>
                  <a:cubicBezTo>
                    <a:pt x="13450" y="1200"/>
                    <a:pt x="13636" y="1371"/>
                    <a:pt x="13810" y="1543"/>
                  </a:cubicBezTo>
                  <a:cubicBezTo>
                    <a:pt x="13985" y="1714"/>
                    <a:pt x="14147" y="1886"/>
                    <a:pt x="14321" y="2143"/>
                  </a:cubicBezTo>
                  <a:cubicBezTo>
                    <a:pt x="14495" y="2400"/>
                    <a:pt x="14682" y="2743"/>
                    <a:pt x="14861" y="3086"/>
                  </a:cubicBezTo>
                  <a:cubicBezTo>
                    <a:pt x="15040" y="3429"/>
                    <a:pt x="15212" y="3771"/>
                    <a:pt x="15384" y="4114"/>
                  </a:cubicBezTo>
                  <a:cubicBezTo>
                    <a:pt x="15555" y="4457"/>
                    <a:pt x="15727" y="4800"/>
                    <a:pt x="15890" y="5057"/>
                  </a:cubicBezTo>
                  <a:cubicBezTo>
                    <a:pt x="16052" y="5314"/>
                    <a:pt x="16205" y="5486"/>
                    <a:pt x="16365" y="5829"/>
                  </a:cubicBezTo>
                  <a:cubicBezTo>
                    <a:pt x="16525" y="6171"/>
                    <a:pt x="16692" y="6686"/>
                    <a:pt x="16854" y="7114"/>
                  </a:cubicBezTo>
                  <a:cubicBezTo>
                    <a:pt x="17016" y="7543"/>
                    <a:pt x="17174" y="7886"/>
                    <a:pt x="17329" y="8229"/>
                  </a:cubicBezTo>
                  <a:cubicBezTo>
                    <a:pt x="17484" y="8571"/>
                    <a:pt x="17637" y="8914"/>
                    <a:pt x="17783" y="9257"/>
                  </a:cubicBezTo>
                  <a:cubicBezTo>
                    <a:pt x="17928" y="9600"/>
                    <a:pt x="18067" y="9943"/>
                    <a:pt x="18279" y="10457"/>
                  </a:cubicBezTo>
                  <a:cubicBezTo>
                    <a:pt x="18492" y="10971"/>
                    <a:pt x="18778" y="11657"/>
                    <a:pt x="18986" y="12171"/>
                  </a:cubicBezTo>
                  <a:cubicBezTo>
                    <a:pt x="19194" y="12686"/>
                    <a:pt x="19323" y="13029"/>
                    <a:pt x="19506" y="13629"/>
                  </a:cubicBezTo>
                  <a:cubicBezTo>
                    <a:pt x="19690" y="14229"/>
                    <a:pt x="19929" y="15086"/>
                    <a:pt x="20196" y="16029"/>
                  </a:cubicBezTo>
                  <a:cubicBezTo>
                    <a:pt x="20464" y="16971"/>
                    <a:pt x="20760" y="18000"/>
                    <a:pt x="20998" y="18943"/>
                  </a:cubicBezTo>
                  <a:cubicBezTo>
                    <a:pt x="21237" y="19886"/>
                    <a:pt x="21419" y="20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350" y="6123340"/>
              <a:ext cx="107950" cy="8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222"/>
                    <a:pt x="18212" y="443"/>
                    <a:pt x="17365" y="1329"/>
                  </a:cubicBezTo>
                  <a:cubicBezTo>
                    <a:pt x="16518" y="2215"/>
                    <a:pt x="16518" y="3766"/>
                    <a:pt x="15671" y="5483"/>
                  </a:cubicBezTo>
                  <a:cubicBezTo>
                    <a:pt x="14824" y="7200"/>
                    <a:pt x="13129" y="9083"/>
                    <a:pt x="10800" y="11132"/>
                  </a:cubicBezTo>
                  <a:cubicBezTo>
                    <a:pt x="8471" y="13182"/>
                    <a:pt x="5506" y="15397"/>
                    <a:pt x="3388" y="17086"/>
                  </a:cubicBezTo>
                  <a:cubicBezTo>
                    <a:pt x="1271" y="18775"/>
                    <a:pt x="0" y="19938"/>
                    <a:pt x="0" y="20603"/>
                  </a:cubicBezTo>
                  <a:cubicBezTo>
                    <a:pt x="0" y="21268"/>
                    <a:pt x="1271" y="21434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0800" y="6072540"/>
              <a:ext cx="5080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" y="19326"/>
                    <a:pt x="540" y="17053"/>
                    <a:pt x="2070" y="14589"/>
                  </a:cubicBezTo>
                  <a:cubicBezTo>
                    <a:pt x="3600" y="12126"/>
                    <a:pt x="6390" y="9474"/>
                    <a:pt x="9360" y="7200"/>
                  </a:cubicBezTo>
                  <a:cubicBezTo>
                    <a:pt x="12330" y="4926"/>
                    <a:pt x="15480" y="3032"/>
                    <a:pt x="17550" y="1895"/>
                  </a:cubicBezTo>
                  <a:cubicBezTo>
                    <a:pt x="19620" y="758"/>
                    <a:pt x="20610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0" y="6415440"/>
              <a:ext cx="311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7" y="16200"/>
                    <a:pt x="7053" y="10800"/>
                    <a:pt x="10653" y="7200"/>
                  </a:cubicBezTo>
                  <a:cubicBezTo>
                    <a:pt x="14253" y="3600"/>
                    <a:pt x="1792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47650" y="6694840"/>
              <a:ext cx="1968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160"/>
                    <a:pt x="6039" y="4320"/>
                    <a:pt x="9639" y="7920"/>
                  </a:cubicBezTo>
                  <a:cubicBezTo>
                    <a:pt x="13239" y="11520"/>
                    <a:pt x="17419" y="16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41300" y="6688490"/>
              <a:ext cx="2540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886"/>
                    <a:pt x="16200" y="3771"/>
                    <a:pt x="12600" y="7371"/>
                  </a:cubicBezTo>
                  <a:cubicBezTo>
                    <a:pt x="9000" y="10971"/>
                    <a:pt x="4500" y="162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44234" y="5775041"/>
              <a:ext cx="212966" cy="19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96" fill="norm" stroke="1" extrusionOk="0">
                  <a:moveTo>
                    <a:pt x="6119" y="4773"/>
                  </a:moveTo>
                  <a:cubicBezTo>
                    <a:pt x="4408" y="9419"/>
                    <a:pt x="2697" y="14064"/>
                    <a:pt x="1628" y="17083"/>
                  </a:cubicBezTo>
                  <a:cubicBezTo>
                    <a:pt x="559" y="20102"/>
                    <a:pt x="131" y="21496"/>
                    <a:pt x="24" y="21496"/>
                  </a:cubicBezTo>
                  <a:cubicBezTo>
                    <a:pt x="-83" y="21496"/>
                    <a:pt x="131" y="20102"/>
                    <a:pt x="1307" y="16619"/>
                  </a:cubicBezTo>
                  <a:cubicBezTo>
                    <a:pt x="2483" y="13135"/>
                    <a:pt x="4622" y="7561"/>
                    <a:pt x="6119" y="4309"/>
                  </a:cubicBezTo>
                  <a:cubicBezTo>
                    <a:pt x="7616" y="1057"/>
                    <a:pt x="8471" y="128"/>
                    <a:pt x="9327" y="12"/>
                  </a:cubicBezTo>
                  <a:cubicBezTo>
                    <a:pt x="10182" y="-104"/>
                    <a:pt x="11038" y="593"/>
                    <a:pt x="13069" y="3961"/>
                  </a:cubicBezTo>
                  <a:cubicBezTo>
                    <a:pt x="15101" y="7328"/>
                    <a:pt x="18309" y="13367"/>
                    <a:pt x="21517" y="19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49408" y="6091115"/>
              <a:ext cx="215792" cy="62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7" fill="norm" stroke="1" extrusionOk="0">
                  <a:moveTo>
                    <a:pt x="15089" y="671"/>
                  </a:moveTo>
                  <a:cubicBezTo>
                    <a:pt x="14460" y="380"/>
                    <a:pt x="13830" y="89"/>
                    <a:pt x="12992" y="17"/>
                  </a:cubicBezTo>
                  <a:cubicBezTo>
                    <a:pt x="12153" y="-56"/>
                    <a:pt x="11104" y="89"/>
                    <a:pt x="9322" y="962"/>
                  </a:cubicBezTo>
                  <a:cubicBezTo>
                    <a:pt x="7539" y="1835"/>
                    <a:pt x="5023" y="3435"/>
                    <a:pt x="3240" y="5326"/>
                  </a:cubicBezTo>
                  <a:cubicBezTo>
                    <a:pt x="1458" y="7217"/>
                    <a:pt x="409" y="9399"/>
                    <a:pt x="95" y="11799"/>
                  </a:cubicBezTo>
                  <a:cubicBezTo>
                    <a:pt x="-220" y="14199"/>
                    <a:pt x="199" y="16817"/>
                    <a:pt x="2192" y="18526"/>
                  </a:cubicBezTo>
                  <a:cubicBezTo>
                    <a:pt x="4184" y="20235"/>
                    <a:pt x="7749" y="21035"/>
                    <a:pt x="11209" y="21289"/>
                  </a:cubicBezTo>
                  <a:cubicBezTo>
                    <a:pt x="14669" y="21544"/>
                    <a:pt x="18025" y="21253"/>
                    <a:pt x="21380" y="20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077062" y="6250340"/>
              <a:ext cx="35803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20476" y="1708"/>
                    <a:pt x="19459" y="3417"/>
                    <a:pt x="17744" y="6163"/>
                  </a:cubicBezTo>
                  <a:cubicBezTo>
                    <a:pt x="16028" y="8908"/>
                    <a:pt x="13614" y="12692"/>
                    <a:pt x="11200" y="15376"/>
                  </a:cubicBezTo>
                  <a:cubicBezTo>
                    <a:pt x="8786" y="18061"/>
                    <a:pt x="6372" y="19647"/>
                    <a:pt x="4784" y="20441"/>
                  </a:cubicBezTo>
                  <a:cubicBezTo>
                    <a:pt x="3196" y="21234"/>
                    <a:pt x="2433" y="21234"/>
                    <a:pt x="1671" y="20441"/>
                  </a:cubicBezTo>
                  <a:cubicBezTo>
                    <a:pt x="908" y="19647"/>
                    <a:pt x="146" y="18061"/>
                    <a:pt x="19" y="16475"/>
                  </a:cubicBezTo>
                  <a:cubicBezTo>
                    <a:pt x="-108" y="14888"/>
                    <a:pt x="400" y="13302"/>
                    <a:pt x="1353" y="12386"/>
                  </a:cubicBezTo>
                  <a:cubicBezTo>
                    <a:pt x="2306" y="11471"/>
                    <a:pt x="3704" y="11227"/>
                    <a:pt x="5927" y="12142"/>
                  </a:cubicBezTo>
                  <a:cubicBezTo>
                    <a:pt x="8151" y="13058"/>
                    <a:pt x="11200" y="15132"/>
                    <a:pt x="13551" y="16902"/>
                  </a:cubicBezTo>
                  <a:cubicBezTo>
                    <a:pt x="15901" y="18671"/>
                    <a:pt x="17553" y="20136"/>
                    <a:pt x="192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524000" y="6064694"/>
              <a:ext cx="163379" cy="7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17" fill="norm" stroke="1" extrusionOk="0">
                  <a:moveTo>
                    <a:pt x="5815" y="46"/>
                  </a:moveTo>
                  <a:cubicBezTo>
                    <a:pt x="7200" y="-19"/>
                    <a:pt x="8585" y="-83"/>
                    <a:pt x="10938" y="368"/>
                  </a:cubicBezTo>
                  <a:cubicBezTo>
                    <a:pt x="13292" y="820"/>
                    <a:pt x="16615" y="1787"/>
                    <a:pt x="18692" y="3399"/>
                  </a:cubicBezTo>
                  <a:cubicBezTo>
                    <a:pt x="20769" y="5011"/>
                    <a:pt x="21600" y="7267"/>
                    <a:pt x="21323" y="9427"/>
                  </a:cubicBezTo>
                  <a:cubicBezTo>
                    <a:pt x="21046" y="11587"/>
                    <a:pt x="19662" y="13651"/>
                    <a:pt x="15923" y="15650"/>
                  </a:cubicBezTo>
                  <a:cubicBezTo>
                    <a:pt x="12185" y="17648"/>
                    <a:pt x="6092" y="19583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171700" y="6318965"/>
              <a:ext cx="565150" cy="1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1" fill="norm" stroke="1" extrusionOk="0">
                  <a:moveTo>
                    <a:pt x="0" y="11044"/>
                  </a:moveTo>
                  <a:cubicBezTo>
                    <a:pt x="3155" y="11044"/>
                    <a:pt x="6310" y="11044"/>
                    <a:pt x="9263" y="7958"/>
                  </a:cubicBezTo>
                  <a:cubicBezTo>
                    <a:pt x="12216" y="4872"/>
                    <a:pt x="14966" y="-1299"/>
                    <a:pt x="16989" y="244"/>
                  </a:cubicBezTo>
                  <a:cubicBezTo>
                    <a:pt x="19011" y="1787"/>
                    <a:pt x="20306" y="11044"/>
                    <a:pt x="21600" y="20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216150" y="6528518"/>
              <a:ext cx="501650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20688"/>
                  </a:moveTo>
                  <a:cubicBezTo>
                    <a:pt x="3463" y="18528"/>
                    <a:pt x="6927" y="16368"/>
                    <a:pt x="10025" y="12048"/>
                  </a:cubicBezTo>
                  <a:cubicBezTo>
                    <a:pt x="13124" y="7728"/>
                    <a:pt x="15858" y="1248"/>
                    <a:pt x="17727" y="168"/>
                  </a:cubicBezTo>
                  <a:cubicBezTo>
                    <a:pt x="19595" y="-912"/>
                    <a:pt x="20597" y="3408"/>
                    <a:pt x="21600" y="7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885068" y="6761743"/>
              <a:ext cx="2782433" cy="18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447" fill="norm" stroke="1" extrusionOk="0">
                  <a:moveTo>
                    <a:pt x="156" y="21447"/>
                  </a:moveTo>
                  <a:cubicBezTo>
                    <a:pt x="74" y="19940"/>
                    <a:pt x="-8" y="18433"/>
                    <a:pt x="0" y="17680"/>
                  </a:cubicBezTo>
                  <a:cubicBezTo>
                    <a:pt x="8" y="16926"/>
                    <a:pt x="107" y="16926"/>
                    <a:pt x="501" y="16424"/>
                  </a:cubicBezTo>
                  <a:cubicBezTo>
                    <a:pt x="895" y="15921"/>
                    <a:pt x="1585" y="14917"/>
                    <a:pt x="2209" y="14163"/>
                  </a:cubicBezTo>
                  <a:cubicBezTo>
                    <a:pt x="2834" y="13410"/>
                    <a:pt x="3392" y="12907"/>
                    <a:pt x="4025" y="12405"/>
                  </a:cubicBezTo>
                  <a:cubicBezTo>
                    <a:pt x="4657" y="11903"/>
                    <a:pt x="5363" y="11400"/>
                    <a:pt x="5979" y="11024"/>
                  </a:cubicBezTo>
                  <a:cubicBezTo>
                    <a:pt x="6595" y="10647"/>
                    <a:pt x="7121" y="10396"/>
                    <a:pt x="7646" y="10019"/>
                  </a:cubicBezTo>
                  <a:cubicBezTo>
                    <a:pt x="8172" y="9642"/>
                    <a:pt x="8698" y="9140"/>
                    <a:pt x="9256" y="8763"/>
                  </a:cubicBezTo>
                  <a:cubicBezTo>
                    <a:pt x="9815" y="8387"/>
                    <a:pt x="10406" y="8135"/>
                    <a:pt x="11022" y="7633"/>
                  </a:cubicBezTo>
                  <a:cubicBezTo>
                    <a:pt x="11638" y="7131"/>
                    <a:pt x="12279" y="6377"/>
                    <a:pt x="12878" y="5749"/>
                  </a:cubicBezTo>
                  <a:cubicBezTo>
                    <a:pt x="13478" y="5121"/>
                    <a:pt x="14036" y="4619"/>
                    <a:pt x="14595" y="4117"/>
                  </a:cubicBezTo>
                  <a:cubicBezTo>
                    <a:pt x="15153" y="3614"/>
                    <a:pt x="15712" y="3112"/>
                    <a:pt x="16328" y="2484"/>
                  </a:cubicBezTo>
                  <a:cubicBezTo>
                    <a:pt x="16943" y="1856"/>
                    <a:pt x="17617" y="1103"/>
                    <a:pt x="18340" y="600"/>
                  </a:cubicBezTo>
                  <a:cubicBezTo>
                    <a:pt x="19062" y="98"/>
                    <a:pt x="19834" y="-153"/>
                    <a:pt x="20385" y="98"/>
                  </a:cubicBezTo>
                  <a:cubicBezTo>
                    <a:pt x="20935" y="349"/>
                    <a:pt x="21263" y="1103"/>
                    <a:pt x="21592" y="1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953000" y="7185475"/>
              <a:ext cx="284049" cy="29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21" fill="norm" stroke="1" extrusionOk="0">
                  <a:moveTo>
                    <a:pt x="0" y="7802"/>
                  </a:moveTo>
                  <a:cubicBezTo>
                    <a:pt x="800" y="10599"/>
                    <a:pt x="1600" y="13396"/>
                    <a:pt x="2000" y="15183"/>
                  </a:cubicBezTo>
                  <a:cubicBezTo>
                    <a:pt x="2400" y="16970"/>
                    <a:pt x="2400" y="17747"/>
                    <a:pt x="2320" y="18602"/>
                  </a:cubicBezTo>
                  <a:cubicBezTo>
                    <a:pt x="2240" y="19456"/>
                    <a:pt x="2080" y="20389"/>
                    <a:pt x="2000" y="20311"/>
                  </a:cubicBezTo>
                  <a:cubicBezTo>
                    <a:pt x="1920" y="20233"/>
                    <a:pt x="1920" y="19145"/>
                    <a:pt x="2320" y="16504"/>
                  </a:cubicBezTo>
                  <a:cubicBezTo>
                    <a:pt x="2720" y="13862"/>
                    <a:pt x="3520" y="9666"/>
                    <a:pt x="4480" y="6714"/>
                  </a:cubicBezTo>
                  <a:cubicBezTo>
                    <a:pt x="5440" y="3761"/>
                    <a:pt x="6560" y="2052"/>
                    <a:pt x="8160" y="1042"/>
                  </a:cubicBezTo>
                  <a:cubicBezTo>
                    <a:pt x="9760" y="32"/>
                    <a:pt x="11840" y="-279"/>
                    <a:pt x="13840" y="265"/>
                  </a:cubicBezTo>
                  <a:cubicBezTo>
                    <a:pt x="15840" y="809"/>
                    <a:pt x="17760" y="2207"/>
                    <a:pt x="19120" y="4383"/>
                  </a:cubicBezTo>
                  <a:cubicBezTo>
                    <a:pt x="20480" y="6558"/>
                    <a:pt x="21280" y="9511"/>
                    <a:pt x="21440" y="12463"/>
                  </a:cubicBezTo>
                  <a:cubicBezTo>
                    <a:pt x="21600" y="15416"/>
                    <a:pt x="21120" y="18368"/>
                    <a:pt x="20640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914973" y="5959237"/>
              <a:ext cx="536377" cy="48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6" fill="norm" stroke="1" extrusionOk="0">
                  <a:moveTo>
                    <a:pt x="15874" y="1347"/>
                  </a:moveTo>
                  <a:cubicBezTo>
                    <a:pt x="16298" y="698"/>
                    <a:pt x="16721" y="49"/>
                    <a:pt x="16679" y="2"/>
                  </a:cubicBezTo>
                  <a:cubicBezTo>
                    <a:pt x="16637" y="-44"/>
                    <a:pt x="16129" y="512"/>
                    <a:pt x="14816" y="1486"/>
                  </a:cubicBezTo>
                  <a:cubicBezTo>
                    <a:pt x="13503" y="2459"/>
                    <a:pt x="11385" y="3850"/>
                    <a:pt x="9098" y="5240"/>
                  </a:cubicBezTo>
                  <a:cubicBezTo>
                    <a:pt x="6811" y="6631"/>
                    <a:pt x="4354" y="8021"/>
                    <a:pt x="2872" y="8902"/>
                  </a:cubicBezTo>
                  <a:cubicBezTo>
                    <a:pt x="1390" y="9783"/>
                    <a:pt x="881" y="10153"/>
                    <a:pt x="500" y="10571"/>
                  </a:cubicBezTo>
                  <a:cubicBezTo>
                    <a:pt x="119" y="10988"/>
                    <a:pt x="-135" y="11451"/>
                    <a:pt x="77" y="11776"/>
                  </a:cubicBezTo>
                  <a:cubicBezTo>
                    <a:pt x="289" y="12100"/>
                    <a:pt x="966" y="12286"/>
                    <a:pt x="2745" y="12378"/>
                  </a:cubicBezTo>
                  <a:cubicBezTo>
                    <a:pt x="4524" y="12471"/>
                    <a:pt x="7404" y="12471"/>
                    <a:pt x="9098" y="12517"/>
                  </a:cubicBezTo>
                  <a:cubicBezTo>
                    <a:pt x="10792" y="12564"/>
                    <a:pt x="11300" y="12656"/>
                    <a:pt x="11554" y="12935"/>
                  </a:cubicBezTo>
                  <a:cubicBezTo>
                    <a:pt x="11809" y="13213"/>
                    <a:pt x="11809" y="13676"/>
                    <a:pt x="11173" y="14464"/>
                  </a:cubicBezTo>
                  <a:cubicBezTo>
                    <a:pt x="10538" y="15252"/>
                    <a:pt x="9267" y="16365"/>
                    <a:pt x="8081" y="17338"/>
                  </a:cubicBezTo>
                  <a:cubicBezTo>
                    <a:pt x="6896" y="18311"/>
                    <a:pt x="5794" y="19146"/>
                    <a:pt x="5117" y="19795"/>
                  </a:cubicBezTo>
                  <a:cubicBezTo>
                    <a:pt x="4439" y="20444"/>
                    <a:pt x="4185" y="20907"/>
                    <a:pt x="4270" y="21185"/>
                  </a:cubicBezTo>
                  <a:cubicBezTo>
                    <a:pt x="4354" y="21463"/>
                    <a:pt x="4778" y="21556"/>
                    <a:pt x="6557" y="21278"/>
                  </a:cubicBezTo>
                  <a:cubicBezTo>
                    <a:pt x="8336" y="21000"/>
                    <a:pt x="11470" y="20351"/>
                    <a:pt x="14096" y="19934"/>
                  </a:cubicBezTo>
                  <a:cubicBezTo>
                    <a:pt x="16721" y="19517"/>
                    <a:pt x="18839" y="19331"/>
                    <a:pt x="19983" y="19331"/>
                  </a:cubicBezTo>
                  <a:cubicBezTo>
                    <a:pt x="21126" y="19331"/>
                    <a:pt x="21296" y="19517"/>
                    <a:pt x="21465" y="19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962400" y="668849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991472" y="6563192"/>
              <a:ext cx="21729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153" fill="norm" stroke="1" extrusionOk="0">
                  <a:moveTo>
                    <a:pt x="2484" y="20153"/>
                  </a:moveTo>
                  <a:cubicBezTo>
                    <a:pt x="521" y="11153"/>
                    <a:pt x="-1443" y="2153"/>
                    <a:pt x="1502" y="353"/>
                  </a:cubicBezTo>
                  <a:cubicBezTo>
                    <a:pt x="4448" y="-1447"/>
                    <a:pt x="12302" y="3953"/>
                    <a:pt x="20157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057650" y="6641778"/>
              <a:ext cx="15240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00" y="12793"/>
                    <a:pt x="4800" y="5170"/>
                    <a:pt x="8400" y="1993"/>
                  </a:cubicBezTo>
                  <a:cubicBezTo>
                    <a:pt x="12000" y="-1183"/>
                    <a:pt x="168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121149" y="671389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200"/>
                    <a:pt x="10286" y="10800"/>
                    <a:pt x="13886" y="7200"/>
                  </a:cubicBezTo>
                  <a:cubicBezTo>
                    <a:pt x="17486" y="3600"/>
                    <a:pt x="1954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375150" y="6580540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994149" y="5756029"/>
              <a:ext cx="196851" cy="20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7832"/>
                  </a:moveTo>
                  <a:cubicBezTo>
                    <a:pt x="0" y="6729"/>
                    <a:pt x="0" y="5627"/>
                    <a:pt x="116" y="5627"/>
                  </a:cubicBezTo>
                  <a:cubicBezTo>
                    <a:pt x="232" y="5627"/>
                    <a:pt x="465" y="6729"/>
                    <a:pt x="813" y="7942"/>
                  </a:cubicBezTo>
                  <a:cubicBezTo>
                    <a:pt x="1161" y="9154"/>
                    <a:pt x="1626" y="10476"/>
                    <a:pt x="2206" y="9374"/>
                  </a:cubicBezTo>
                  <a:cubicBezTo>
                    <a:pt x="2787" y="8272"/>
                    <a:pt x="3484" y="4746"/>
                    <a:pt x="4181" y="2542"/>
                  </a:cubicBezTo>
                  <a:cubicBezTo>
                    <a:pt x="4877" y="338"/>
                    <a:pt x="5574" y="-544"/>
                    <a:pt x="8013" y="338"/>
                  </a:cubicBezTo>
                  <a:cubicBezTo>
                    <a:pt x="10452" y="1219"/>
                    <a:pt x="14632" y="3864"/>
                    <a:pt x="17187" y="7611"/>
                  </a:cubicBezTo>
                  <a:cubicBezTo>
                    <a:pt x="19742" y="11358"/>
                    <a:pt x="20671" y="16207"/>
                    <a:pt x="21600" y="21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908549" y="6002690"/>
              <a:ext cx="190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69"/>
                    <a:pt x="21600" y="6138"/>
                    <a:pt x="18000" y="9738"/>
                  </a:cubicBezTo>
                  <a:cubicBezTo>
                    <a:pt x="14400" y="13338"/>
                    <a:pt x="7200" y="174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745566" y="5968310"/>
              <a:ext cx="347135" cy="6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1054" y="20450"/>
                  </a:moveTo>
                  <a:cubicBezTo>
                    <a:pt x="527" y="16523"/>
                    <a:pt x="0" y="12595"/>
                    <a:pt x="0" y="9650"/>
                  </a:cubicBezTo>
                  <a:cubicBezTo>
                    <a:pt x="0" y="6705"/>
                    <a:pt x="527" y="4741"/>
                    <a:pt x="2437" y="2777"/>
                  </a:cubicBezTo>
                  <a:cubicBezTo>
                    <a:pt x="4346" y="814"/>
                    <a:pt x="7639" y="-1150"/>
                    <a:pt x="11063" y="814"/>
                  </a:cubicBezTo>
                  <a:cubicBezTo>
                    <a:pt x="14488" y="2777"/>
                    <a:pt x="18044" y="8668"/>
                    <a:pt x="21600" y="14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724400" y="6415440"/>
              <a:ext cx="4000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86" y="10800"/>
                    <a:pt x="7771" y="21600"/>
                    <a:pt x="11371" y="21600"/>
                  </a:cubicBezTo>
                  <a:cubicBezTo>
                    <a:pt x="14971" y="21600"/>
                    <a:pt x="18286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351054" y="5902797"/>
              <a:ext cx="172720" cy="55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533" fill="norm" stroke="1" extrusionOk="0">
                  <a:moveTo>
                    <a:pt x="19298" y="2912"/>
                  </a:moveTo>
                  <a:cubicBezTo>
                    <a:pt x="19807" y="2499"/>
                    <a:pt x="20315" y="2085"/>
                    <a:pt x="20569" y="1671"/>
                  </a:cubicBezTo>
                  <a:cubicBezTo>
                    <a:pt x="20823" y="1257"/>
                    <a:pt x="20823" y="843"/>
                    <a:pt x="20315" y="512"/>
                  </a:cubicBezTo>
                  <a:cubicBezTo>
                    <a:pt x="19807" y="181"/>
                    <a:pt x="18790" y="-67"/>
                    <a:pt x="17774" y="16"/>
                  </a:cubicBezTo>
                  <a:cubicBezTo>
                    <a:pt x="16757" y="99"/>
                    <a:pt x="15741" y="512"/>
                    <a:pt x="13072" y="2002"/>
                  </a:cubicBezTo>
                  <a:cubicBezTo>
                    <a:pt x="10404" y="3492"/>
                    <a:pt x="6084" y="6057"/>
                    <a:pt x="3289" y="8540"/>
                  </a:cubicBezTo>
                  <a:cubicBezTo>
                    <a:pt x="494" y="11023"/>
                    <a:pt x="-777" y="13423"/>
                    <a:pt x="494" y="15492"/>
                  </a:cubicBezTo>
                  <a:cubicBezTo>
                    <a:pt x="1764" y="17561"/>
                    <a:pt x="5576" y="19299"/>
                    <a:pt x="8625" y="20250"/>
                  </a:cubicBezTo>
                  <a:cubicBezTo>
                    <a:pt x="11675" y="21202"/>
                    <a:pt x="13962" y="21367"/>
                    <a:pt x="16249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599594" y="6013274"/>
              <a:ext cx="253282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95" fill="norm" stroke="1" extrusionOk="0">
                  <a:moveTo>
                    <a:pt x="2748" y="105"/>
                  </a:moveTo>
                  <a:cubicBezTo>
                    <a:pt x="1331" y="0"/>
                    <a:pt x="-85" y="-105"/>
                    <a:pt x="4" y="210"/>
                  </a:cubicBezTo>
                  <a:cubicBezTo>
                    <a:pt x="92" y="524"/>
                    <a:pt x="1685" y="1258"/>
                    <a:pt x="4518" y="3198"/>
                  </a:cubicBezTo>
                  <a:cubicBezTo>
                    <a:pt x="7351" y="5138"/>
                    <a:pt x="11423" y="8283"/>
                    <a:pt x="14522" y="11219"/>
                  </a:cubicBezTo>
                  <a:cubicBezTo>
                    <a:pt x="17620" y="14155"/>
                    <a:pt x="19745" y="16881"/>
                    <a:pt x="20630" y="18559"/>
                  </a:cubicBezTo>
                  <a:cubicBezTo>
                    <a:pt x="21515" y="20237"/>
                    <a:pt x="21161" y="20866"/>
                    <a:pt x="20807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721350" y="5989990"/>
              <a:ext cx="2349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1292"/>
                    <a:pt x="16151" y="2585"/>
                    <a:pt x="13719" y="4754"/>
                  </a:cubicBezTo>
                  <a:cubicBezTo>
                    <a:pt x="11286" y="6923"/>
                    <a:pt x="9146" y="9969"/>
                    <a:pt x="6908" y="12923"/>
                  </a:cubicBezTo>
                  <a:cubicBezTo>
                    <a:pt x="4670" y="15877"/>
                    <a:pt x="2335" y="187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988050" y="6390040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019800" y="624399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341238" y="6057724"/>
              <a:ext cx="275463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4038" y="2929"/>
                  </a:moveTo>
                  <a:cubicBezTo>
                    <a:pt x="14863" y="2563"/>
                    <a:pt x="15687" y="2197"/>
                    <a:pt x="16841" y="1556"/>
                  </a:cubicBezTo>
                  <a:cubicBezTo>
                    <a:pt x="17995" y="915"/>
                    <a:pt x="19479" y="0"/>
                    <a:pt x="19562" y="0"/>
                  </a:cubicBezTo>
                  <a:cubicBezTo>
                    <a:pt x="19644" y="0"/>
                    <a:pt x="18325" y="915"/>
                    <a:pt x="15605" y="2929"/>
                  </a:cubicBezTo>
                  <a:cubicBezTo>
                    <a:pt x="12884" y="4942"/>
                    <a:pt x="8762" y="8054"/>
                    <a:pt x="5959" y="10251"/>
                  </a:cubicBezTo>
                  <a:cubicBezTo>
                    <a:pt x="3156" y="12447"/>
                    <a:pt x="1672" y="13729"/>
                    <a:pt x="847" y="14827"/>
                  </a:cubicBezTo>
                  <a:cubicBezTo>
                    <a:pt x="23" y="15925"/>
                    <a:pt x="-142" y="16841"/>
                    <a:pt x="105" y="17573"/>
                  </a:cubicBezTo>
                  <a:cubicBezTo>
                    <a:pt x="353" y="18305"/>
                    <a:pt x="1012" y="18854"/>
                    <a:pt x="3156" y="19129"/>
                  </a:cubicBezTo>
                  <a:cubicBezTo>
                    <a:pt x="5299" y="19403"/>
                    <a:pt x="8927" y="19403"/>
                    <a:pt x="12224" y="19769"/>
                  </a:cubicBezTo>
                  <a:cubicBezTo>
                    <a:pt x="15522" y="20136"/>
                    <a:pt x="18490" y="20868"/>
                    <a:pt x="214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392130" y="6377340"/>
              <a:ext cx="332521" cy="1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50" fill="norm" stroke="1" extrusionOk="0">
                  <a:moveTo>
                    <a:pt x="1790" y="10800"/>
                  </a:moveTo>
                  <a:cubicBezTo>
                    <a:pt x="833" y="14400"/>
                    <a:pt x="-124" y="18000"/>
                    <a:pt x="13" y="19800"/>
                  </a:cubicBezTo>
                  <a:cubicBezTo>
                    <a:pt x="149" y="21600"/>
                    <a:pt x="1380" y="21600"/>
                    <a:pt x="4729" y="19800"/>
                  </a:cubicBezTo>
                  <a:cubicBezTo>
                    <a:pt x="8079" y="18000"/>
                    <a:pt x="13547" y="14400"/>
                    <a:pt x="16691" y="10800"/>
                  </a:cubicBezTo>
                  <a:cubicBezTo>
                    <a:pt x="19835" y="7200"/>
                    <a:pt x="20656" y="3600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794500" y="6142390"/>
              <a:ext cx="336550" cy="24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16709" y="0"/>
                  </a:moveTo>
                  <a:cubicBezTo>
                    <a:pt x="14943" y="4175"/>
                    <a:pt x="13177" y="8350"/>
                    <a:pt x="11004" y="11889"/>
                  </a:cubicBezTo>
                  <a:cubicBezTo>
                    <a:pt x="8830" y="15429"/>
                    <a:pt x="6249" y="18333"/>
                    <a:pt x="4483" y="19876"/>
                  </a:cubicBezTo>
                  <a:cubicBezTo>
                    <a:pt x="2717" y="21418"/>
                    <a:pt x="1766" y="21600"/>
                    <a:pt x="1087" y="21146"/>
                  </a:cubicBezTo>
                  <a:cubicBezTo>
                    <a:pt x="408" y="20692"/>
                    <a:pt x="0" y="19603"/>
                    <a:pt x="0" y="18061"/>
                  </a:cubicBezTo>
                  <a:cubicBezTo>
                    <a:pt x="0" y="16518"/>
                    <a:pt x="408" y="14521"/>
                    <a:pt x="1630" y="13341"/>
                  </a:cubicBezTo>
                  <a:cubicBezTo>
                    <a:pt x="2853" y="12161"/>
                    <a:pt x="4891" y="11798"/>
                    <a:pt x="7608" y="12434"/>
                  </a:cubicBezTo>
                  <a:cubicBezTo>
                    <a:pt x="10325" y="13069"/>
                    <a:pt x="13721" y="14703"/>
                    <a:pt x="16166" y="16245"/>
                  </a:cubicBezTo>
                  <a:cubicBezTo>
                    <a:pt x="18611" y="17788"/>
                    <a:pt x="20106" y="19240"/>
                    <a:pt x="21600" y="20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080250" y="5945540"/>
              <a:ext cx="301050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6200" y="0"/>
                  </a:moveTo>
                  <a:cubicBezTo>
                    <a:pt x="18000" y="1315"/>
                    <a:pt x="19800" y="2631"/>
                    <a:pt x="20700" y="4535"/>
                  </a:cubicBezTo>
                  <a:cubicBezTo>
                    <a:pt x="21600" y="6438"/>
                    <a:pt x="21600" y="8931"/>
                    <a:pt x="20325" y="11181"/>
                  </a:cubicBezTo>
                  <a:cubicBezTo>
                    <a:pt x="19050" y="13431"/>
                    <a:pt x="16500" y="15438"/>
                    <a:pt x="12900" y="17135"/>
                  </a:cubicBezTo>
                  <a:cubicBezTo>
                    <a:pt x="9300" y="18831"/>
                    <a:pt x="4650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2699" y="7847118"/>
              <a:ext cx="546101" cy="5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3014" y="14636"/>
                    <a:pt x="6028" y="7990"/>
                    <a:pt x="9084" y="4251"/>
                  </a:cubicBezTo>
                  <a:cubicBezTo>
                    <a:pt x="12140" y="513"/>
                    <a:pt x="15237" y="-318"/>
                    <a:pt x="17330" y="97"/>
                  </a:cubicBezTo>
                  <a:cubicBezTo>
                    <a:pt x="19423" y="513"/>
                    <a:pt x="20512" y="2174"/>
                    <a:pt x="21600" y="3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2550" y="7882290"/>
              <a:ext cx="4826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9722"/>
                    <a:pt x="5684" y="17843"/>
                    <a:pt x="9000" y="14870"/>
                  </a:cubicBezTo>
                  <a:cubicBezTo>
                    <a:pt x="12316" y="11896"/>
                    <a:pt x="16105" y="7826"/>
                    <a:pt x="18284" y="5165"/>
                  </a:cubicBezTo>
                  <a:cubicBezTo>
                    <a:pt x="20463" y="2504"/>
                    <a:pt x="21032" y="12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27049" y="7723540"/>
              <a:ext cx="9944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0" y="0"/>
                  </a:moveTo>
                  <a:cubicBezTo>
                    <a:pt x="6612" y="1616"/>
                    <a:pt x="13224" y="3233"/>
                    <a:pt x="16971" y="5510"/>
                  </a:cubicBezTo>
                  <a:cubicBezTo>
                    <a:pt x="20718" y="7788"/>
                    <a:pt x="21600" y="10727"/>
                    <a:pt x="19837" y="13518"/>
                  </a:cubicBezTo>
                  <a:cubicBezTo>
                    <a:pt x="18073" y="16310"/>
                    <a:pt x="13665" y="18955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920749" y="7640718"/>
              <a:ext cx="19051" cy="39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054"/>
                  </a:moveTo>
                  <a:cubicBezTo>
                    <a:pt x="4800" y="477"/>
                    <a:pt x="9600" y="-101"/>
                    <a:pt x="13200" y="15"/>
                  </a:cubicBezTo>
                  <a:cubicBezTo>
                    <a:pt x="16800" y="130"/>
                    <a:pt x="19200" y="939"/>
                    <a:pt x="20400" y="3364"/>
                  </a:cubicBezTo>
                  <a:cubicBezTo>
                    <a:pt x="21600" y="5790"/>
                    <a:pt x="21600" y="9833"/>
                    <a:pt x="21600" y="13125"/>
                  </a:cubicBezTo>
                  <a:cubicBezTo>
                    <a:pt x="21600" y="16417"/>
                    <a:pt x="21600" y="18958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72843" y="7602890"/>
              <a:ext cx="34635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212" y="21600"/>
                  </a:moveTo>
                  <a:cubicBezTo>
                    <a:pt x="-48" y="18869"/>
                    <a:pt x="-308" y="16138"/>
                    <a:pt x="993" y="13159"/>
                  </a:cubicBezTo>
                  <a:cubicBezTo>
                    <a:pt x="2294" y="10179"/>
                    <a:pt x="5157" y="6952"/>
                    <a:pt x="8800" y="4717"/>
                  </a:cubicBezTo>
                  <a:cubicBezTo>
                    <a:pt x="12444" y="2483"/>
                    <a:pt x="16868" y="1241"/>
                    <a:pt x="212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927100" y="7812440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035049" y="7907690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060450" y="7926740"/>
              <a:ext cx="127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443"/>
                    <a:pt x="10080" y="6887"/>
                    <a:pt x="6480" y="10487"/>
                  </a:cubicBezTo>
                  <a:cubicBezTo>
                    <a:pt x="2880" y="14087"/>
                    <a:pt x="1440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15999" y="7433557"/>
              <a:ext cx="152401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085"/>
                  </a:moveTo>
                  <a:cubicBezTo>
                    <a:pt x="0" y="15626"/>
                    <a:pt x="0" y="15166"/>
                    <a:pt x="450" y="13098"/>
                  </a:cubicBezTo>
                  <a:cubicBezTo>
                    <a:pt x="900" y="11030"/>
                    <a:pt x="1800" y="7353"/>
                    <a:pt x="2850" y="4596"/>
                  </a:cubicBezTo>
                  <a:cubicBezTo>
                    <a:pt x="3900" y="1838"/>
                    <a:pt x="5100" y="0"/>
                    <a:pt x="6300" y="0"/>
                  </a:cubicBezTo>
                  <a:cubicBezTo>
                    <a:pt x="7500" y="0"/>
                    <a:pt x="8700" y="1838"/>
                    <a:pt x="11250" y="5745"/>
                  </a:cubicBezTo>
                  <a:cubicBezTo>
                    <a:pt x="13800" y="9651"/>
                    <a:pt x="17700" y="156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338719" y="7651453"/>
              <a:ext cx="153531" cy="32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14" fill="norm" stroke="1" extrusionOk="0">
                  <a:moveTo>
                    <a:pt x="21462" y="5099"/>
                  </a:moveTo>
                  <a:cubicBezTo>
                    <a:pt x="20870" y="4411"/>
                    <a:pt x="20278" y="3723"/>
                    <a:pt x="19687" y="2760"/>
                  </a:cubicBezTo>
                  <a:cubicBezTo>
                    <a:pt x="19095" y="1797"/>
                    <a:pt x="18503" y="558"/>
                    <a:pt x="17615" y="146"/>
                  </a:cubicBezTo>
                  <a:cubicBezTo>
                    <a:pt x="16728" y="-267"/>
                    <a:pt x="15544" y="146"/>
                    <a:pt x="13029" y="2072"/>
                  </a:cubicBezTo>
                  <a:cubicBezTo>
                    <a:pt x="10514" y="3998"/>
                    <a:pt x="6667" y="7437"/>
                    <a:pt x="4004" y="10327"/>
                  </a:cubicBezTo>
                  <a:cubicBezTo>
                    <a:pt x="1341" y="13216"/>
                    <a:pt x="-138" y="15555"/>
                    <a:pt x="10" y="17343"/>
                  </a:cubicBezTo>
                  <a:cubicBezTo>
                    <a:pt x="158" y="19132"/>
                    <a:pt x="1933" y="20370"/>
                    <a:pt x="5188" y="20851"/>
                  </a:cubicBezTo>
                  <a:cubicBezTo>
                    <a:pt x="8443" y="21333"/>
                    <a:pt x="13177" y="21058"/>
                    <a:pt x="17911" y="20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493044" y="7742027"/>
              <a:ext cx="234156" cy="19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17" fill="norm" stroke="1" extrusionOk="0">
                  <a:moveTo>
                    <a:pt x="21527" y="750"/>
                  </a:moveTo>
                  <a:cubicBezTo>
                    <a:pt x="20554" y="291"/>
                    <a:pt x="19581" y="-169"/>
                    <a:pt x="18803" y="61"/>
                  </a:cubicBezTo>
                  <a:cubicBezTo>
                    <a:pt x="18024" y="291"/>
                    <a:pt x="17441" y="1210"/>
                    <a:pt x="16176" y="3967"/>
                  </a:cubicBezTo>
                  <a:cubicBezTo>
                    <a:pt x="14911" y="6725"/>
                    <a:pt x="12965" y="11320"/>
                    <a:pt x="10824" y="14537"/>
                  </a:cubicBezTo>
                  <a:cubicBezTo>
                    <a:pt x="8684" y="17754"/>
                    <a:pt x="6349" y="19593"/>
                    <a:pt x="4695" y="20512"/>
                  </a:cubicBezTo>
                  <a:cubicBezTo>
                    <a:pt x="3041" y="21431"/>
                    <a:pt x="2068" y="21431"/>
                    <a:pt x="1386" y="20627"/>
                  </a:cubicBezTo>
                  <a:cubicBezTo>
                    <a:pt x="705" y="19822"/>
                    <a:pt x="316" y="18214"/>
                    <a:pt x="122" y="16720"/>
                  </a:cubicBezTo>
                  <a:cubicBezTo>
                    <a:pt x="-73" y="15227"/>
                    <a:pt x="-73" y="13848"/>
                    <a:pt x="413" y="12929"/>
                  </a:cubicBezTo>
                  <a:cubicBezTo>
                    <a:pt x="900" y="12010"/>
                    <a:pt x="1873" y="11550"/>
                    <a:pt x="3819" y="12010"/>
                  </a:cubicBezTo>
                  <a:cubicBezTo>
                    <a:pt x="5765" y="12469"/>
                    <a:pt x="8684" y="13848"/>
                    <a:pt x="11408" y="15457"/>
                  </a:cubicBezTo>
                  <a:cubicBezTo>
                    <a:pt x="14132" y="17065"/>
                    <a:pt x="16662" y="18903"/>
                    <a:pt x="19192" y="20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790700" y="7634640"/>
              <a:ext cx="4042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6480" y="0"/>
                  </a:moveTo>
                  <a:cubicBezTo>
                    <a:pt x="14040" y="3333"/>
                    <a:pt x="21600" y="6667"/>
                    <a:pt x="20520" y="10267"/>
                  </a:cubicBezTo>
                  <a:cubicBezTo>
                    <a:pt x="19440" y="13867"/>
                    <a:pt x="9720" y="17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444750" y="7850540"/>
              <a:ext cx="50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23"/>
                    <a:pt x="14400" y="6646"/>
                    <a:pt x="18000" y="10246"/>
                  </a:cubicBezTo>
                  <a:cubicBezTo>
                    <a:pt x="21600" y="13846"/>
                    <a:pt x="21600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457450" y="7747809"/>
              <a:ext cx="2540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539465" y="7746738"/>
              <a:ext cx="140236" cy="25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0" fill="norm" stroke="1" extrusionOk="0">
                  <a:moveTo>
                    <a:pt x="21359" y="2309"/>
                  </a:moveTo>
                  <a:cubicBezTo>
                    <a:pt x="16846" y="1423"/>
                    <a:pt x="12332" y="538"/>
                    <a:pt x="8947" y="184"/>
                  </a:cubicBezTo>
                  <a:cubicBezTo>
                    <a:pt x="5562" y="-170"/>
                    <a:pt x="3305" y="7"/>
                    <a:pt x="1855" y="538"/>
                  </a:cubicBezTo>
                  <a:cubicBezTo>
                    <a:pt x="404" y="1069"/>
                    <a:pt x="-241" y="1955"/>
                    <a:pt x="81" y="2751"/>
                  </a:cubicBezTo>
                  <a:cubicBezTo>
                    <a:pt x="404" y="3548"/>
                    <a:pt x="1693" y="4256"/>
                    <a:pt x="4434" y="5319"/>
                  </a:cubicBezTo>
                  <a:cubicBezTo>
                    <a:pt x="7174" y="6381"/>
                    <a:pt x="11365" y="7797"/>
                    <a:pt x="13460" y="10187"/>
                  </a:cubicBezTo>
                  <a:cubicBezTo>
                    <a:pt x="15556" y="12578"/>
                    <a:pt x="15556" y="15941"/>
                    <a:pt x="13622" y="17978"/>
                  </a:cubicBezTo>
                  <a:cubicBezTo>
                    <a:pt x="11687" y="20014"/>
                    <a:pt x="7819" y="20722"/>
                    <a:pt x="395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301732" y="7798610"/>
              <a:ext cx="273319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34" fill="norm" stroke="1" extrusionOk="0">
                  <a:moveTo>
                    <a:pt x="12483" y="3981"/>
                  </a:moveTo>
                  <a:cubicBezTo>
                    <a:pt x="10987" y="2076"/>
                    <a:pt x="9492" y="170"/>
                    <a:pt x="7664" y="11"/>
                  </a:cubicBezTo>
                  <a:cubicBezTo>
                    <a:pt x="5837" y="-148"/>
                    <a:pt x="3677" y="1440"/>
                    <a:pt x="2181" y="4458"/>
                  </a:cubicBezTo>
                  <a:cubicBezTo>
                    <a:pt x="686" y="7476"/>
                    <a:pt x="-145" y="11923"/>
                    <a:pt x="21" y="15417"/>
                  </a:cubicBezTo>
                  <a:cubicBezTo>
                    <a:pt x="187" y="18911"/>
                    <a:pt x="1350" y="21452"/>
                    <a:pt x="3344" y="20499"/>
                  </a:cubicBezTo>
                  <a:cubicBezTo>
                    <a:pt x="5338" y="19546"/>
                    <a:pt x="8163" y="15099"/>
                    <a:pt x="9824" y="11923"/>
                  </a:cubicBezTo>
                  <a:cubicBezTo>
                    <a:pt x="11486" y="8746"/>
                    <a:pt x="11984" y="6840"/>
                    <a:pt x="12233" y="5093"/>
                  </a:cubicBezTo>
                  <a:cubicBezTo>
                    <a:pt x="12483" y="3346"/>
                    <a:pt x="12483" y="1758"/>
                    <a:pt x="12400" y="1758"/>
                  </a:cubicBezTo>
                  <a:cubicBezTo>
                    <a:pt x="12317" y="1758"/>
                    <a:pt x="12150" y="3346"/>
                    <a:pt x="12566" y="5887"/>
                  </a:cubicBezTo>
                  <a:cubicBezTo>
                    <a:pt x="12981" y="8428"/>
                    <a:pt x="13978" y="11923"/>
                    <a:pt x="15557" y="14623"/>
                  </a:cubicBezTo>
                  <a:cubicBezTo>
                    <a:pt x="17135" y="17323"/>
                    <a:pt x="19295" y="19228"/>
                    <a:pt x="21455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037594" y="7796041"/>
              <a:ext cx="191507" cy="20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731" fill="norm" stroke="1" extrusionOk="0">
                  <a:moveTo>
                    <a:pt x="13494" y="3582"/>
                  </a:moveTo>
                  <a:cubicBezTo>
                    <a:pt x="11616" y="2298"/>
                    <a:pt x="9738" y="1015"/>
                    <a:pt x="8212" y="374"/>
                  </a:cubicBezTo>
                  <a:cubicBezTo>
                    <a:pt x="6685" y="-268"/>
                    <a:pt x="5512" y="-268"/>
                    <a:pt x="3985" y="1871"/>
                  </a:cubicBezTo>
                  <a:cubicBezTo>
                    <a:pt x="2459" y="4009"/>
                    <a:pt x="581" y="8286"/>
                    <a:pt x="112" y="12029"/>
                  </a:cubicBezTo>
                  <a:cubicBezTo>
                    <a:pt x="-358" y="15772"/>
                    <a:pt x="581" y="18980"/>
                    <a:pt x="4338" y="20156"/>
                  </a:cubicBezTo>
                  <a:cubicBezTo>
                    <a:pt x="8094" y="21332"/>
                    <a:pt x="14668" y="20477"/>
                    <a:pt x="21242" y="19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223213" y="7865357"/>
              <a:ext cx="118599" cy="14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013" fill="norm" stroke="1" extrusionOk="0">
                  <a:moveTo>
                    <a:pt x="17493" y="2434"/>
                  </a:moveTo>
                  <a:cubicBezTo>
                    <a:pt x="16395" y="1217"/>
                    <a:pt x="15296" y="0"/>
                    <a:pt x="12734" y="0"/>
                  </a:cubicBezTo>
                  <a:cubicBezTo>
                    <a:pt x="10171" y="0"/>
                    <a:pt x="6144" y="1217"/>
                    <a:pt x="3398" y="3651"/>
                  </a:cubicBezTo>
                  <a:cubicBezTo>
                    <a:pt x="652" y="6085"/>
                    <a:pt x="-812" y="9735"/>
                    <a:pt x="469" y="13234"/>
                  </a:cubicBezTo>
                  <a:cubicBezTo>
                    <a:pt x="1751" y="16732"/>
                    <a:pt x="5778" y="20079"/>
                    <a:pt x="9622" y="20839"/>
                  </a:cubicBezTo>
                  <a:cubicBezTo>
                    <a:pt x="13466" y="21600"/>
                    <a:pt x="17127" y="19775"/>
                    <a:pt x="18957" y="17037"/>
                  </a:cubicBezTo>
                  <a:cubicBezTo>
                    <a:pt x="20788" y="14299"/>
                    <a:pt x="20788" y="10648"/>
                    <a:pt x="20056" y="8062"/>
                  </a:cubicBezTo>
                  <a:cubicBezTo>
                    <a:pt x="19324" y="5476"/>
                    <a:pt x="17859" y="3955"/>
                    <a:pt x="17127" y="3042"/>
                  </a:cubicBezTo>
                  <a:cubicBezTo>
                    <a:pt x="16395" y="2130"/>
                    <a:pt x="16395" y="1825"/>
                    <a:pt x="16395" y="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425949" y="7849173"/>
              <a:ext cx="127001" cy="17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938"/>
                  </a:moveTo>
                  <a:cubicBezTo>
                    <a:pt x="0" y="6852"/>
                    <a:pt x="0" y="12766"/>
                    <a:pt x="0" y="16366"/>
                  </a:cubicBezTo>
                  <a:cubicBezTo>
                    <a:pt x="0" y="19966"/>
                    <a:pt x="0" y="21252"/>
                    <a:pt x="0" y="21252"/>
                  </a:cubicBezTo>
                  <a:cubicBezTo>
                    <a:pt x="0" y="21252"/>
                    <a:pt x="0" y="19966"/>
                    <a:pt x="180" y="16881"/>
                  </a:cubicBezTo>
                  <a:cubicBezTo>
                    <a:pt x="360" y="13795"/>
                    <a:pt x="720" y="8909"/>
                    <a:pt x="1620" y="5695"/>
                  </a:cubicBezTo>
                  <a:cubicBezTo>
                    <a:pt x="2520" y="2481"/>
                    <a:pt x="3960" y="938"/>
                    <a:pt x="5580" y="295"/>
                  </a:cubicBezTo>
                  <a:cubicBezTo>
                    <a:pt x="7200" y="-348"/>
                    <a:pt x="9000" y="-91"/>
                    <a:pt x="10980" y="2609"/>
                  </a:cubicBezTo>
                  <a:cubicBezTo>
                    <a:pt x="12960" y="5309"/>
                    <a:pt x="15120" y="10452"/>
                    <a:pt x="16920" y="13538"/>
                  </a:cubicBezTo>
                  <a:cubicBezTo>
                    <a:pt x="18720" y="16623"/>
                    <a:pt x="20160" y="17652"/>
                    <a:pt x="21600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578350" y="7833079"/>
              <a:ext cx="70826" cy="20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4" h="21338" fill="norm" stroke="1" extrusionOk="0">
                  <a:moveTo>
                    <a:pt x="17513" y="5845"/>
                  </a:moveTo>
                  <a:cubicBezTo>
                    <a:pt x="18097" y="4732"/>
                    <a:pt x="18681" y="3619"/>
                    <a:pt x="18097" y="2617"/>
                  </a:cubicBezTo>
                  <a:cubicBezTo>
                    <a:pt x="17513" y="1614"/>
                    <a:pt x="15762" y="724"/>
                    <a:pt x="13135" y="278"/>
                  </a:cubicBezTo>
                  <a:cubicBezTo>
                    <a:pt x="10508" y="-167"/>
                    <a:pt x="7005" y="-167"/>
                    <a:pt x="4086" y="946"/>
                  </a:cubicBezTo>
                  <a:cubicBezTo>
                    <a:pt x="1167" y="2060"/>
                    <a:pt x="-1168" y="4287"/>
                    <a:pt x="1459" y="7070"/>
                  </a:cubicBezTo>
                  <a:cubicBezTo>
                    <a:pt x="4086" y="9854"/>
                    <a:pt x="11675" y="13194"/>
                    <a:pt x="15762" y="15532"/>
                  </a:cubicBezTo>
                  <a:cubicBezTo>
                    <a:pt x="19848" y="17870"/>
                    <a:pt x="20432" y="19206"/>
                    <a:pt x="18389" y="20097"/>
                  </a:cubicBezTo>
                  <a:cubicBezTo>
                    <a:pt x="16346" y="20988"/>
                    <a:pt x="11675" y="21433"/>
                    <a:pt x="8173" y="21322"/>
                  </a:cubicBezTo>
                  <a:cubicBezTo>
                    <a:pt x="4670" y="21210"/>
                    <a:pt x="2335" y="20542"/>
                    <a:pt x="0" y="19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733080" y="7901340"/>
              <a:ext cx="2942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130"/>
                    <a:pt x="2735" y="6261"/>
                    <a:pt x="575" y="9861"/>
                  </a:cubicBezTo>
                  <a:cubicBezTo>
                    <a:pt x="-1585" y="13461"/>
                    <a:pt x="2735" y="1753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762500" y="782514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841016" y="7827433"/>
              <a:ext cx="105634" cy="23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297" fill="norm" stroke="1" extrusionOk="0">
                  <a:moveTo>
                    <a:pt x="20730" y="3875"/>
                  </a:moveTo>
                  <a:cubicBezTo>
                    <a:pt x="16992" y="2513"/>
                    <a:pt x="13253" y="1151"/>
                    <a:pt x="10345" y="470"/>
                  </a:cubicBezTo>
                  <a:cubicBezTo>
                    <a:pt x="7438" y="-211"/>
                    <a:pt x="5361" y="-211"/>
                    <a:pt x="3284" y="859"/>
                  </a:cubicBezTo>
                  <a:cubicBezTo>
                    <a:pt x="1207" y="1930"/>
                    <a:pt x="-870" y="4070"/>
                    <a:pt x="376" y="6308"/>
                  </a:cubicBezTo>
                  <a:cubicBezTo>
                    <a:pt x="1622" y="8546"/>
                    <a:pt x="6192" y="10881"/>
                    <a:pt x="9099" y="13119"/>
                  </a:cubicBezTo>
                  <a:cubicBezTo>
                    <a:pt x="12007" y="15357"/>
                    <a:pt x="13253" y="17497"/>
                    <a:pt x="13045" y="18859"/>
                  </a:cubicBezTo>
                  <a:cubicBezTo>
                    <a:pt x="12838" y="20221"/>
                    <a:pt x="11176" y="20805"/>
                    <a:pt x="9307" y="21097"/>
                  </a:cubicBezTo>
                  <a:cubicBezTo>
                    <a:pt x="7438" y="21389"/>
                    <a:pt x="5361" y="21389"/>
                    <a:pt x="4115" y="20903"/>
                  </a:cubicBezTo>
                  <a:cubicBezTo>
                    <a:pt x="2868" y="20416"/>
                    <a:pt x="2453" y="19443"/>
                    <a:pt x="2038" y="18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008930" y="7691790"/>
              <a:ext cx="109171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1" fill="norm" stroke="1" extrusionOk="0">
                  <a:moveTo>
                    <a:pt x="21424" y="0"/>
                  </a:moveTo>
                  <a:cubicBezTo>
                    <a:pt x="15193" y="3622"/>
                    <a:pt x="8962" y="7243"/>
                    <a:pt x="5224" y="10541"/>
                  </a:cubicBezTo>
                  <a:cubicBezTo>
                    <a:pt x="1486" y="13840"/>
                    <a:pt x="239" y="16814"/>
                    <a:pt x="32" y="18625"/>
                  </a:cubicBezTo>
                  <a:cubicBezTo>
                    <a:pt x="-176" y="20436"/>
                    <a:pt x="655" y="21083"/>
                    <a:pt x="2109" y="21341"/>
                  </a:cubicBezTo>
                  <a:cubicBezTo>
                    <a:pt x="3562" y="21600"/>
                    <a:pt x="5639" y="21471"/>
                    <a:pt x="7716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022850" y="7870873"/>
              <a:ext cx="323850" cy="17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8533"/>
                  </a:moveTo>
                  <a:cubicBezTo>
                    <a:pt x="3812" y="6689"/>
                    <a:pt x="7624" y="4845"/>
                    <a:pt x="9741" y="3396"/>
                  </a:cubicBezTo>
                  <a:cubicBezTo>
                    <a:pt x="11859" y="1947"/>
                    <a:pt x="12282" y="894"/>
                    <a:pt x="12141" y="367"/>
                  </a:cubicBezTo>
                  <a:cubicBezTo>
                    <a:pt x="12000" y="-160"/>
                    <a:pt x="11294" y="-160"/>
                    <a:pt x="10094" y="630"/>
                  </a:cubicBezTo>
                  <a:cubicBezTo>
                    <a:pt x="8894" y="1420"/>
                    <a:pt x="7200" y="3001"/>
                    <a:pt x="6282" y="5108"/>
                  </a:cubicBezTo>
                  <a:cubicBezTo>
                    <a:pt x="5365" y="7216"/>
                    <a:pt x="5224" y="9850"/>
                    <a:pt x="5576" y="12220"/>
                  </a:cubicBezTo>
                  <a:cubicBezTo>
                    <a:pt x="5929" y="14591"/>
                    <a:pt x="6776" y="16699"/>
                    <a:pt x="8400" y="16303"/>
                  </a:cubicBezTo>
                  <a:cubicBezTo>
                    <a:pt x="10024" y="15908"/>
                    <a:pt x="12424" y="13011"/>
                    <a:pt x="13765" y="10903"/>
                  </a:cubicBezTo>
                  <a:cubicBezTo>
                    <a:pt x="15106" y="8796"/>
                    <a:pt x="15388" y="7479"/>
                    <a:pt x="15388" y="7611"/>
                  </a:cubicBezTo>
                  <a:cubicBezTo>
                    <a:pt x="15388" y="7742"/>
                    <a:pt x="15106" y="9323"/>
                    <a:pt x="14894" y="10772"/>
                  </a:cubicBezTo>
                  <a:cubicBezTo>
                    <a:pt x="14682" y="12220"/>
                    <a:pt x="14541" y="13538"/>
                    <a:pt x="14471" y="14986"/>
                  </a:cubicBezTo>
                  <a:cubicBezTo>
                    <a:pt x="14400" y="16435"/>
                    <a:pt x="14400" y="18016"/>
                    <a:pt x="14471" y="18016"/>
                  </a:cubicBezTo>
                  <a:cubicBezTo>
                    <a:pt x="14541" y="18016"/>
                    <a:pt x="14682" y="16435"/>
                    <a:pt x="15459" y="13933"/>
                  </a:cubicBezTo>
                  <a:cubicBezTo>
                    <a:pt x="16235" y="11430"/>
                    <a:pt x="17647" y="8006"/>
                    <a:pt x="18706" y="6162"/>
                  </a:cubicBezTo>
                  <a:cubicBezTo>
                    <a:pt x="19765" y="4318"/>
                    <a:pt x="20471" y="4055"/>
                    <a:pt x="20824" y="4581"/>
                  </a:cubicBezTo>
                  <a:cubicBezTo>
                    <a:pt x="21176" y="5108"/>
                    <a:pt x="21176" y="6425"/>
                    <a:pt x="21035" y="8928"/>
                  </a:cubicBezTo>
                  <a:cubicBezTo>
                    <a:pt x="20894" y="11430"/>
                    <a:pt x="20612" y="15118"/>
                    <a:pt x="20400" y="17620"/>
                  </a:cubicBezTo>
                  <a:cubicBezTo>
                    <a:pt x="20188" y="20123"/>
                    <a:pt x="20047" y="21440"/>
                    <a:pt x="20259" y="21308"/>
                  </a:cubicBezTo>
                  <a:cubicBezTo>
                    <a:pt x="20471" y="21177"/>
                    <a:pt x="21035" y="19596"/>
                    <a:pt x="21600" y="18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421678" y="7693772"/>
              <a:ext cx="60368" cy="35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0930" fill="norm" stroke="1" extrusionOk="0">
                  <a:moveTo>
                    <a:pt x="19856" y="628"/>
                  </a:moveTo>
                  <a:cubicBezTo>
                    <a:pt x="20576" y="8"/>
                    <a:pt x="21296" y="-613"/>
                    <a:pt x="18776" y="1187"/>
                  </a:cubicBezTo>
                  <a:cubicBezTo>
                    <a:pt x="16256" y="2987"/>
                    <a:pt x="10496" y="7208"/>
                    <a:pt x="6536" y="10684"/>
                  </a:cubicBezTo>
                  <a:cubicBezTo>
                    <a:pt x="2576" y="14159"/>
                    <a:pt x="416" y="16890"/>
                    <a:pt x="56" y="18566"/>
                  </a:cubicBezTo>
                  <a:cubicBezTo>
                    <a:pt x="-304" y="20242"/>
                    <a:pt x="1136" y="20863"/>
                    <a:pt x="2936" y="20925"/>
                  </a:cubicBezTo>
                  <a:cubicBezTo>
                    <a:pt x="4736" y="20987"/>
                    <a:pt x="6896" y="20490"/>
                    <a:pt x="9056" y="19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351918" y="7933620"/>
              <a:ext cx="280533" cy="2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50" fill="norm" stroke="1" extrusionOk="0">
                  <a:moveTo>
                    <a:pt x="4959" y="21150"/>
                  </a:moveTo>
                  <a:cubicBezTo>
                    <a:pt x="3822" y="17550"/>
                    <a:pt x="2685" y="13950"/>
                    <a:pt x="1710" y="10350"/>
                  </a:cubicBezTo>
                  <a:cubicBezTo>
                    <a:pt x="736" y="6750"/>
                    <a:pt x="-76" y="3150"/>
                    <a:pt x="5" y="1350"/>
                  </a:cubicBezTo>
                  <a:cubicBezTo>
                    <a:pt x="86" y="-450"/>
                    <a:pt x="1061" y="-450"/>
                    <a:pt x="4796" y="1350"/>
                  </a:cubicBezTo>
                  <a:cubicBezTo>
                    <a:pt x="8532" y="3150"/>
                    <a:pt x="15028" y="6750"/>
                    <a:pt x="21524" y="10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861050" y="7912578"/>
              <a:ext cx="266700" cy="12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11551"/>
                  </a:moveTo>
                  <a:cubicBezTo>
                    <a:pt x="3429" y="9151"/>
                    <a:pt x="6857" y="6751"/>
                    <a:pt x="8829" y="4865"/>
                  </a:cubicBezTo>
                  <a:cubicBezTo>
                    <a:pt x="10800" y="2980"/>
                    <a:pt x="11314" y="1608"/>
                    <a:pt x="11143" y="751"/>
                  </a:cubicBezTo>
                  <a:cubicBezTo>
                    <a:pt x="10971" y="-106"/>
                    <a:pt x="10114" y="-449"/>
                    <a:pt x="8743" y="922"/>
                  </a:cubicBezTo>
                  <a:cubicBezTo>
                    <a:pt x="7371" y="2294"/>
                    <a:pt x="5486" y="5380"/>
                    <a:pt x="4286" y="7780"/>
                  </a:cubicBezTo>
                  <a:cubicBezTo>
                    <a:pt x="3086" y="10180"/>
                    <a:pt x="2571" y="11894"/>
                    <a:pt x="2314" y="13780"/>
                  </a:cubicBezTo>
                  <a:cubicBezTo>
                    <a:pt x="2057" y="15665"/>
                    <a:pt x="2057" y="17722"/>
                    <a:pt x="2486" y="19094"/>
                  </a:cubicBezTo>
                  <a:cubicBezTo>
                    <a:pt x="2914" y="20465"/>
                    <a:pt x="3771" y="21151"/>
                    <a:pt x="6514" y="20980"/>
                  </a:cubicBezTo>
                  <a:cubicBezTo>
                    <a:pt x="9257" y="20808"/>
                    <a:pt x="13886" y="19780"/>
                    <a:pt x="16714" y="18751"/>
                  </a:cubicBezTo>
                  <a:cubicBezTo>
                    <a:pt x="19543" y="17722"/>
                    <a:pt x="20571" y="16694"/>
                    <a:pt x="21600" y="15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148166" y="7866327"/>
              <a:ext cx="71162" cy="19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301" fill="norm" stroke="1" extrusionOk="0">
                  <a:moveTo>
                    <a:pt x="19413" y="5996"/>
                  </a:moveTo>
                  <a:cubicBezTo>
                    <a:pt x="20013" y="4822"/>
                    <a:pt x="20613" y="3649"/>
                    <a:pt x="19713" y="2475"/>
                  </a:cubicBezTo>
                  <a:cubicBezTo>
                    <a:pt x="18813" y="1301"/>
                    <a:pt x="16413" y="127"/>
                    <a:pt x="12513" y="9"/>
                  </a:cubicBezTo>
                  <a:cubicBezTo>
                    <a:pt x="8613" y="-108"/>
                    <a:pt x="3213" y="831"/>
                    <a:pt x="1113" y="2475"/>
                  </a:cubicBezTo>
                  <a:cubicBezTo>
                    <a:pt x="-987" y="4118"/>
                    <a:pt x="213" y="6466"/>
                    <a:pt x="2013" y="9518"/>
                  </a:cubicBezTo>
                  <a:cubicBezTo>
                    <a:pt x="3813" y="12570"/>
                    <a:pt x="6213" y="16327"/>
                    <a:pt x="6213" y="18557"/>
                  </a:cubicBezTo>
                  <a:cubicBezTo>
                    <a:pt x="6213" y="20788"/>
                    <a:pt x="3813" y="21492"/>
                    <a:pt x="2613" y="21257"/>
                  </a:cubicBezTo>
                  <a:cubicBezTo>
                    <a:pt x="1413" y="21022"/>
                    <a:pt x="1413" y="19849"/>
                    <a:pt x="2613" y="18088"/>
                  </a:cubicBezTo>
                  <a:cubicBezTo>
                    <a:pt x="3813" y="16327"/>
                    <a:pt x="6213" y="13979"/>
                    <a:pt x="8613" y="11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299178" y="7692788"/>
              <a:ext cx="165122" cy="34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07" fill="norm" stroke="1" extrusionOk="0">
                  <a:moveTo>
                    <a:pt x="823" y="1891"/>
                  </a:moveTo>
                  <a:cubicBezTo>
                    <a:pt x="2737" y="980"/>
                    <a:pt x="4651" y="69"/>
                    <a:pt x="5881" y="4"/>
                  </a:cubicBezTo>
                  <a:cubicBezTo>
                    <a:pt x="7111" y="-61"/>
                    <a:pt x="7658" y="720"/>
                    <a:pt x="7248" y="2867"/>
                  </a:cubicBezTo>
                  <a:cubicBezTo>
                    <a:pt x="6838" y="5014"/>
                    <a:pt x="5471" y="8527"/>
                    <a:pt x="4240" y="11325"/>
                  </a:cubicBezTo>
                  <a:cubicBezTo>
                    <a:pt x="3010" y="14122"/>
                    <a:pt x="1916" y="16204"/>
                    <a:pt x="1096" y="17831"/>
                  </a:cubicBezTo>
                  <a:cubicBezTo>
                    <a:pt x="276" y="19457"/>
                    <a:pt x="-271" y="20628"/>
                    <a:pt x="139" y="21084"/>
                  </a:cubicBezTo>
                  <a:cubicBezTo>
                    <a:pt x="549" y="21539"/>
                    <a:pt x="1916" y="21279"/>
                    <a:pt x="3557" y="20498"/>
                  </a:cubicBezTo>
                  <a:cubicBezTo>
                    <a:pt x="5197" y="19717"/>
                    <a:pt x="7111" y="18416"/>
                    <a:pt x="8342" y="17440"/>
                  </a:cubicBezTo>
                  <a:cubicBezTo>
                    <a:pt x="9572" y="16464"/>
                    <a:pt x="10119" y="15814"/>
                    <a:pt x="9299" y="15098"/>
                  </a:cubicBezTo>
                  <a:cubicBezTo>
                    <a:pt x="8478" y="14382"/>
                    <a:pt x="6291" y="13602"/>
                    <a:pt x="5061" y="13146"/>
                  </a:cubicBezTo>
                  <a:cubicBezTo>
                    <a:pt x="3830" y="12691"/>
                    <a:pt x="3557" y="12561"/>
                    <a:pt x="6428" y="12366"/>
                  </a:cubicBezTo>
                  <a:cubicBezTo>
                    <a:pt x="9299" y="12170"/>
                    <a:pt x="15314" y="11910"/>
                    <a:pt x="21329" y="11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6502400" y="7964840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139899" y="7563218"/>
              <a:ext cx="492802" cy="71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4" fill="norm" stroke="1" extrusionOk="0">
                  <a:moveTo>
                    <a:pt x="8953" y="9900"/>
                  </a:moveTo>
                  <a:cubicBezTo>
                    <a:pt x="8953" y="9521"/>
                    <a:pt x="8953" y="9142"/>
                    <a:pt x="8084" y="8763"/>
                  </a:cubicBezTo>
                  <a:cubicBezTo>
                    <a:pt x="7214" y="8384"/>
                    <a:pt x="5475" y="8005"/>
                    <a:pt x="3873" y="8353"/>
                  </a:cubicBezTo>
                  <a:cubicBezTo>
                    <a:pt x="2272" y="8700"/>
                    <a:pt x="807" y="9774"/>
                    <a:pt x="258" y="10721"/>
                  </a:cubicBezTo>
                  <a:cubicBezTo>
                    <a:pt x="-291" y="11668"/>
                    <a:pt x="75" y="12489"/>
                    <a:pt x="990" y="12868"/>
                  </a:cubicBezTo>
                  <a:cubicBezTo>
                    <a:pt x="1906" y="13247"/>
                    <a:pt x="3370" y="13184"/>
                    <a:pt x="4697" y="12553"/>
                  </a:cubicBezTo>
                  <a:cubicBezTo>
                    <a:pt x="6024" y="11921"/>
                    <a:pt x="7214" y="10721"/>
                    <a:pt x="8541" y="8953"/>
                  </a:cubicBezTo>
                  <a:cubicBezTo>
                    <a:pt x="9868" y="7184"/>
                    <a:pt x="11333" y="4847"/>
                    <a:pt x="12385" y="3268"/>
                  </a:cubicBezTo>
                  <a:cubicBezTo>
                    <a:pt x="13438" y="1689"/>
                    <a:pt x="14078" y="868"/>
                    <a:pt x="14673" y="426"/>
                  </a:cubicBezTo>
                  <a:cubicBezTo>
                    <a:pt x="15268" y="-16"/>
                    <a:pt x="15817" y="-79"/>
                    <a:pt x="16184" y="79"/>
                  </a:cubicBezTo>
                  <a:cubicBezTo>
                    <a:pt x="16550" y="237"/>
                    <a:pt x="16733" y="616"/>
                    <a:pt x="16595" y="1816"/>
                  </a:cubicBezTo>
                  <a:cubicBezTo>
                    <a:pt x="16458" y="3016"/>
                    <a:pt x="16001" y="5037"/>
                    <a:pt x="14856" y="7026"/>
                  </a:cubicBezTo>
                  <a:cubicBezTo>
                    <a:pt x="13712" y="9016"/>
                    <a:pt x="11882" y="10974"/>
                    <a:pt x="10280" y="12805"/>
                  </a:cubicBezTo>
                  <a:cubicBezTo>
                    <a:pt x="8678" y="14637"/>
                    <a:pt x="7306" y="16342"/>
                    <a:pt x="6436" y="17637"/>
                  </a:cubicBezTo>
                  <a:cubicBezTo>
                    <a:pt x="5567" y="18932"/>
                    <a:pt x="5201" y="19816"/>
                    <a:pt x="5109" y="20416"/>
                  </a:cubicBezTo>
                  <a:cubicBezTo>
                    <a:pt x="5017" y="21016"/>
                    <a:pt x="5201" y="21332"/>
                    <a:pt x="5612" y="21426"/>
                  </a:cubicBezTo>
                  <a:cubicBezTo>
                    <a:pt x="6024" y="21521"/>
                    <a:pt x="6665" y="21395"/>
                    <a:pt x="7809" y="20826"/>
                  </a:cubicBezTo>
                  <a:cubicBezTo>
                    <a:pt x="8953" y="20258"/>
                    <a:pt x="10601" y="19247"/>
                    <a:pt x="11516" y="18426"/>
                  </a:cubicBezTo>
                  <a:cubicBezTo>
                    <a:pt x="12431" y="17605"/>
                    <a:pt x="12614" y="16974"/>
                    <a:pt x="12706" y="16500"/>
                  </a:cubicBezTo>
                  <a:cubicBezTo>
                    <a:pt x="12797" y="16026"/>
                    <a:pt x="12797" y="15710"/>
                    <a:pt x="13346" y="15458"/>
                  </a:cubicBezTo>
                  <a:cubicBezTo>
                    <a:pt x="13895" y="15205"/>
                    <a:pt x="14994" y="15016"/>
                    <a:pt x="16412" y="14858"/>
                  </a:cubicBezTo>
                  <a:cubicBezTo>
                    <a:pt x="17831" y="14700"/>
                    <a:pt x="19570" y="14574"/>
                    <a:pt x="21309" y="14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382911" y="7610942"/>
              <a:ext cx="348340" cy="42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64" fill="norm" stroke="1" extrusionOk="0">
                  <a:moveTo>
                    <a:pt x="2677" y="2801"/>
                  </a:moveTo>
                  <a:cubicBezTo>
                    <a:pt x="2286" y="5688"/>
                    <a:pt x="1896" y="8575"/>
                    <a:pt x="1441" y="11516"/>
                  </a:cubicBezTo>
                  <a:cubicBezTo>
                    <a:pt x="985" y="14457"/>
                    <a:pt x="465" y="17451"/>
                    <a:pt x="204" y="19215"/>
                  </a:cubicBezTo>
                  <a:cubicBezTo>
                    <a:pt x="-56" y="20979"/>
                    <a:pt x="-56" y="21514"/>
                    <a:pt x="139" y="21461"/>
                  </a:cubicBezTo>
                  <a:cubicBezTo>
                    <a:pt x="334" y="21407"/>
                    <a:pt x="725" y="20765"/>
                    <a:pt x="790" y="18894"/>
                  </a:cubicBezTo>
                  <a:cubicBezTo>
                    <a:pt x="855" y="17023"/>
                    <a:pt x="595" y="13922"/>
                    <a:pt x="334" y="11409"/>
                  </a:cubicBezTo>
                  <a:cubicBezTo>
                    <a:pt x="74" y="8896"/>
                    <a:pt x="-186" y="6971"/>
                    <a:pt x="660" y="5367"/>
                  </a:cubicBezTo>
                  <a:cubicBezTo>
                    <a:pt x="1506" y="3764"/>
                    <a:pt x="3457" y="2480"/>
                    <a:pt x="6515" y="1571"/>
                  </a:cubicBezTo>
                  <a:cubicBezTo>
                    <a:pt x="9573" y="663"/>
                    <a:pt x="13737" y="128"/>
                    <a:pt x="16404" y="21"/>
                  </a:cubicBezTo>
                  <a:cubicBezTo>
                    <a:pt x="19072" y="-86"/>
                    <a:pt x="20243" y="235"/>
                    <a:pt x="21414" y="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362950" y="7844190"/>
              <a:ext cx="273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615576" y="7933090"/>
              <a:ext cx="10932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64" y="0"/>
                  </a:moveTo>
                  <a:cubicBezTo>
                    <a:pt x="-143" y="1500"/>
                    <a:pt x="-551" y="3000"/>
                    <a:pt x="2913" y="6600"/>
                  </a:cubicBezTo>
                  <a:cubicBezTo>
                    <a:pt x="6377" y="10200"/>
                    <a:pt x="13713" y="15900"/>
                    <a:pt x="210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586041" y="7958490"/>
              <a:ext cx="17696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5909" y="3744"/>
                    <a:pt x="10572" y="7488"/>
                    <a:pt x="7141" y="10224"/>
                  </a:cubicBezTo>
                  <a:cubicBezTo>
                    <a:pt x="3711" y="12960"/>
                    <a:pt x="2186" y="14688"/>
                    <a:pt x="1170" y="16272"/>
                  </a:cubicBezTo>
                  <a:cubicBezTo>
                    <a:pt x="153" y="17856"/>
                    <a:pt x="-355" y="19296"/>
                    <a:pt x="280" y="20160"/>
                  </a:cubicBezTo>
                  <a:cubicBezTo>
                    <a:pt x="916" y="21024"/>
                    <a:pt x="2694" y="21312"/>
                    <a:pt x="44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860779" y="7678832"/>
              <a:ext cx="200672" cy="35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88" fill="norm" stroke="1" extrusionOk="0">
                  <a:moveTo>
                    <a:pt x="21111" y="1933"/>
                  </a:moveTo>
                  <a:cubicBezTo>
                    <a:pt x="18662" y="1038"/>
                    <a:pt x="16212" y="144"/>
                    <a:pt x="13874" y="16"/>
                  </a:cubicBezTo>
                  <a:cubicBezTo>
                    <a:pt x="11536" y="-112"/>
                    <a:pt x="9309" y="527"/>
                    <a:pt x="6859" y="2572"/>
                  </a:cubicBezTo>
                  <a:cubicBezTo>
                    <a:pt x="4410" y="4617"/>
                    <a:pt x="1738" y="8068"/>
                    <a:pt x="624" y="11071"/>
                  </a:cubicBezTo>
                  <a:cubicBezTo>
                    <a:pt x="-489" y="14075"/>
                    <a:pt x="-44" y="16631"/>
                    <a:pt x="1404" y="18293"/>
                  </a:cubicBezTo>
                  <a:cubicBezTo>
                    <a:pt x="2851" y="19954"/>
                    <a:pt x="5301" y="20721"/>
                    <a:pt x="775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014482" y="7755290"/>
              <a:ext cx="22476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0225" y="0"/>
                  </a:moveTo>
                  <a:cubicBezTo>
                    <a:pt x="16389" y="5018"/>
                    <a:pt x="12554" y="10036"/>
                    <a:pt x="9728" y="12982"/>
                  </a:cubicBezTo>
                  <a:cubicBezTo>
                    <a:pt x="6901" y="15927"/>
                    <a:pt x="5085" y="16800"/>
                    <a:pt x="3672" y="17127"/>
                  </a:cubicBezTo>
                  <a:cubicBezTo>
                    <a:pt x="2258" y="17455"/>
                    <a:pt x="1249" y="17236"/>
                    <a:pt x="643" y="16582"/>
                  </a:cubicBezTo>
                  <a:cubicBezTo>
                    <a:pt x="38" y="15927"/>
                    <a:pt x="-164" y="14836"/>
                    <a:pt x="139" y="13964"/>
                  </a:cubicBezTo>
                  <a:cubicBezTo>
                    <a:pt x="442" y="13091"/>
                    <a:pt x="1249" y="12436"/>
                    <a:pt x="3066" y="12655"/>
                  </a:cubicBezTo>
                  <a:cubicBezTo>
                    <a:pt x="4883" y="12873"/>
                    <a:pt x="7709" y="13964"/>
                    <a:pt x="10636" y="15600"/>
                  </a:cubicBezTo>
                  <a:cubicBezTo>
                    <a:pt x="13563" y="17236"/>
                    <a:pt x="16591" y="19418"/>
                    <a:pt x="18408" y="20509"/>
                  </a:cubicBezTo>
                  <a:cubicBezTo>
                    <a:pt x="20225" y="21600"/>
                    <a:pt x="20830" y="21600"/>
                    <a:pt x="21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277350" y="7621940"/>
              <a:ext cx="152928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4886" y="0"/>
                  </a:moveTo>
                  <a:cubicBezTo>
                    <a:pt x="17222" y="2610"/>
                    <a:pt x="19557" y="5220"/>
                    <a:pt x="20578" y="7695"/>
                  </a:cubicBezTo>
                  <a:cubicBezTo>
                    <a:pt x="21600" y="10170"/>
                    <a:pt x="21308" y="12510"/>
                    <a:pt x="17659" y="14805"/>
                  </a:cubicBezTo>
                  <a:cubicBezTo>
                    <a:pt x="14011" y="17100"/>
                    <a:pt x="7005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2" name="Drawing"/>
          <p:cNvGrpSpPr/>
          <p:nvPr/>
        </p:nvGrpSpPr>
        <p:grpSpPr>
          <a:xfrm>
            <a:off x="1934633" y="1659466"/>
            <a:ext cx="6968068" cy="2093384"/>
            <a:chOff x="0" y="0"/>
            <a:chExt cx="6968066" cy="2093383"/>
          </a:xfrm>
        </p:grpSpPr>
        <p:sp>
          <p:nvSpPr>
            <p:cNvPr id="1445" name="Line"/>
            <p:cNvSpPr/>
            <p:nvPr/>
          </p:nvSpPr>
          <p:spPr>
            <a:xfrm>
              <a:off x="0" y="34664"/>
              <a:ext cx="227194" cy="52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40" fill="norm" stroke="1" extrusionOk="0">
                  <a:moveTo>
                    <a:pt x="198" y="3958"/>
                  </a:moveTo>
                  <a:cubicBezTo>
                    <a:pt x="991" y="5780"/>
                    <a:pt x="1783" y="7601"/>
                    <a:pt x="2675" y="9987"/>
                  </a:cubicBezTo>
                  <a:cubicBezTo>
                    <a:pt x="3567" y="12373"/>
                    <a:pt x="4558" y="15322"/>
                    <a:pt x="5152" y="17187"/>
                  </a:cubicBezTo>
                  <a:cubicBezTo>
                    <a:pt x="5747" y="19052"/>
                    <a:pt x="5945" y="19833"/>
                    <a:pt x="6044" y="20440"/>
                  </a:cubicBezTo>
                  <a:cubicBezTo>
                    <a:pt x="6143" y="21047"/>
                    <a:pt x="6143" y="21481"/>
                    <a:pt x="5945" y="21438"/>
                  </a:cubicBezTo>
                  <a:cubicBezTo>
                    <a:pt x="5747" y="21394"/>
                    <a:pt x="5350" y="20874"/>
                    <a:pt x="4459" y="18922"/>
                  </a:cubicBezTo>
                  <a:cubicBezTo>
                    <a:pt x="3567" y="16970"/>
                    <a:pt x="2180" y="13587"/>
                    <a:pt x="1288" y="10421"/>
                  </a:cubicBezTo>
                  <a:cubicBezTo>
                    <a:pt x="396" y="7254"/>
                    <a:pt x="0" y="4305"/>
                    <a:pt x="0" y="2570"/>
                  </a:cubicBezTo>
                  <a:cubicBezTo>
                    <a:pt x="0" y="835"/>
                    <a:pt x="396" y="315"/>
                    <a:pt x="1189" y="98"/>
                  </a:cubicBezTo>
                  <a:cubicBezTo>
                    <a:pt x="1982" y="-119"/>
                    <a:pt x="3171" y="-32"/>
                    <a:pt x="5945" y="965"/>
                  </a:cubicBezTo>
                  <a:cubicBezTo>
                    <a:pt x="8719" y="1963"/>
                    <a:pt x="13079" y="3871"/>
                    <a:pt x="16051" y="5780"/>
                  </a:cubicBezTo>
                  <a:cubicBezTo>
                    <a:pt x="19024" y="7688"/>
                    <a:pt x="20609" y="9597"/>
                    <a:pt x="21105" y="11548"/>
                  </a:cubicBezTo>
                  <a:cubicBezTo>
                    <a:pt x="21600" y="13500"/>
                    <a:pt x="21006" y="15495"/>
                    <a:pt x="19024" y="17100"/>
                  </a:cubicBezTo>
                  <a:cubicBezTo>
                    <a:pt x="17042" y="18705"/>
                    <a:pt x="13673" y="19920"/>
                    <a:pt x="11196" y="20570"/>
                  </a:cubicBezTo>
                  <a:cubicBezTo>
                    <a:pt x="8719" y="21221"/>
                    <a:pt x="7134" y="21308"/>
                    <a:pt x="5846" y="21308"/>
                  </a:cubicBezTo>
                  <a:cubicBezTo>
                    <a:pt x="4558" y="21308"/>
                    <a:pt x="3567" y="21221"/>
                    <a:pt x="3171" y="20961"/>
                  </a:cubicBezTo>
                  <a:cubicBezTo>
                    <a:pt x="2774" y="20700"/>
                    <a:pt x="2972" y="20267"/>
                    <a:pt x="4062" y="19703"/>
                  </a:cubicBezTo>
                  <a:cubicBezTo>
                    <a:pt x="5152" y="19139"/>
                    <a:pt x="7134" y="18445"/>
                    <a:pt x="9116" y="17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52966" y="28998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2400"/>
                    <a:pt x="9818" y="4800"/>
                    <a:pt x="13418" y="8400"/>
                  </a:cubicBezTo>
                  <a:cubicBezTo>
                    <a:pt x="17018" y="12000"/>
                    <a:pt x="19309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29131" y="391583"/>
              <a:ext cx="196886" cy="5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19" fill="norm" stroke="1" extrusionOk="0">
                  <a:moveTo>
                    <a:pt x="2761" y="0"/>
                  </a:moveTo>
                  <a:cubicBezTo>
                    <a:pt x="2072" y="3200"/>
                    <a:pt x="1383" y="6400"/>
                    <a:pt x="808" y="10000"/>
                  </a:cubicBezTo>
                  <a:cubicBezTo>
                    <a:pt x="234" y="13600"/>
                    <a:pt x="-226" y="17600"/>
                    <a:pt x="119" y="19600"/>
                  </a:cubicBezTo>
                  <a:cubicBezTo>
                    <a:pt x="463" y="21600"/>
                    <a:pt x="1612" y="21600"/>
                    <a:pt x="5289" y="20400"/>
                  </a:cubicBezTo>
                  <a:cubicBezTo>
                    <a:pt x="8965" y="19200"/>
                    <a:pt x="15170" y="16800"/>
                    <a:pt x="21374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14462" y="27430"/>
              <a:ext cx="194155" cy="55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07" fill="norm" stroke="1" extrusionOk="0">
                  <a:moveTo>
                    <a:pt x="15033" y="3753"/>
                  </a:moveTo>
                  <a:cubicBezTo>
                    <a:pt x="15033" y="3345"/>
                    <a:pt x="15033" y="2938"/>
                    <a:pt x="15498" y="2530"/>
                  </a:cubicBezTo>
                  <a:cubicBezTo>
                    <a:pt x="15962" y="2123"/>
                    <a:pt x="16891" y="1715"/>
                    <a:pt x="17472" y="1308"/>
                  </a:cubicBezTo>
                  <a:cubicBezTo>
                    <a:pt x="18052" y="900"/>
                    <a:pt x="18285" y="493"/>
                    <a:pt x="17820" y="248"/>
                  </a:cubicBezTo>
                  <a:cubicBezTo>
                    <a:pt x="17356" y="4"/>
                    <a:pt x="16194" y="-78"/>
                    <a:pt x="13523" y="85"/>
                  </a:cubicBezTo>
                  <a:cubicBezTo>
                    <a:pt x="10852" y="248"/>
                    <a:pt x="6672" y="656"/>
                    <a:pt x="3885" y="1104"/>
                  </a:cubicBezTo>
                  <a:cubicBezTo>
                    <a:pt x="1098" y="1552"/>
                    <a:pt x="-296" y="2041"/>
                    <a:pt x="52" y="2816"/>
                  </a:cubicBezTo>
                  <a:cubicBezTo>
                    <a:pt x="401" y="3590"/>
                    <a:pt x="2491" y="4650"/>
                    <a:pt x="5162" y="5628"/>
                  </a:cubicBezTo>
                  <a:cubicBezTo>
                    <a:pt x="7833" y="6606"/>
                    <a:pt x="11085" y="7502"/>
                    <a:pt x="12362" y="8766"/>
                  </a:cubicBezTo>
                  <a:cubicBezTo>
                    <a:pt x="13639" y="10029"/>
                    <a:pt x="12943" y="11659"/>
                    <a:pt x="11781" y="12719"/>
                  </a:cubicBezTo>
                  <a:cubicBezTo>
                    <a:pt x="10620" y="13779"/>
                    <a:pt x="8994" y="14268"/>
                    <a:pt x="7601" y="14553"/>
                  </a:cubicBezTo>
                  <a:cubicBezTo>
                    <a:pt x="6207" y="14838"/>
                    <a:pt x="5046" y="14920"/>
                    <a:pt x="4930" y="14757"/>
                  </a:cubicBezTo>
                  <a:cubicBezTo>
                    <a:pt x="4814" y="14594"/>
                    <a:pt x="5743" y="14186"/>
                    <a:pt x="6788" y="14064"/>
                  </a:cubicBezTo>
                  <a:cubicBezTo>
                    <a:pt x="7833" y="13942"/>
                    <a:pt x="8994" y="14105"/>
                    <a:pt x="9807" y="14757"/>
                  </a:cubicBezTo>
                  <a:cubicBezTo>
                    <a:pt x="10620" y="15409"/>
                    <a:pt x="11085" y="16550"/>
                    <a:pt x="10969" y="17487"/>
                  </a:cubicBezTo>
                  <a:cubicBezTo>
                    <a:pt x="10852" y="18425"/>
                    <a:pt x="10156" y="19158"/>
                    <a:pt x="9807" y="19770"/>
                  </a:cubicBezTo>
                  <a:cubicBezTo>
                    <a:pt x="9459" y="20381"/>
                    <a:pt x="9459" y="20870"/>
                    <a:pt x="10156" y="21155"/>
                  </a:cubicBezTo>
                  <a:cubicBezTo>
                    <a:pt x="10852" y="21440"/>
                    <a:pt x="12246" y="21522"/>
                    <a:pt x="14220" y="21196"/>
                  </a:cubicBezTo>
                  <a:cubicBezTo>
                    <a:pt x="16194" y="20870"/>
                    <a:pt x="18749" y="20136"/>
                    <a:pt x="21304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348316" y="176388"/>
              <a:ext cx="163513" cy="30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35" fill="norm" stroke="1" extrusionOk="0">
                  <a:moveTo>
                    <a:pt x="15785" y="397"/>
                  </a:moveTo>
                  <a:cubicBezTo>
                    <a:pt x="13569" y="99"/>
                    <a:pt x="11354" y="-199"/>
                    <a:pt x="9000" y="173"/>
                  </a:cubicBezTo>
                  <a:cubicBezTo>
                    <a:pt x="6646" y="546"/>
                    <a:pt x="4154" y="1589"/>
                    <a:pt x="2492" y="4047"/>
                  </a:cubicBezTo>
                  <a:cubicBezTo>
                    <a:pt x="831" y="6504"/>
                    <a:pt x="0" y="10378"/>
                    <a:pt x="0" y="13357"/>
                  </a:cubicBezTo>
                  <a:cubicBezTo>
                    <a:pt x="0" y="16336"/>
                    <a:pt x="831" y="18422"/>
                    <a:pt x="1800" y="19688"/>
                  </a:cubicBezTo>
                  <a:cubicBezTo>
                    <a:pt x="2769" y="20954"/>
                    <a:pt x="3877" y="21401"/>
                    <a:pt x="5815" y="21327"/>
                  </a:cubicBezTo>
                  <a:cubicBezTo>
                    <a:pt x="7754" y="21252"/>
                    <a:pt x="10523" y="20656"/>
                    <a:pt x="13292" y="18124"/>
                  </a:cubicBezTo>
                  <a:cubicBezTo>
                    <a:pt x="16062" y="15591"/>
                    <a:pt x="18831" y="11122"/>
                    <a:pt x="20215" y="8292"/>
                  </a:cubicBezTo>
                  <a:cubicBezTo>
                    <a:pt x="21600" y="5462"/>
                    <a:pt x="21600" y="4270"/>
                    <a:pt x="21046" y="3153"/>
                  </a:cubicBezTo>
                  <a:cubicBezTo>
                    <a:pt x="20492" y="2035"/>
                    <a:pt x="19385" y="993"/>
                    <a:pt x="17585" y="695"/>
                  </a:cubicBezTo>
                  <a:cubicBezTo>
                    <a:pt x="15785" y="397"/>
                    <a:pt x="13292" y="844"/>
                    <a:pt x="11769" y="1440"/>
                  </a:cubicBezTo>
                  <a:cubicBezTo>
                    <a:pt x="10246" y="2035"/>
                    <a:pt x="9692" y="2780"/>
                    <a:pt x="9138" y="3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646766" y="340783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761066" y="124883"/>
              <a:ext cx="38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63"/>
                    <a:pt x="0" y="6525"/>
                    <a:pt x="3600" y="10125"/>
                  </a:cubicBezTo>
                  <a:cubicBezTo>
                    <a:pt x="7200" y="13725"/>
                    <a:pt x="14400" y="176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882896" y="96966"/>
              <a:ext cx="122423" cy="39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507" fill="norm" stroke="1" extrusionOk="0">
                  <a:moveTo>
                    <a:pt x="4119" y="3239"/>
                  </a:moveTo>
                  <a:cubicBezTo>
                    <a:pt x="2679" y="2779"/>
                    <a:pt x="1239" y="2320"/>
                    <a:pt x="519" y="1803"/>
                  </a:cubicBezTo>
                  <a:cubicBezTo>
                    <a:pt x="-201" y="1286"/>
                    <a:pt x="-201" y="711"/>
                    <a:pt x="699" y="367"/>
                  </a:cubicBezTo>
                  <a:cubicBezTo>
                    <a:pt x="1599" y="22"/>
                    <a:pt x="3399" y="-93"/>
                    <a:pt x="6279" y="79"/>
                  </a:cubicBezTo>
                  <a:cubicBezTo>
                    <a:pt x="9159" y="252"/>
                    <a:pt x="13119" y="711"/>
                    <a:pt x="15099" y="1860"/>
                  </a:cubicBezTo>
                  <a:cubicBezTo>
                    <a:pt x="17079" y="3009"/>
                    <a:pt x="17079" y="4847"/>
                    <a:pt x="16539" y="5996"/>
                  </a:cubicBezTo>
                  <a:cubicBezTo>
                    <a:pt x="15999" y="7145"/>
                    <a:pt x="14919" y="7605"/>
                    <a:pt x="13299" y="8122"/>
                  </a:cubicBezTo>
                  <a:cubicBezTo>
                    <a:pt x="11679" y="8639"/>
                    <a:pt x="9519" y="9213"/>
                    <a:pt x="9339" y="9616"/>
                  </a:cubicBezTo>
                  <a:cubicBezTo>
                    <a:pt x="9159" y="10018"/>
                    <a:pt x="10959" y="10247"/>
                    <a:pt x="13659" y="10879"/>
                  </a:cubicBezTo>
                  <a:cubicBezTo>
                    <a:pt x="16359" y="11511"/>
                    <a:pt x="19959" y="12545"/>
                    <a:pt x="20679" y="14211"/>
                  </a:cubicBezTo>
                  <a:cubicBezTo>
                    <a:pt x="21399" y="15877"/>
                    <a:pt x="19239" y="18175"/>
                    <a:pt x="17439" y="19496"/>
                  </a:cubicBezTo>
                  <a:cubicBezTo>
                    <a:pt x="15639" y="20818"/>
                    <a:pt x="14199" y="21162"/>
                    <a:pt x="12759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040466" y="442383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457"/>
                    <a:pt x="16800" y="8914"/>
                    <a:pt x="13200" y="12514"/>
                  </a:cubicBezTo>
                  <a:cubicBezTo>
                    <a:pt x="9600" y="16114"/>
                    <a:pt x="4800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568025" y="133350"/>
              <a:ext cx="191529" cy="35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82" fill="norm" stroke="1" extrusionOk="0">
                  <a:moveTo>
                    <a:pt x="14421" y="2957"/>
                  </a:moveTo>
                  <a:cubicBezTo>
                    <a:pt x="13962" y="2057"/>
                    <a:pt x="13502" y="1157"/>
                    <a:pt x="12698" y="643"/>
                  </a:cubicBezTo>
                  <a:cubicBezTo>
                    <a:pt x="11894" y="129"/>
                    <a:pt x="10745" y="0"/>
                    <a:pt x="9251" y="836"/>
                  </a:cubicBezTo>
                  <a:cubicBezTo>
                    <a:pt x="7758" y="1671"/>
                    <a:pt x="5919" y="3471"/>
                    <a:pt x="4081" y="6621"/>
                  </a:cubicBezTo>
                  <a:cubicBezTo>
                    <a:pt x="2243" y="9771"/>
                    <a:pt x="404" y="14271"/>
                    <a:pt x="60" y="17164"/>
                  </a:cubicBezTo>
                  <a:cubicBezTo>
                    <a:pt x="-285" y="20057"/>
                    <a:pt x="864" y="21343"/>
                    <a:pt x="3506" y="21471"/>
                  </a:cubicBezTo>
                  <a:cubicBezTo>
                    <a:pt x="6149" y="21600"/>
                    <a:pt x="10285" y="20571"/>
                    <a:pt x="13617" y="18321"/>
                  </a:cubicBezTo>
                  <a:cubicBezTo>
                    <a:pt x="16949" y="16071"/>
                    <a:pt x="19477" y="12600"/>
                    <a:pt x="20396" y="9514"/>
                  </a:cubicBezTo>
                  <a:cubicBezTo>
                    <a:pt x="21315" y="6429"/>
                    <a:pt x="20626" y="3729"/>
                    <a:pt x="18443" y="2121"/>
                  </a:cubicBezTo>
                  <a:cubicBezTo>
                    <a:pt x="16260" y="514"/>
                    <a:pt x="12583" y="0"/>
                    <a:pt x="10170" y="0"/>
                  </a:cubicBezTo>
                  <a:cubicBezTo>
                    <a:pt x="7758" y="0"/>
                    <a:pt x="6609" y="514"/>
                    <a:pt x="6379" y="1157"/>
                  </a:cubicBezTo>
                  <a:cubicBezTo>
                    <a:pt x="6149" y="1800"/>
                    <a:pt x="6838" y="2571"/>
                    <a:pt x="7528" y="3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875637" y="416983"/>
              <a:ext cx="4113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21600"/>
                  </a:moveTo>
                  <a:cubicBezTo>
                    <a:pt x="11757" y="19200"/>
                    <a:pt x="3529" y="16800"/>
                    <a:pt x="957" y="13200"/>
                  </a:cubicBezTo>
                  <a:cubicBezTo>
                    <a:pt x="-1614" y="9600"/>
                    <a:pt x="1472" y="4800"/>
                    <a:pt x="45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052507" y="152635"/>
              <a:ext cx="212029" cy="36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07" fill="norm" stroke="1" extrusionOk="0">
                  <a:moveTo>
                    <a:pt x="16120" y="1705"/>
                  </a:moveTo>
                  <a:cubicBezTo>
                    <a:pt x="15072" y="1091"/>
                    <a:pt x="14023" y="478"/>
                    <a:pt x="12975" y="171"/>
                  </a:cubicBezTo>
                  <a:cubicBezTo>
                    <a:pt x="11926" y="-136"/>
                    <a:pt x="10878" y="-136"/>
                    <a:pt x="8885" y="1091"/>
                  </a:cubicBezTo>
                  <a:cubicBezTo>
                    <a:pt x="6893" y="2319"/>
                    <a:pt x="3957" y="4773"/>
                    <a:pt x="2175" y="7719"/>
                  </a:cubicBezTo>
                  <a:cubicBezTo>
                    <a:pt x="392" y="10664"/>
                    <a:pt x="-237" y="14100"/>
                    <a:pt x="78" y="16494"/>
                  </a:cubicBezTo>
                  <a:cubicBezTo>
                    <a:pt x="392" y="18887"/>
                    <a:pt x="1650" y="20237"/>
                    <a:pt x="3538" y="20850"/>
                  </a:cubicBezTo>
                  <a:cubicBezTo>
                    <a:pt x="5425" y="21464"/>
                    <a:pt x="7942" y="21341"/>
                    <a:pt x="10878" y="20053"/>
                  </a:cubicBezTo>
                  <a:cubicBezTo>
                    <a:pt x="13813" y="18764"/>
                    <a:pt x="17169" y="16309"/>
                    <a:pt x="19056" y="13425"/>
                  </a:cubicBezTo>
                  <a:cubicBezTo>
                    <a:pt x="20944" y="10541"/>
                    <a:pt x="21363" y="7228"/>
                    <a:pt x="20734" y="5141"/>
                  </a:cubicBezTo>
                  <a:cubicBezTo>
                    <a:pt x="20105" y="3055"/>
                    <a:pt x="18427" y="2196"/>
                    <a:pt x="16120" y="2012"/>
                  </a:cubicBezTo>
                  <a:cubicBezTo>
                    <a:pt x="13813" y="1828"/>
                    <a:pt x="10878" y="2319"/>
                    <a:pt x="7942" y="2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454504" y="156633"/>
              <a:ext cx="19157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3606" y="0"/>
                  </a:moveTo>
                  <a:cubicBezTo>
                    <a:pt x="11493" y="1486"/>
                    <a:pt x="9380" y="2971"/>
                    <a:pt x="7150" y="4857"/>
                  </a:cubicBezTo>
                  <a:cubicBezTo>
                    <a:pt x="4919" y="6743"/>
                    <a:pt x="2571" y="9029"/>
                    <a:pt x="1280" y="10514"/>
                  </a:cubicBezTo>
                  <a:cubicBezTo>
                    <a:pt x="-11" y="12000"/>
                    <a:pt x="-246" y="12686"/>
                    <a:pt x="224" y="13086"/>
                  </a:cubicBezTo>
                  <a:cubicBezTo>
                    <a:pt x="693" y="13486"/>
                    <a:pt x="1867" y="13600"/>
                    <a:pt x="4450" y="13543"/>
                  </a:cubicBezTo>
                  <a:cubicBezTo>
                    <a:pt x="7032" y="13486"/>
                    <a:pt x="11024" y="13257"/>
                    <a:pt x="13724" y="13086"/>
                  </a:cubicBezTo>
                  <a:cubicBezTo>
                    <a:pt x="16424" y="12914"/>
                    <a:pt x="17832" y="12800"/>
                    <a:pt x="19006" y="12571"/>
                  </a:cubicBezTo>
                  <a:cubicBezTo>
                    <a:pt x="20180" y="12343"/>
                    <a:pt x="21119" y="12000"/>
                    <a:pt x="21237" y="12114"/>
                  </a:cubicBezTo>
                  <a:cubicBezTo>
                    <a:pt x="21354" y="12229"/>
                    <a:pt x="20650" y="12800"/>
                    <a:pt x="20180" y="14457"/>
                  </a:cubicBezTo>
                  <a:cubicBezTo>
                    <a:pt x="19711" y="16114"/>
                    <a:pt x="19476" y="18857"/>
                    <a:pt x="192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716866" y="480483"/>
              <a:ext cx="76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6075"/>
                    <a:pt x="13200" y="12150"/>
                    <a:pt x="9600" y="15750"/>
                  </a:cubicBezTo>
                  <a:cubicBezTo>
                    <a:pt x="6000" y="19350"/>
                    <a:pt x="3000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238769" y="178191"/>
              <a:ext cx="169061" cy="25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915" fill="norm" stroke="1" extrusionOk="0">
                  <a:moveTo>
                    <a:pt x="12344" y="6483"/>
                  </a:moveTo>
                  <a:cubicBezTo>
                    <a:pt x="11303" y="5283"/>
                    <a:pt x="10262" y="4083"/>
                    <a:pt x="9091" y="3397"/>
                  </a:cubicBezTo>
                  <a:cubicBezTo>
                    <a:pt x="7920" y="2711"/>
                    <a:pt x="6619" y="2540"/>
                    <a:pt x="4797" y="4597"/>
                  </a:cubicBezTo>
                  <a:cubicBezTo>
                    <a:pt x="2975" y="6654"/>
                    <a:pt x="633" y="10940"/>
                    <a:pt x="112" y="14283"/>
                  </a:cubicBezTo>
                  <a:cubicBezTo>
                    <a:pt x="-408" y="17626"/>
                    <a:pt x="893" y="20026"/>
                    <a:pt x="3756" y="20711"/>
                  </a:cubicBezTo>
                  <a:cubicBezTo>
                    <a:pt x="6619" y="21397"/>
                    <a:pt x="11043" y="20368"/>
                    <a:pt x="14426" y="17454"/>
                  </a:cubicBezTo>
                  <a:cubicBezTo>
                    <a:pt x="17809" y="14540"/>
                    <a:pt x="20151" y="9740"/>
                    <a:pt x="20672" y="6483"/>
                  </a:cubicBezTo>
                  <a:cubicBezTo>
                    <a:pt x="21192" y="3226"/>
                    <a:pt x="19891" y="1511"/>
                    <a:pt x="17679" y="654"/>
                  </a:cubicBezTo>
                  <a:cubicBezTo>
                    <a:pt x="15467" y="-203"/>
                    <a:pt x="12344" y="-203"/>
                    <a:pt x="10262" y="568"/>
                  </a:cubicBezTo>
                  <a:cubicBezTo>
                    <a:pt x="8180" y="1340"/>
                    <a:pt x="7139" y="2883"/>
                    <a:pt x="6098" y="4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4510616" y="35983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640702" y="196216"/>
              <a:ext cx="181065" cy="28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8" fill="norm" stroke="1" extrusionOk="0">
                  <a:moveTo>
                    <a:pt x="2648" y="4688"/>
                  </a:moveTo>
                  <a:cubicBezTo>
                    <a:pt x="1392" y="3568"/>
                    <a:pt x="136" y="2448"/>
                    <a:pt x="11" y="1648"/>
                  </a:cubicBezTo>
                  <a:cubicBezTo>
                    <a:pt x="-115" y="848"/>
                    <a:pt x="890" y="368"/>
                    <a:pt x="2648" y="128"/>
                  </a:cubicBezTo>
                  <a:cubicBezTo>
                    <a:pt x="4406" y="-112"/>
                    <a:pt x="6918" y="-112"/>
                    <a:pt x="9429" y="1008"/>
                  </a:cubicBezTo>
                  <a:cubicBezTo>
                    <a:pt x="11941" y="2128"/>
                    <a:pt x="14452" y="4368"/>
                    <a:pt x="14704" y="7008"/>
                  </a:cubicBezTo>
                  <a:cubicBezTo>
                    <a:pt x="14955" y="9648"/>
                    <a:pt x="12945" y="12688"/>
                    <a:pt x="11187" y="14768"/>
                  </a:cubicBezTo>
                  <a:cubicBezTo>
                    <a:pt x="9429" y="16848"/>
                    <a:pt x="7922" y="17968"/>
                    <a:pt x="6918" y="18928"/>
                  </a:cubicBezTo>
                  <a:cubicBezTo>
                    <a:pt x="5913" y="19888"/>
                    <a:pt x="5411" y="20688"/>
                    <a:pt x="5913" y="21088"/>
                  </a:cubicBezTo>
                  <a:cubicBezTo>
                    <a:pt x="6415" y="21488"/>
                    <a:pt x="7922" y="21488"/>
                    <a:pt x="10685" y="21328"/>
                  </a:cubicBezTo>
                  <a:cubicBezTo>
                    <a:pt x="13448" y="21168"/>
                    <a:pt x="17466" y="20848"/>
                    <a:pt x="21485" y="20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909091" y="200302"/>
              <a:ext cx="166676" cy="27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31" fill="norm" stroke="1" extrusionOk="0">
                  <a:moveTo>
                    <a:pt x="21261" y="5997"/>
                  </a:moveTo>
                  <a:cubicBezTo>
                    <a:pt x="18831" y="4018"/>
                    <a:pt x="16401" y="2039"/>
                    <a:pt x="13701" y="968"/>
                  </a:cubicBezTo>
                  <a:cubicBezTo>
                    <a:pt x="11001" y="-104"/>
                    <a:pt x="8031" y="-269"/>
                    <a:pt x="5601" y="391"/>
                  </a:cubicBezTo>
                  <a:cubicBezTo>
                    <a:pt x="3171" y="1050"/>
                    <a:pt x="1281" y="2534"/>
                    <a:pt x="471" y="3688"/>
                  </a:cubicBezTo>
                  <a:cubicBezTo>
                    <a:pt x="-339" y="4842"/>
                    <a:pt x="-69" y="5667"/>
                    <a:pt x="1011" y="6079"/>
                  </a:cubicBezTo>
                  <a:cubicBezTo>
                    <a:pt x="2091" y="6491"/>
                    <a:pt x="3981" y="6491"/>
                    <a:pt x="5736" y="6244"/>
                  </a:cubicBezTo>
                  <a:cubicBezTo>
                    <a:pt x="7491" y="5997"/>
                    <a:pt x="9111" y="5502"/>
                    <a:pt x="10596" y="5172"/>
                  </a:cubicBezTo>
                  <a:cubicBezTo>
                    <a:pt x="12081" y="4842"/>
                    <a:pt x="13431" y="4678"/>
                    <a:pt x="14376" y="5007"/>
                  </a:cubicBezTo>
                  <a:cubicBezTo>
                    <a:pt x="15321" y="5337"/>
                    <a:pt x="15861" y="6162"/>
                    <a:pt x="16401" y="8965"/>
                  </a:cubicBezTo>
                  <a:cubicBezTo>
                    <a:pt x="16941" y="11768"/>
                    <a:pt x="17481" y="16549"/>
                    <a:pt x="18021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113866" y="461433"/>
              <a:ext cx="825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3600"/>
                    <a:pt x="18277" y="7200"/>
                    <a:pt x="14677" y="10800"/>
                  </a:cubicBezTo>
                  <a:cubicBezTo>
                    <a:pt x="11077" y="14400"/>
                    <a:pt x="5538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597749" y="234940"/>
              <a:ext cx="175567" cy="27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094" fill="norm" stroke="1" extrusionOk="0">
                  <a:moveTo>
                    <a:pt x="13411" y="3736"/>
                  </a:moveTo>
                  <a:cubicBezTo>
                    <a:pt x="13411" y="2762"/>
                    <a:pt x="13411" y="1787"/>
                    <a:pt x="12783" y="1300"/>
                  </a:cubicBezTo>
                  <a:cubicBezTo>
                    <a:pt x="12155" y="813"/>
                    <a:pt x="10899" y="813"/>
                    <a:pt x="9392" y="1625"/>
                  </a:cubicBezTo>
                  <a:cubicBezTo>
                    <a:pt x="7885" y="2437"/>
                    <a:pt x="6127" y="4061"/>
                    <a:pt x="4495" y="6497"/>
                  </a:cubicBezTo>
                  <a:cubicBezTo>
                    <a:pt x="2862" y="8933"/>
                    <a:pt x="1355" y="12181"/>
                    <a:pt x="601" y="14617"/>
                  </a:cubicBezTo>
                  <a:cubicBezTo>
                    <a:pt x="-152" y="17053"/>
                    <a:pt x="-152" y="18678"/>
                    <a:pt x="350" y="19733"/>
                  </a:cubicBezTo>
                  <a:cubicBezTo>
                    <a:pt x="853" y="20789"/>
                    <a:pt x="1857" y="21276"/>
                    <a:pt x="4118" y="21032"/>
                  </a:cubicBezTo>
                  <a:cubicBezTo>
                    <a:pt x="6378" y="20789"/>
                    <a:pt x="9895" y="19814"/>
                    <a:pt x="13160" y="17053"/>
                  </a:cubicBezTo>
                  <a:cubicBezTo>
                    <a:pt x="16425" y="14293"/>
                    <a:pt x="19439" y="9745"/>
                    <a:pt x="20443" y="6497"/>
                  </a:cubicBezTo>
                  <a:cubicBezTo>
                    <a:pt x="21448" y="3249"/>
                    <a:pt x="20443" y="1300"/>
                    <a:pt x="18183" y="488"/>
                  </a:cubicBezTo>
                  <a:cubicBezTo>
                    <a:pt x="15922" y="-324"/>
                    <a:pt x="12406" y="1"/>
                    <a:pt x="10522" y="569"/>
                  </a:cubicBezTo>
                  <a:cubicBezTo>
                    <a:pt x="8639" y="1138"/>
                    <a:pt x="8388" y="1950"/>
                    <a:pt x="8136" y="2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888566" y="42968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136216" y="215900"/>
              <a:ext cx="160909" cy="30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4" fill="norm" stroke="1" extrusionOk="0">
                  <a:moveTo>
                    <a:pt x="4208" y="4767"/>
                  </a:moveTo>
                  <a:cubicBezTo>
                    <a:pt x="3086" y="3724"/>
                    <a:pt x="1964" y="2681"/>
                    <a:pt x="2104" y="1937"/>
                  </a:cubicBezTo>
                  <a:cubicBezTo>
                    <a:pt x="2244" y="1192"/>
                    <a:pt x="3647" y="745"/>
                    <a:pt x="5891" y="447"/>
                  </a:cubicBezTo>
                  <a:cubicBezTo>
                    <a:pt x="8135" y="149"/>
                    <a:pt x="11221" y="0"/>
                    <a:pt x="13465" y="0"/>
                  </a:cubicBezTo>
                  <a:cubicBezTo>
                    <a:pt x="15709" y="0"/>
                    <a:pt x="17112" y="149"/>
                    <a:pt x="17953" y="596"/>
                  </a:cubicBezTo>
                  <a:cubicBezTo>
                    <a:pt x="18795" y="1043"/>
                    <a:pt x="19075" y="1788"/>
                    <a:pt x="17532" y="3650"/>
                  </a:cubicBezTo>
                  <a:cubicBezTo>
                    <a:pt x="15990" y="5512"/>
                    <a:pt x="12623" y="8491"/>
                    <a:pt x="10239" y="10204"/>
                  </a:cubicBezTo>
                  <a:cubicBezTo>
                    <a:pt x="7855" y="11917"/>
                    <a:pt x="6452" y="12364"/>
                    <a:pt x="6873" y="12513"/>
                  </a:cubicBezTo>
                  <a:cubicBezTo>
                    <a:pt x="7294" y="12662"/>
                    <a:pt x="9538" y="12513"/>
                    <a:pt x="11361" y="12439"/>
                  </a:cubicBezTo>
                  <a:cubicBezTo>
                    <a:pt x="13184" y="12364"/>
                    <a:pt x="14587" y="12364"/>
                    <a:pt x="16130" y="12662"/>
                  </a:cubicBezTo>
                  <a:cubicBezTo>
                    <a:pt x="17673" y="12960"/>
                    <a:pt x="19356" y="13556"/>
                    <a:pt x="20338" y="14226"/>
                  </a:cubicBezTo>
                  <a:cubicBezTo>
                    <a:pt x="21319" y="14897"/>
                    <a:pt x="21600" y="15641"/>
                    <a:pt x="21039" y="16684"/>
                  </a:cubicBezTo>
                  <a:cubicBezTo>
                    <a:pt x="20478" y="17727"/>
                    <a:pt x="19075" y="19068"/>
                    <a:pt x="16410" y="20036"/>
                  </a:cubicBezTo>
                  <a:cubicBezTo>
                    <a:pt x="13745" y="21004"/>
                    <a:pt x="9818" y="21600"/>
                    <a:pt x="6873" y="21451"/>
                  </a:cubicBezTo>
                  <a:cubicBezTo>
                    <a:pt x="3927" y="21302"/>
                    <a:pt x="1964" y="20408"/>
                    <a:pt x="982" y="19514"/>
                  </a:cubicBezTo>
                  <a:cubicBezTo>
                    <a:pt x="0" y="18621"/>
                    <a:pt x="0" y="17727"/>
                    <a:pt x="0" y="16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396979" y="153188"/>
              <a:ext cx="159561" cy="40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58" fill="norm" stroke="1" extrusionOk="0">
                  <a:moveTo>
                    <a:pt x="4153" y="3916"/>
                  </a:moveTo>
                  <a:cubicBezTo>
                    <a:pt x="3031" y="3577"/>
                    <a:pt x="1909" y="3238"/>
                    <a:pt x="1068" y="2785"/>
                  </a:cubicBezTo>
                  <a:cubicBezTo>
                    <a:pt x="226" y="2333"/>
                    <a:pt x="-335" y="1767"/>
                    <a:pt x="226" y="1315"/>
                  </a:cubicBezTo>
                  <a:cubicBezTo>
                    <a:pt x="787" y="863"/>
                    <a:pt x="2470" y="523"/>
                    <a:pt x="5135" y="297"/>
                  </a:cubicBezTo>
                  <a:cubicBezTo>
                    <a:pt x="7800" y="71"/>
                    <a:pt x="11447" y="-42"/>
                    <a:pt x="13971" y="15"/>
                  </a:cubicBezTo>
                  <a:cubicBezTo>
                    <a:pt x="16496" y="71"/>
                    <a:pt x="17899" y="297"/>
                    <a:pt x="19021" y="1315"/>
                  </a:cubicBezTo>
                  <a:cubicBezTo>
                    <a:pt x="20143" y="2333"/>
                    <a:pt x="20984" y="4142"/>
                    <a:pt x="21125" y="6743"/>
                  </a:cubicBezTo>
                  <a:cubicBezTo>
                    <a:pt x="21265" y="9344"/>
                    <a:pt x="20704" y="12737"/>
                    <a:pt x="20143" y="15338"/>
                  </a:cubicBezTo>
                  <a:cubicBezTo>
                    <a:pt x="19582" y="17939"/>
                    <a:pt x="19021" y="19749"/>
                    <a:pt x="1846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6466416" y="366183"/>
              <a:ext cx="209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9482"/>
                    <a:pt x="436" y="17365"/>
                    <a:pt x="3273" y="14400"/>
                  </a:cubicBezTo>
                  <a:cubicBezTo>
                    <a:pt x="6109" y="11435"/>
                    <a:pt x="11564" y="7624"/>
                    <a:pt x="15055" y="5082"/>
                  </a:cubicBezTo>
                  <a:cubicBezTo>
                    <a:pt x="18545" y="2541"/>
                    <a:pt x="20073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660273" y="0"/>
              <a:ext cx="170585" cy="66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368" y="1789"/>
                  </a:moveTo>
                  <a:cubicBezTo>
                    <a:pt x="108" y="1376"/>
                    <a:pt x="-152" y="963"/>
                    <a:pt x="108" y="619"/>
                  </a:cubicBezTo>
                  <a:cubicBezTo>
                    <a:pt x="368" y="275"/>
                    <a:pt x="1149" y="0"/>
                    <a:pt x="3621" y="0"/>
                  </a:cubicBezTo>
                  <a:cubicBezTo>
                    <a:pt x="6094" y="0"/>
                    <a:pt x="10258" y="275"/>
                    <a:pt x="12860" y="1238"/>
                  </a:cubicBezTo>
                  <a:cubicBezTo>
                    <a:pt x="15462" y="2201"/>
                    <a:pt x="16503" y="3852"/>
                    <a:pt x="16113" y="5572"/>
                  </a:cubicBezTo>
                  <a:cubicBezTo>
                    <a:pt x="15723" y="7292"/>
                    <a:pt x="13901" y="9080"/>
                    <a:pt x="13120" y="10318"/>
                  </a:cubicBezTo>
                  <a:cubicBezTo>
                    <a:pt x="12340" y="11557"/>
                    <a:pt x="12600" y="12245"/>
                    <a:pt x="13901" y="12932"/>
                  </a:cubicBezTo>
                  <a:cubicBezTo>
                    <a:pt x="15202" y="13620"/>
                    <a:pt x="17544" y="14308"/>
                    <a:pt x="19106" y="15065"/>
                  </a:cubicBezTo>
                  <a:cubicBezTo>
                    <a:pt x="20667" y="15822"/>
                    <a:pt x="21448" y="16647"/>
                    <a:pt x="20667" y="17645"/>
                  </a:cubicBezTo>
                  <a:cubicBezTo>
                    <a:pt x="19887" y="18642"/>
                    <a:pt x="17544" y="19811"/>
                    <a:pt x="15723" y="20499"/>
                  </a:cubicBezTo>
                  <a:cubicBezTo>
                    <a:pt x="13901" y="21187"/>
                    <a:pt x="12600" y="21394"/>
                    <a:pt x="112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936316" y="67733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8316" y="1293283"/>
              <a:ext cx="254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026"/>
                    <a:pt x="3600" y="6052"/>
                    <a:pt x="6300" y="9287"/>
                  </a:cubicBezTo>
                  <a:cubicBezTo>
                    <a:pt x="9000" y="12522"/>
                    <a:pt x="12600" y="15965"/>
                    <a:pt x="15300" y="18052"/>
                  </a:cubicBezTo>
                  <a:cubicBezTo>
                    <a:pt x="18000" y="20139"/>
                    <a:pt x="19800" y="208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8303" y="1235572"/>
              <a:ext cx="255391" cy="47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34" fill="norm" stroke="1" extrusionOk="0">
                  <a:moveTo>
                    <a:pt x="2470" y="13788"/>
                  </a:moveTo>
                  <a:cubicBezTo>
                    <a:pt x="1599" y="11399"/>
                    <a:pt x="728" y="9009"/>
                    <a:pt x="292" y="7050"/>
                  </a:cubicBezTo>
                  <a:cubicBezTo>
                    <a:pt x="-143" y="5091"/>
                    <a:pt x="-143" y="3561"/>
                    <a:pt x="641" y="2415"/>
                  </a:cubicBezTo>
                  <a:cubicBezTo>
                    <a:pt x="1425" y="1268"/>
                    <a:pt x="2992" y="503"/>
                    <a:pt x="5518" y="169"/>
                  </a:cubicBezTo>
                  <a:cubicBezTo>
                    <a:pt x="8044" y="-166"/>
                    <a:pt x="11528" y="-70"/>
                    <a:pt x="14402" y="1076"/>
                  </a:cubicBezTo>
                  <a:cubicBezTo>
                    <a:pt x="17276" y="2223"/>
                    <a:pt x="19541" y="4422"/>
                    <a:pt x="20499" y="6859"/>
                  </a:cubicBezTo>
                  <a:cubicBezTo>
                    <a:pt x="21457" y="9296"/>
                    <a:pt x="21109" y="11972"/>
                    <a:pt x="19280" y="14409"/>
                  </a:cubicBezTo>
                  <a:cubicBezTo>
                    <a:pt x="17451" y="16846"/>
                    <a:pt x="14141" y="19045"/>
                    <a:pt x="12051" y="20192"/>
                  </a:cubicBezTo>
                  <a:cubicBezTo>
                    <a:pt x="9960" y="21338"/>
                    <a:pt x="9089" y="21434"/>
                    <a:pt x="8131" y="21434"/>
                  </a:cubicBezTo>
                  <a:cubicBezTo>
                    <a:pt x="7173" y="21434"/>
                    <a:pt x="6128" y="21338"/>
                    <a:pt x="5954" y="21099"/>
                  </a:cubicBezTo>
                  <a:cubicBezTo>
                    <a:pt x="5780" y="20861"/>
                    <a:pt x="6476" y="20478"/>
                    <a:pt x="6999" y="20239"/>
                  </a:cubicBezTo>
                  <a:cubicBezTo>
                    <a:pt x="7522" y="20000"/>
                    <a:pt x="7870" y="19905"/>
                    <a:pt x="8218" y="19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40255" y="1634860"/>
              <a:ext cx="93662" cy="20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09" fill="norm" stroke="1" extrusionOk="0">
                  <a:moveTo>
                    <a:pt x="21240" y="2812"/>
                  </a:moveTo>
                  <a:cubicBezTo>
                    <a:pt x="19800" y="1921"/>
                    <a:pt x="18360" y="1030"/>
                    <a:pt x="15720" y="473"/>
                  </a:cubicBezTo>
                  <a:cubicBezTo>
                    <a:pt x="13080" y="-83"/>
                    <a:pt x="9240" y="-306"/>
                    <a:pt x="6360" y="696"/>
                  </a:cubicBezTo>
                  <a:cubicBezTo>
                    <a:pt x="3480" y="1698"/>
                    <a:pt x="1560" y="3925"/>
                    <a:pt x="600" y="5818"/>
                  </a:cubicBezTo>
                  <a:cubicBezTo>
                    <a:pt x="-360" y="7710"/>
                    <a:pt x="-360" y="9269"/>
                    <a:pt x="2040" y="10494"/>
                  </a:cubicBezTo>
                  <a:cubicBezTo>
                    <a:pt x="4440" y="11719"/>
                    <a:pt x="9240" y="12609"/>
                    <a:pt x="12360" y="13612"/>
                  </a:cubicBezTo>
                  <a:cubicBezTo>
                    <a:pt x="15480" y="14614"/>
                    <a:pt x="16920" y="15727"/>
                    <a:pt x="17160" y="16840"/>
                  </a:cubicBezTo>
                  <a:cubicBezTo>
                    <a:pt x="17400" y="17954"/>
                    <a:pt x="16440" y="19067"/>
                    <a:pt x="14760" y="19847"/>
                  </a:cubicBezTo>
                  <a:cubicBezTo>
                    <a:pt x="13080" y="20626"/>
                    <a:pt x="10680" y="21071"/>
                    <a:pt x="8280" y="21183"/>
                  </a:cubicBezTo>
                  <a:cubicBezTo>
                    <a:pt x="5880" y="21294"/>
                    <a:pt x="3480" y="21071"/>
                    <a:pt x="3240" y="20292"/>
                  </a:cubicBezTo>
                  <a:cubicBezTo>
                    <a:pt x="3000" y="19513"/>
                    <a:pt x="4920" y="18176"/>
                    <a:pt x="6840" y="16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75787" y="1718733"/>
              <a:ext cx="83847" cy="12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139" fill="norm" stroke="1" extrusionOk="0">
                  <a:moveTo>
                    <a:pt x="9884" y="0"/>
                  </a:moveTo>
                  <a:cubicBezTo>
                    <a:pt x="7313" y="745"/>
                    <a:pt x="4741" y="1490"/>
                    <a:pt x="2684" y="4469"/>
                  </a:cubicBezTo>
                  <a:cubicBezTo>
                    <a:pt x="627" y="7448"/>
                    <a:pt x="-916" y="12662"/>
                    <a:pt x="627" y="16200"/>
                  </a:cubicBezTo>
                  <a:cubicBezTo>
                    <a:pt x="2170" y="19738"/>
                    <a:pt x="6798" y="21600"/>
                    <a:pt x="10655" y="21041"/>
                  </a:cubicBezTo>
                  <a:cubicBezTo>
                    <a:pt x="14513" y="20483"/>
                    <a:pt x="17598" y="17503"/>
                    <a:pt x="19141" y="14897"/>
                  </a:cubicBezTo>
                  <a:cubicBezTo>
                    <a:pt x="20684" y="12290"/>
                    <a:pt x="20684" y="10055"/>
                    <a:pt x="19655" y="8007"/>
                  </a:cubicBezTo>
                  <a:cubicBezTo>
                    <a:pt x="18627" y="5959"/>
                    <a:pt x="16570" y="4097"/>
                    <a:pt x="13998" y="3538"/>
                  </a:cubicBezTo>
                  <a:cubicBezTo>
                    <a:pt x="11427" y="2979"/>
                    <a:pt x="8341" y="3724"/>
                    <a:pt x="5255" y="4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73616" y="1610783"/>
              <a:ext cx="133351" cy="22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0200"/>
                  </a:moveTo>
                  <a:cubicBezTo>
                    <a:pt x="343" y="9200"/>
                    <a:pt x="686" y="8200"/>
                    <a:pt x="1714" y="7800"/>
                  </a:cubicBezTo>
                  <a:cubicBezTo>
                    <a:pt x="2743" y="7400"/>
                    <a:pt x="4457" y="7600"/>
                    <a:pt x="7029" y="9400"/>
                  </a:cubicBezTo>
                  <a:cubicBezTo>
                    <a:pt x="9600" y="11200"/>
                    <a:pt x="13029" y="14600"/>
                    <a:pt x="14743" y="16900"/>
                  </a:cubicBezTo>
                  <a:cubicBezTo>
                    <a:pt x="16457" y="19200"/>
                    <a:pt x="16457" y="20400"/>
                    <a:pt x="15600" y="21000"/>
                  </a:cubicBezTo>
                  <a:cubicBezTo>
                    <a:pt x="14743" y="21600"/>
                    <a:pt x="13029" y="21600"/>
                    <a:pt x="11657" y="21200"/>
                  </a:cubicBezTo>
                  <a:cubicBezTo>
                    <a:pt x="10286" y="20800"/>
                    <a:pt x="9257" y="20000"/>
                    <a:pt x="9257" y="17500"/>
                  </a:cubicBezTo>
                  <a:cubicBezTo>
                    <a:pt x="9257" y="15000"/>
                    <a:pt x="10286" y="10800"/>
                    <a:pt x="12514" y="7600"/>
                  </a:cubicBezTo>
                  <a:cubicBezTo>
                    <a:pt x="14743" y="4400"/>
                    <a:pt x="18171" y="2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58408" y="1490133"/>
              <a:ext cx="75559" cy="33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6" fill="norm" stroke="1" extrusionOk="0">
                  <a:moveTo>
                    <a:pt x="3418" y="0"/>
                  </a:moveTo>
                  <a:cubicBezTo>
                    <a:pt x="2218" y="5332"/>
                    <a:pt x="1018" y="10663"/>
                    <a:pt x="418" y="13671"/>
                  </a:cubicBezTo>
                  <a:cubicBezTo>
                    <a:pt x="-182" y="16678"/>
                    <a:pt x="-182" y="17362"/>
                    <a:pt x="718" y="18319"/>
                  </a:cubicBezTo>
                  <a:cubicBezTo>
                    <a:pt x="1618" y="19276"/>
                    <a:pt x="3418" y="20506"/>
                    <a:pt x="5818" y="21053"/>
                  </a:cubicBezTo>
                  <a:cubicBezTo>
                    <a:pt x="8218" y="21600"/>
                    <a:pt x="11218" y="21463"/>
                    <a:pt x="13918" y="20848"/>
                  </a:cubicBezTo>
                  <a:cubicBezTo>
                    <a:pt x="16618" y="20233"/>
                    <a:pt x="19018" y="19139"/>
                    <a:pt x="21418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45066" y="1598083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457"/>
                    <a:pt x="10667" y="11314"/>
                    <a:pt x="14267" y="7714"/>
                  </a:cubicBezTo>
                  <a:cubicBezTo>
                    <a:pt x="17867" y="4114"/>
                    <a:pt x="1973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005416" y="1500389"/>
              <a:ext cx="139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09" y="12582"/>
                    <a:pt x="9818" y="4867"/>
                    <a:pt x="13418" y="1782"/>
                  </a:cubicBezTo>
                  <a:cubicBezTo>
                    <a:pt x="17018" y="-1304"/>
                    <a:pt x="1930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049866" y="1629833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595101" y="1217931"/>
              <a:ext cx="267566" cy="59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13" fill="norm" stroke="1" extrusionOk="0">
                  <a:moveTo>
                    <a:pt x="15640" y="2488"/>
                  </a:moveTo>
                  <a:cubicBezTo>
                    <a:pt x="14133" y="1801"/>
                    <a:pt x="12626" y="1115"/>
                    <a:pt x="10952" y="618"/>
                  </a:cubicBezTo>
                  <a:cubicBezTo>
                    <a:pt x="9278" y="122"/>
                    <a:pt x="7436" y="-183"/>
                    <a:pt x="5426" y="122"/>
                  </a:cubicBezTo>
                  <a:cubicBezTo>
                    <a:pt x="3417" y="428"/>
                    <a:pt x="1240" y="1344"/>
                    <a:pt x="403" y="2298"/>
                  </a:cubicBezTo>
                  <a:cubicBezTo>
                    <a:pt x="-434" y="3252"/>
                    <a:pt x="68" y="4244"/>
                    <a:pt x="1575" y="5465"/>
                  </a:cubicBezTo>
                  <a:cubicBezTo>
                    <a:pt x="3082" y="6686"/>
                    <a:pt x="5594" y="8136"/>
                    <a:pt x="7017" y="9129"/>
                  </a:cubicBezTo>
                  <a:cubicBezTo>
                    <a:pt x="8440" y="10121"/>
                    <a:pt x="8775" y="10655"/>
                    <a:pt x="8943" y="11113"/>
                  </a:cubicBezTo>
                  <a:cubicBezTo>
                    <a:pt x="9110" y="11571"/>
                    <a:pt x="9110" y="11953"/>
                    <a:pt x="8608" y="12258"/>
                  </a:cubicBezTo>
                  <a:cubicBezTo>
                    <a:pt x="8106" y="12563"/>
                    <a:pt x="7101" y="12792"/>
                    <a:pt x="7017" y="12830"/>
                  </a:cubicBezTo>
                  <a:cubicBezTo>
                    <a:pt x="6933" y="12869"/>
                    <a:pt x="7771" y="12716"/>
                    <a:pt x="8440" y="12792"/>
                  </a:cubicBezTo>
                  <a:cubicBezTo>
                    <a:pt x="9110" y="12869"/>
                    <a:pt x="9613" y="13174"/>
                    <a:pt x="9780" y="13746"/>
                  </a:cubicBezTo>
                  <a:cubicBezTo>
                    <a:pt x="9947" y="14319"/>
                    <a:pt x="9780" y="15158"/>
                    <a:pt x="9278" y="16189"/>
                  </a:cubicBezTo>
                  <a:cubicBezTo>
                    <a:pt x="8775" y="17219"/>
                    <a:pt x="7938" y="18440"/>
                    <a:pt x="7519" y="19318"/>
                  </a:cubicBezTo>
                  <a:cubicBezTo>
                    <a:pt x="7101" y="20196"/>
                    <a:pt x="7101" y="20730"/>
                    <a:pt x="7519" y="21035"/>
                  </a:cubicBezTo>
                  <a:cubicBezTo>
                    <a:pt x="7938" y="21341"/>
                    <a:pt x="8775" y="21417"/>
                    <a:pt x="11119" y="21150"/>
                  </a:cubicBezTo>
                  <a:cubicBezTo>
                    <a:pt x="13464" y="20883"/>
                    <a:pt x="17315" y="20272"/>
                    <a:pt x="21166" y="19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010833" y="1410884"/>
              <a:ext cx="145428" cy="29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970" fill="norm" stroke="1" extrusionOk="0">
                  <a:moveTo>
                    <a:pt x="16354" y="5655"/>
                  </a:moveTo>
                  <a:cubicBezTo>
                    <a:pt x="14811" y="4447"/>
                    <a:pt x="13269" y="3238"/>
                    <a:pt x="11880" y="2407"/>
                  </a:cubicBezTo>
                  <a:cubicBezTo>
                    <a:pt x="10491" y="1577"/>
                    <a:pt x="9257" y="1123"/>
                    <a:pt x="8023" y="1123"/>
                  </a:cubicBezTo>
                  <a:cubicBezTo>
                    <a:pt x="6789" y="1123"/>
                    <a:pt x="5554" y="1577"/>
                    <a:pt x="3857" y="4069"/>
                  </a:cubicBezTo>
                  <a:cubicBezTo>
                    <a:pt x="2160" y="6561"/>
                    <a:pt x="0" y="11093"/>
                    <a:pt x="0" y="14340"/>
                  </a:cubicBezTo>
                  <a:cubicBezTo>
                    <a:pt x="0" y="17588"/>
                    <a:pt x="2160" y="19551"/>
                    <a:pt x="4937" y="20458"/>
                  </a:cubicBezTo>
                  <a:cubicBezTo>
                    <a:pt x="7714" y="21364"/>
                    <a:pt x="11109" y="21213"/>
                    <a:pt x="14349" y="18796"/>
                  </a:cubicBezTo>
                  <a:cubicBezTo>
                    <a:pt x="17589" y="16379"/>
                    <a:pt x="20674" y="11697"/>
                    <a:pt x="21137" y="8147"/>
                  </a:cubicBezTo>
                  <a:cubicBezTo>
                    <a:pt x="21600" y="4598"/>
                    <a:pt x="19440" y="2181"/>
                    <a:pt x="17589" y="972"/>
                  </a:cubicBezTo>
                  <a:cubicBezTo>
                    <a:pt x="15737" y="-236"/>
                    <a:pt x="14194" y="-236"/>
                    <a:pt x="12497" y="519"/>
                  </a:cubicBezTo>
                  <a:cubicBezTo>
                    <a:pt x="10800" y="1274"/>
                    <a:pt x="8949" y="2785"/>
                    <a:pt x="7097" y="4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289818" y="1553633"/>
              <a:ext cx="2369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8000"/>
                    <a:pt x="-1447" y="14400"/>
                    <a:pt x="353" y="10800"/>
                  </a:cubicBezTo>
                  <a:cubicBezTo>
                    <a:pt x="2153" y="7200"/>
                    <a:pt x="11153" y="3600"/>
                    <a:pt x="201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472002" y="1417914"/>
              <a:ext cx="145319" cy="25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0978" fill="norm" stroke="1" extrusionOk="0">
                  <a:moveTo>
                    <a:pt x="14641" y="2854"/>
                  </a:moveTo>
                  <a:cubicBezTo>
                    <a:pt x="12207" y="2323"/>
                    <a:pt x="9774" y="1792"/>
                    <a:pt x="7340" y="1880"/>
                  </a:cubicBezTo>
                  <a:cubicBezTo>
                    <a:pt x="4906" y="1969"/>
                    <a:pt x="2472" y="2677"/>
                    <a:pt x="1103" y="4624"/>
                  </a:cubicBezTo>
                  <a:cubicBezTo>
                    <a:pt x="-266" y="6572"/>
                    <a:pt x="-570" y="9759"/>
                    <a:pt x="1407" y="12769"/>
                  </a:cubicBezTo>
                  <a:cubicBezTo>
                    <a:pt x="3385" y="15778"/>
                    <a:pt x="7644" y="18611"/>
                    <a:pt x="10686" y="20028"/>
                  </a:cubicBezTo>
                  <a:cubicBezTo>
                    <a:pt x="13729" y="21444"/>
                    <a:pt x="15554" y="21444"/>
                    <a:pt x="17379" y="18877"/>
                  </a:cubicBezTo>
                  <a:cubicBezTo>
                    <a:pt x="19205" y="16310"/>
                    <a:pt x="21030" y="11175"/>
                    <a:pt x="20878" y="7634"/>
                  </a:cubicBezTo>
                  <a:cubicBezTo>
                    <a:pt x="20726" y="4093"/>
                    <a:pt x="18596" y="2146"/>
                    <a:pt x="16619" y="1083"/>
                  </a:cubicBezTo>
                  <a:cubicBezTo>
                    <a:pt x="14641" y="21"/>
                    <a:pt x="12816" y="-156"/>
                    <a:pt x="11447" y="110"/>
                  </a:cubicBezTo>
                  <a:cubicBezTo>
                    <a:pt x="10078" y="375"/>
                    <a:pt x="9165" y="1083"/>
                    <a:pt x="8253" y="1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736596" y="1369483"/>
              <a:ext cx="186521" cy="26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66" fill="norm" stroke="1" extrusionOk="0">
                  <a:moveTo>
                    <a:pt x="6096" y="0"/>
                  </a:moveTo>
                  <a:cubicBezTo>
                    <a:pt x="4640" y="4800"/>
                    <a:pt x="3184" y="9600"/>
                    <a:pt x="2213" y="12600"/>
                  </a:cubicBezTo>
                  <a:cubicBezTo>
                    <a:pt x="1242" y="15600"/>
                    <a:pt x="757" y="16800"/>
                    <a:pt x="393" y="17829"/>
                  </a:cubicBezTo>
                  <a:cubicBezTo>
                    <a:pt x="29" y="18857"/>
                    <a:pt x="-214" y="19714"/>
                    <a:pt x="271" y="20400"/>
                  </a:cubicBezTo>
                  <a:cubicBezTo>
                    <a:pt x="757" y="21086"/>
                    <a:pt x="1970" y="21600"/>
                    <a:pt x="5125" y="21257"/>
                  </a:cubicBezTo>
                  <a:cubicBezTo>
                    <a:pt x="8280" y="20914"/>
                    <a:pt x="13377" y="19714"/>
                    <a:pt x="16411" y="18686"/>
                  </a:cubicBezTo>
                  <a:cubicBezTo>
                    <a:pt x="19444" y="17657"/>
                    <a:pt x="20415" y="16800"/>
                    <a:pt x="21386" y="15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882023" y="1547283"/>
              <a:ext cx="1569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959"/>
                    <a:pt x="3818" y="11917"/>
                    <a:pt x="1118" y="15517"/>
                  </a:cubicBezTo>
                  <a:cubicBezTo>
                    <a:pt x="-1582" y="19117"/>
                    <a:pt x="1118" y="20359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954866" y="1706033"/>
              <a:ext cx="76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359890" y="1455756"/>
              <a:ext cx="167503" cy="25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0934" fill="norm" stroke="1" extrusionOk="0">
                  <a:moveTo>
                    <a:pt x="12660" y="6594"/>
                  </a:moveTo>
                  <a:cubicBezTo>
                    <a:pt x="12660" y="5709"/>
                    <a:pt x="12660" y="4823"/>
                    <a:pt x="12400" y="3673"/>
                  </a:cubicBezTo>
                  <a:cubicBezTo>
                    <a:pt x="12140" y="2522"/>
                    <a:pt x="11619" y="1105"/>
                    <a:pt x="10708" y="397"/>
                  </a:cubicBezTo>
                  <a:cubicBezTo>
                    <a:pt x="9798" y="-311"/>
                    <a:pt x="8496" y="-311"/>
                    <a:pt x="6415" y="2433"/>
                  </a:cubicBezTo>
                  <a:cubicBezTo>
                    <a:pt x="4333" y="5178"/>
                    <a:pt x="1470" y="10666"/>
                    <a:pt x="429" y="14473"/>
                  </a:cubicBezTo>
                  <a:cubicBezTo>
                    <a:pt x="-612" y="18279"/>
                    <a:pt x="169" y="20404"/>
                    <a:pt x="3552" y="20846"/>
                  </a:cubicBezTo>
                  <a:cubicBezTo>
                    <a:pt x="6935" y="21289"/>
                    <a:pt x="12921" y="20050"/>
                    <a:pt x="16434" y="17394"/>
                  </a:cubicBezTo>
                  <a:cubicBezTo>
                    <a:pt x="19947" y="14738"/>
                    <a:pt x="20988" y="10666"/>
                    <a:pt x="20468" y="7833"/>
                  </a:cubicBezTo>
                  <a:cubicBezTo>
                    <a:pt x="19947" y="5000"/>
                    <a:pt x="17865" y="3407"/>
                    <a:pt x="15913" y="2610"/>
                  </a:cubicBezTo>
                  <a:cubicBezTo>
                    <a:pt x="13961" y="1814"/>
                    <a:pt x="12140" y="1814"/>
                    <a:pt x="10969" y="2433"/>
                  </a:cubicBezTo>
                  <a:cubicBezTo>
                    <a:pt x="9798" y="3053"/>
                    <a:pt x="9277" y="4292"/>
                    <a:pt x="8757" y="5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637438" y="1591733"/>
              <a:ext cx="3497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7185" y="21600"/>
                  </a:moveTo>
                  <a:cubicBezTo>
                    <a:pt x="8291" y="19200"/>
                    <a:pt x="-603" y="16800"/>
                    <a:pt x="32" y="13200"/>
                  </a:cubicBezTo>
                  <a:cubicBezTo>
                    <a:pt x="668" y="9600"/>
                    <a:pt x="10832" y="4800"/>
                    <a:pt x="209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799416" y="1496483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901016" y="1441704"/>
              <a:ext cx="158624" cy="38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31" fill="norm" stroke="1" extrusionOk="0">
                  <a:moveTo>
                    <a:pt x="0" y="4072"/>
                  </a:moveTo>
                  <a:cubicBezTo>
                    <a:pt x="281" y="2905"/>
                    <a:pt x="561" y="1737"/>
                    <a:pt x="1262" y="978"/>
                  </a:cubicBezTo>
                  <a:cubicBezTo>
                    <a:pt x="1964" y="219"/>
                    <a:pt x="3086" y="-131"/>
                    <a:pt x="5190" y="44"/>
                  </a:cubicBezTo>
                  <a:cubicBezTo>
                    <a:pt x="7294" y="219"/>
                    <a:pt x="10379" y="920"/>
                    <a:pt x="11642" y="2087"/>
                  </a:cubicBezTo>
                  <a:cubicBezTo>
                    <a:pt x="12904" y="3255"/>
                    <a:pt x="12343" y="4890"/>
                    <a:pt x="11642" y="5940"/>
                  </a:cubicBezTo>
                  <a:cubicBezTo>
                    <a:pt x="10940" y="6991"/>
                    <a:pt x="10099" y="7458"/>
                    <a:pt x="9117" y="7925"/>
                  </a:cubicBezTo>
                  <a:cubicBezTo>
                    <a:pt x="8135" y="8392"/>
                    <a:pt x="7013" y="8859"/>
                    <a:pt x="7153" y="9326"/>
                  </a:cubicBezTo>
                  <a:cubicBezTo>
                    <a:pt x="7294" y="9793"/>
                    <a:pt x="8696" y="10260"/>
                    <a:pt x="11221" y="11078"/>
                  </a:cubicBezTo>
                  <a:cubicBezTo>
                    <a:pt x="13745" y="11895"/>
                    <a:pt x="17392" y="13063"/>
                    <a:pt x="19356" y="14230"/>
                  </a:cubicBezTo>
                  <a:cubicBezTo>
                    <a:pt x="21319" y="15398"/>
                    <a:pt x="21600" y="16565"/>
                    <a:pt x="19917" y="17791"/>
                  </a:cubicBezTo>
                  <a:cubicBezTo>
                    <a:pt x="18234" y="19017"/>
                    <a:pt x="14587" y="20301"/>
                    <a:pt x="11922" y="20885"/>
                  </a:cubicBezTo>
                  <a:cubicBezTo>
                    <a:pt x="9257" y="21469"/>
                    <a:pt x="7574" y="21352"/>
                    <a:pt x="5891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129616" y="1820333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3960"/>
                    <a:pt x="18277" y="7920"/>
                    <a:pt x="14677" y="11520"/>
                  </a:cubicBezTo>
                  <a:cubicBezTo>
                    <a:pt x="11077" y="15120"/>
                    <a:pt x="5538" y="18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579475" y="1521809"/>
              <a:ext cx="143562" cy="23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0498" fill="norm" stroke="1" extrusionOk="0">
                  <a:moveTo>
                    <a:pt x="14540" y="4475"/>
                  </a:moveTo>
                  <a:cubicBezTo>
                    <a:pt x="14240" y="3358"/>
                    <a:pt x="13940" y="2241"/>
                    <a:pt x="12890" y="1589"/>
                  </a:cubicBezTo>
                  <a:cubicBezTo>
                    <a:pt x="11840" y="937"/>
                    <a:pt x="10040" y="751"/>
                    <a:pt x="7790" y="2520"/>
                  </a:cubicBezTo>
                  <a:cubicBezTo>
                    <a:pt x="5540" y="4289"/>
                    <a:pt x="2840" y="8013"/>
                    <a:pt x="1340" y="11086"/>
                  </a:cubicBezTo>
                  <a:cubicBezTo>
                    <a:pt x="-160" y="14158"/>
                    <a:pt x="-460" y="16579"/>
                    <a:pt x="740" y="18348"/>
                  </a:cubicBezTo>
                  <a:cubicBezTo>
                    <a:pt x="1940" y="20117"/>
                    <a:pt x="4640" y="21234"/>
                    <a:pt x="8390" y="19931"/>
                  </a:cubicBezTo>
                  <a:cubicBezTo>
                    <a:pt x="12140" y="18627"/>
                    <a:pt x="16940" y="14903"/>
                    <a:pt x="19040" y="11179"/>
                  </a:cubicBezTo>
                  <a:cubicBezTo>
                    <a:pt x="21140" y="7455"/>
                    <a:pt x="20540" y="3731"/>
                    <a:pt x="18440" y="1775"/>
                  </a:cubicBezTo>
                  <a:cubicBezTo>
                    <a:pt x="16340" y="-180"/>
                    <a:pt x="12740" y="-366"/>
                    <a:pt x="10190" y="472"/>
                  </a:cubicBezTo>
                  <a:cubicBezTo>
                    <a:pt x="7640" y="1310"/>
                    <a:pt x="6140" y="3172"/>
                    <a:pt x="4640" y="5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824851" y="1680633"/>
              <a:ext cx="2231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8000"/>
                    <a:pt x="-898" y="14400"/>
                    <a:pt x="84" y="10800"/>
                  </a:cubicBezTo>
                  <a:cubicBezTo>
                    <a:pt x="1066" y="7200"/>
                    <a:pt x="10884" y="3600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931833" y="1523206"/>
              <a:ext cx="169334" cy="26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540" y="4958"/>
                  </a:moveTo>
                  <a:cubicBezTo>
                    <a:pt x="270" y="4114"/>
                    <a:pt x="0" y="3270"/>
                    <a:pt x="0" y="2426"/>
                  </a:cubicBezTo>
                  <a:cubicBezTo>
                    <a:pt x="0" y="1582"/>
                    <a:pt x="270" y="739"/>
                    <a:pt x="1080" y="317"/>
                  </a:cubicBezTo>
                  <a:cubicBezTo>
                    <a:pt x="1890" y="-105"/>
                    <a:pt x="3240" y="-105"/>
                    <a:pt x="5400" y="317"/>
                  </a:cubicBezTo>
                  <a:cubicBezTo>
                    <a:pt x="7560" y="739"/>
                    <a:pt x="10530" y="1582"/>
                    <a:pt x="11745" y="4029"/>
                  </a:cubicBezTo>
                  <a:cubicBezTo>
                    <a:pt x="12960" y="6476"/>
                    <a:pt x="12420" y="10526"/>
                    <a:pt x="11340" y="13226"/>
                  </a:cubicBezTo>
                  <a:cubicBezTo>
                    <a:pt x="10260" y="15926"/>
                    <a:pt x="8640" y="17276"/>
                    <a:pt x="7425" y="18458"/>
                  </a:cubicBezTo>
                  <a:cubicBezTo>
                    <a:pt x="6210" y="19639"/>
                    <a:pt x="5400" y="20651"/>
                    <a:pt x="5805" y="21073"/>
                  </a:cubicBezTo>
                  <a:cubicBezTo>
                    <a:pt x="6210" y="21495"/>
                    <a:pt x="7830" y="21326"/>
                    <a:pt x="10665" y="20651"/>
                  </a:cubicBezTo>
                  <a:cubicBezTo>
                    <a:pt x="13500" y="19976"/>
                    <a:pt x="17550" y="18795"/>
                    <a:pt x="21600" y="17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195948" y="1521903"/>
              <a:ext cx="203669" cy="31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09" fill="norm" stroke="1" extrusionOk="0">
                  <a:moveTo>
                    <a:pt x="21208" y="3478"/>
                  </a:moveTo>
                  <a:cubicBezTo>
                    <a:pt x="18343" y="2028"/>
                    <a:pt x="15477" y="579"/>
                    <a:pt x="12171" y="144"/>
                  </a:cubicBezTo>
                  <a:cubicBezTo>
                    <a:pt x="8865" y="-291"/>
                    <a:pt x="5118" y="289"/>
                    <a:pt x="2804" y="1521"/>
                  </a:cubicBezTo>
                  <a:cubicBezTo>
                    <a:pt x="490" y="2753"/>
                    <a:pt x="-392" y="4638"/>
                    <a:pt x="159" y="5870"/>
                  </a:cubicBezTo>
                  <a:cubicBezTo>
                    <a:pt x="710" y="7102"/>
                    <a:pt x="2694" y="7682"/>
                    <a:pt x="5228" y="7247"/>
                  </a:cubicBezTo>
                  <a:cubicBezTo>
                    <a:pt x="7763" y="6812"/>
                    <a:pt x="10849" y="5363"/>
                    <a:pt x="12943" y="4565"/>
                  </a:cubicBezTo>
                  <a:cubicBezTo>
                    <a:pt x="15037" y="3768"/>
                    <a:pt x="16139" y="3623"/>
                    <a:pt x="16690" y="4058"/>
                  </a:cubicBezTo>
                  <a:cubicBezTo>
                    <a:pt x="17241" y="4493"/>
                    <a:pt x="17241" y="5508"/>
                    <a:pt x="17020" y="8045"/>
                  </a:cubicBezTo>
                  <a:cubicBezTo>
                    <a:pt x="16800" y="10581"/>
                    <a:pt x="16359" y="14641"/>
                    <a:pt x="16028" y="17105"/>
                  </a:cubicBezTo>
                  <a:cubicBezTo>
                    <a:pt x="15698" y="19569"/>
                    <a:pt x="15477" y="20439"/>
                    <a:pt x="15257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361516" y="1877483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807389" y="1549942"/>
              <a:ext cx="201828" cy="24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26" fill="norm" stroke="1" extrusionOk="0">
                  <a:moveTo>
                    <a:pt x="21454" y="4094"/>
                  </a:moveTo>
                  <a:cubicBezTo>
                    <a:pt x="20329" y="2654"/>
                    <a:pt x="19204" y="1214"/>
                    <a:pt x="18079" y="494"/>
                  </a:cubicBezTo>
                  <a:cubicBezTo>
                    <a:pt x="16954" y="-226"/>
                    <a:pt x="15829" y="-226"/>
                    <a:pt x="13579" y="944"/>
                  </a:cubicBezTo>
                  <a:cubicBezTo>
                    <a:pt x="11329" y="2114"/>
                    <a:pt x="7954" y="4454"/>
                    <a:pt x="5479" y="7154"/>
                  </a:cubicBezTo>
                  <a:cubicBezTo>
                    <a:pt x="3004" y="9854"/>
                    <a:pt x="1429" y="12914"/>
                    <a:pt x="641" y="15164"/>
                  </a:cubicBezTo>
                  <a:cubicBezTo>
                    <a:pt x="-146" y="17414"/>
                    <a:pt x="-146" y="18854"/>
                    <a:pt x="304" y="19844"/>
                  </a:cubicBezTo>
                  <a:cubicBezTo>
                    <a:pt x="754" y="20834"/>
                    <a:pt x="1654" y="21374"/>
                    <a:pt x="4354" y="21014"/>
                  </a:cubicBezTo>
                  <a:cubicBezTo>
                    <a:pt x="7054" y="20654"/>
                    <a:pt x="11554" y="19394"/>
                    <a:pt x="14816" y="17414"/>
                  </a:cubicBezTo>
                  <a:cubicBezTo>
                    <a:pt x="18079" y="15434"/>
                    <a:pt x="20104" y="12734"/>
                    <a:pt x="19991" y="10394"/>
                  </a:cubicBezTo>
                  <a:cubicBezTo>
                    <a:pt x="19879" y="8054"/>
                    <a:pt x="17629" y="6074"/>
                    <a:pt x="15491" y="5174"/>
                  </a:cubicBezTo>
                  <a:cubicBezTo>
                    <a:pt x="13354" y="4274"/>
                    <a:pt x="11329" y="4454"/>
                    <a:pt x="10091" y="5174"/>
                  </a:cubicBezTo>
                  <a:cubicBezTo>
                    <a:pt x="8854" y="5894"/>
                    <a:pt x="8404" y="7154"/>
                    <a:pt x="7954" y="8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097571" y="1718733"/>
              <a:ext cx="386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524" y="21600"/>
                  </a:moveTo>
                  <a:cubicBezTo>
                    <a:pt x="5977" y="18982"/>
                    <a:pt x="1430" y="16364"/>
                    <a:pt x="293" y="13418"/>
                  </a:cubicBezTo>
                  <a:cubicBezTo>
                    <a:pt x="-844" y="10473"/>
                    <a:pt x="1430" y="7200"/>
                    <a:pt x="5409" y="4909"/>
                  </a:cubicBezTo>
                  <a:cubicBezTo>
                    <a:pt x="9388" y="2618"/>
                    <a:pt x="15072" y="1309"/>
                    <a:pt x="207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234386" y="1546758"/>
              <a:ext cx="118862" cy="32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5" fill="norm" stroke="1" extrusionOk="0">
                  <a:moveTo>
                    <a:pt x="614" y="4242"/>
                  </a:moveTo>
                  <a:cubicBezTo>
                    <a:pt x="235" y="2980"/>
                    <a:pt x="-144" y="1717"/>
                    <a:pt x="614" y="946"/>
                  </a:cubicBezTo>
                  <a:cubicBezTo>
                    <a:pt x="1372" y="175"/>
                    <a:pt x="3267" y="-106"/>
                    <a:pt x="6298" y="34"/>
                  </a:cubicBezTo>
                  <a:cubicBezTo>
                    <a:pt x="9330" y="175"/>
                    <a:pt x="13498" y="736"/>
                    <a:pt x="16530" y="1788"/>
                  </a:cubicBezTo>
                  <a:cubicBezTo>
                    <a:pt x="19561" y="2839"/>
                    <a:pt x="21456" y="4382"/>
                    <a:pt x="21267" y="5785"/>
                  </a:cubicBezTo>
                  <a:cubicBezTo>
                    <a:pt x="21077" y="7188"/>
                    <a:pt x="18803" y="8450"/>
                    <a:pt x="15961" y="9291"/>
                  </a:cubicBezTo>
                  <a:cubicBezTo>
                    <a:pt x="13119" y="10133"/>
                    <a:pt x="9709" y="10554"/>
                    <a:pt x="9519" y="11185"/>
                  </a:cubicBezTo>
                  <a:cubicBezTo>
                    <a:pt x="9330" y="11816"/>
                    <a:pt x="12361" y="12658"/>
                    <a:pt x="14256" y="13850"/>
                  </a:cubicBezTo>
                  <a:cubicBezTo>
                    <a:pt x="16151" y="15042"/>
                    <a:pt x="16909" y="16585"/>
                    <a:pt x="15582" y="17917"/>
                  </a:cubicBezTo>
                  <a:cubicBezTo>
                    <a:pt x="14256" y="19250"/>
                    <a:pt x="10845" y="20372"/>
                    <a:pt x="8003" y="20933"/>
                  </a:cubicBezTo>
                  <a:cubicBezTo>
                    <a:pt x="5161" y="21494"/>
                    <a:pt x="2888" y="21494"/>
                    <a:pt x="1561" y="21143"/>
                  </a:cubicBezTo>
                  <a:cubicBezTo>
                    <a:pt x="235" y="20793"/>
                    <a:pt x="-144" y="20091"/>
                    <a:pt x="45" y="19039"/>
                  </a:cubicBezTo>
                  <a:cubicBezTo>
                    <a:pt x="235" y="17988"/>
                    <a:pt x="993" y="16585"/>
                    <a:pt x="1751" y="15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333066" y="1542216"/>
              <a:ext cx="279401" cy="37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6372"/>
                  </a:moveTo>
                  <a:cubicBezTo>
                    <a:pt x="982" y="4940"/>
                    <a:pt x="1964" y="3508"/>
                    <a:pt x="3273" y="2434"/>
                  </a:cubicBezTo>
                  <a:cubicBezTo>
                    <a:pt x="4582" y="1360"/>
                    <a:pt x="6218" y="644"/>
                    <a:pt x="8427" y="286"/>
                  </a:cubicBezTo>
                  <a:cubicBezTo>
                    <a:pt x="10636" y="-72"/>
                    <a:pt x="13418" y="-72"/>
                    <a:pt x="15300" y="167"/>
                  </a:cubicBezTo>
                  <a:cubicBezTo>
                    <a:pt x="17182" y="405"/>
                    <a:pt x="18164" y="883"/>
                    <a:pt x="18655" y="1718"/>
                  </a:cubicBezTo>
                  <a:cubicBezTo>
                    <a:pt x="19145" y="2553"/>
                    <a:pt x="19145" y="3747"/>
                    <a:pt x="18082" y="6134"/>
                  </a:cubicBezTo>
                  <a:cubicBezTo>
                    <a:pt x="17018" y="8520"/>
                    <a:pt x="14891" y="12100"/>
                    <a:pt x="13582" y="14666"/>
                  </a:cubicBezTo>
                  <a:cubicBezTo>
                    <a:pt x="12273" y="17232"/>
                    <a:pt x="11782" y="18783"/>
                    <a:pt x="11536" y="19857"/>
                  </a:cubicBezTo>
                  <a:cubicBezTo>
                    <a:pt x="11291" y="20931"/>
                    <a:pt x="11291" y="21528"/>
                    <a:pt x="11127" y="20514"/>
                  </a:cubicBezTo>
                  <a:cubicBezTo>
                    <a:pt x="10964" y="19499"/>
                    <a:pt x="10636" y="16874"/>
                    <a:pt x="10391" y="15263"/>
                  </a:cubicBezTo>
                  <a:cubicBezTo>
                    <a:pt x="10145" y="13652"/>
                    <a:pt x="9982" y="13055"/>
                    <a:pt x="9982" y="12458"/>
                  </a:cubicBezTo>
                  <a:cubicBezTo>
                    <a:pt x="9982" y="11862"/>
                    <a:pt x="10145" y="11265"/>
                    <a:pt x="10636" y="10907"/>
                  </a:cubicBezTo>
                  <a:cubicBezTo>
                    <a:pt x="11127" y="10549"/>
                    <a:pt x="11945" y="10430"/>
                    <a:pt x="13827" y="9952"/>
                  </a:cubicBezTo>
                  <a:cubicBezTo>
                    <a:pt x="15709" y="9475"/>
                    <a:pt x="18655" y="8640"/>
                    <a:pt x="21600" y="7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548966" y="1455120"/>
              <a:ext cx="182692" cy="63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67" fill="norm" stroke="1" extrusionOk="0">
                  <a:moveTo>
                    <a:pt x="13255" y="754"/>
                  </a:moveTo>
                  <a:cubicBezTo>
                    <a:pt x="12764" y="396"/>
                    <a:pt x="12273" y="39"/>
                    <a:pt x="13009" y="3"/>
                  </a:cubicBezTo>
                  <a:cubicBezTo>
                    <a:pt x="13745" y="-33"/>
                    <a:pt x="15709" y="253"/>
                    <a:pt x="17673" y="861"/>
                  </a:cubicBezTo>
                  <a:cubicBezTo>
                    <a:pt x="19636" y="1469"/>
                    <a:pt x="21600" y="2399"/>
                    <a:pt x="21109" y="3615"/>
                  </a:cubicBezTo>
                  <a:cubicBezTo>
                    <a:pt x="20618" y="4831"/>
                    <a:pt x="17673" y="6333"/>
                    <a:pt x="14973" y="7584"/>
                  </a:cubicBezTo>
                  <a:cubicBezTo>
                    <a:pt x="12273" y="8836"/>
                    <a:pt x="9818" y="9837"/>
                    <a:pt x="8959" y="10767"/>
                  </a:cubicBezTo>
                  <a:cubicBezTo>
                    <a:pt x="8100" y="11697"/>
                    <a:pt x="8836" y="12555"/>
                    <a:pt x="10432" y="13628"/>
                  </a:cubicBezTo>
                  <a:cubicBezTo>
                    <a:pt x="12027" y="14701"/>
                    <a:pt x="14482" y="15988"/>
                    <a:pt x="15709" y="17097"/>
                  </a:cubicBezTo>
                  <a:cubicBezTo>
                    <a:pt x="16936" y="18205"/>
                    <a:pt x="16936" y="19135"/>
                    <a:pt x="14114" y="19850"/>
                  </a:cubicBezTo>
                  <a:cubicBezTo>
                    <a:pt x="11291" y="20566"/>
                    <a:pt x="5645" y="21066"/>
                    <a:pt x="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16" name="Drawing"/>
          <p:cNvGrpSpPr/>
          <p:nvPr/>
        </p:nvGrpSpPr>
        <p:grpSpPr>
          <a:xfrm>
            <a:off x="1342859" y="3924300"/>
            <a:ext cx="10601492" cy="5435601"/>
            <a:chOff x="0" y="0"/>
            <a:chExt cx="10601489" cy="5435599"/>
          </a:xfrm>
        </p:grpSpPr>
        <p:sp>
          <p:nvSpPr>
            <p:cNvPr id="1503" name="Line"/>
            <p:cNvSpPr/>
            <p:nvPr/>
          </p:nvSpPr>
          <p:spPr>
            <a:xfrm>
              <a:off x="1381289" y="2031999"/>
              <a:ext cx="577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" y="18327"/>
                    <a:pt x="316" y="15055"/>
                    <a:pt x="593" y="13418"/>
                  </a:cubicBezTo>
                  <a:cubicBezTo>
                    <a:pt x="870" y="11782"/>
                    <a:pt x="1266" y="11782"/>
                    <a:pt x="2651" y="11127"/>
                  </a:cubicBezTo>
                  <a:cubicBezTo>
                    <a:pt x="4035" y="10473"/>
                    <a:pt x="6409" y="9164"/>
                    <a:pt x="9178" y="7855"/>
                  </a:cubicBezTo>
                  <a:cubicBezTo>
                    <a:pt x="11947" y="6545"/>
                    <a:pt x="15112" y="5236"/>
                    <a:pt x="17248" y="3927"/>
                  </a:cubicBezTo>
                  <a:cubicBezTo>
                    <a:pt x="19385" y="2618"/>
                    <a:pt x="20492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149639" y="201295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397289" y="1898649"/>
              <a:ext cx="7493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20700"/>
                    <a:pt x="391" y="19800"/>
                    <a:pt x="616" y="18900"/>
                  </a:cubicBezTo>
                  <a:cubicBezTo>
                    <a:pt x="842" y="18000"/>
                    <a:pt x="1098" y="17100"/>
                    <a:pt x="1336" y="16425"/>
                  </a:cubicBezTo>
                  <a:cubicBezTo>
                    <a:pt x="1574" y="15750"/>
                    <a:pt x="1794" y="15300"/>
                    <a:pt x="2026" y="14625"/>
                  </a:cubicBezTo>
                  <a:cubicBezTo>
                    <a:pt x="2258" y="13950"/>
                    <a:pt x="2502" y="13050"/>
                    <a:pt x="2746" y="12150"/>
                  </a:cubicBezTo>
                  <a:cubicBezTo>
                    <a:pt x="2990" y="11250"/>
                    <a:pt x="3234" y="10350"/>
                    <a:pt x="3435" y="9900"/>
                  </a:cubicBezTo>
                  <a:cubicBezTo>
                    <a:pt x="3637" y="9450"/>
                    <a:pt x="3795" y="9450"/>
                    <a:pt x="3939" y="9225"/>
                  </a:cubicBezTo>
                  <a:cubicBezTo>
                    <a:pt x="4082" y="9000"/>
                    <a:pt x="4210" y="8550"/>
                    <a:pt x="4351" y="8100"/>
                  </a:cubicBezTo>
                  <a:cubicBezTo>
                    <a:pt x="4491" y="7650"/>
                    <a:pt x="4643" y="7200"/>
                    <a:pt x="4796" y="6750"/>
                  </a:cubicBezTo>
                  <a:cubicBezTo>
                    <a:pt x="4948" y="6300"/>
                    <a:pt x="5101" y="5850"/>
                    <a:pt x="5254" y="5625"/>
                  </a:cubicBezTo>
                  <a:cubicBezTo>
                    <a:pt x="5406" y="5400"/>
                    <a:pt x="5559" y="5400"/>
                    <a:pt x="5723" y="5175"/>
                  </a:cubicBezTo>
                  <a:cubicBezTo>
                    <a:pt x="5888" y="4950"/>
                    <a:pt x="6065" y="4500"/>
                    <a:pt x="6239" y="4050"/>
                  </a:cubicBezTo>
                  <a:cubicBezTo>
                    <a:pt x="6413" y="3600"/>
                    <a:pt x="6584" y="3150"/>
                    <a:pt x="6748" y="2700"/>
                  </a:cubicBezTo>
                  <a:cubicBezTo>
                    <a:pt x="6913" y="2250"/>
                    <a:pt x="7072" y="1800"/>
                    <a:pt x="7243" y="1575"/>
                  </a:cubicBezTo>
                  <a:cubicBezTo>
                    <a:pt x="7414" y="1350"/>
                    <a:pt x="7597" y="1350"/>
                    <a:pt x="7774" y="1350"/>
                  </a:cubicBezTo>
                  <a:cubicBezTo>
                    <a:pt x="7951" y="1350"/>
                    <a:pt x="8121" y="1350"/>
                    <a:pt x="8289" y="1125"/>
                  </a:cubicBezTo>
                  <a:cubicBezTo>
                    <a:pt x="8457" y="900"/>
                    <a:pt x="8622" y="450"/>
                    <a:pt x="8796" y="225"/>
                  </a:cubicBezTo>
                  <a:cubicBezTo>
                    <a:pt x="8969" y="0"/>
                    <a:pt x="9153" y="0"/>
                    <a:pt x="9336" y="0"/>
                  </a:cubicBezTo>
                  <a:cubicBezTo>
                    <a:pt x="9519" y="0"/>
                    <a:pt x="9702" y="0"/>
                    <a:pt x="9885" y="0"/>
                  </a:cubicBezTo>
                  <a:cubicBezTo>
                    <a:pt x="10068" y="0"/>
                    <a:pt x="10251" y="0"/>
                    <a:pt x="10428" y="0"/>
                  </a:cubicBezTo>
                  <a:cubicBezTo>
                    <a:pt x="10605" y="0"/>
                    <a:pt x="10776" y="0"/>
                    <a:pt x="10953" y="0"/>
                  </a:cubicBezTo>
                  <a:cubicBezTo>
                    <a:pt x="11129" y="0"/>
                    <a:pt x="11313" y="0"/>
                    <a:pt x="11502" y="0"/>
                  </a:cubicBezTo>
                  <a:cubicBezTo>
                    <a:pt x="11691" y="0"/>
                    <a:pt x="11886" y="0"/>
                    <a:pt x="12078" y="225"/>
                  </a:cubicBezTo>
                  <a:cubicBezTo>
                    <a:pt x="12271" y="450"/>
                    <a:pt x="12460" y="900"/>
                    <a:pt x="12649" y="1125"/>
                  </a:cubicBezTo>
                  <a:cubicBezTo>
                    <a:pt x="12838" y="1350"/>
                    <a:pt x="13027" y="1350"/>
                    <a:pt x="13207" y="1575"/>
                  </a:cubicBezTo>
                  <a:cubicBezTo>
                    <a:pt x="13387" y="1800"/>
                    <a:pt x="13558" y="2250"/>
                    <a:pt x="13738" y="2700"/>
                  </a:cubicBezTo>
                  <a:cubicBezTo>
                    <a:pt x="13918" y="3150"/>
                    <a:pt x="14107" y="3600"/>
                    <a:pt x="14293" y="4050"/>
                  </a:cubicBezTo>
                  <a:cubicBezTo>
                    <a:pt x="14479" y="4500"/>
                    <a:pt x="14662" y="4950"/>
                    <a:pt x="14839" y="5400"/>
                  </a:cubicBezTo>
                  <a:cubicBezTo>
                    <a:pt x="15016" y="5850"/>
                    <a:pt x="15187" y="6300"/>
                    <a:pt x="15361" y="6750"/>
                  </a:cubicBezTo>
                  <a:cubicBezTo>
                    <a:pt x="15535" y="7200"/>
                    <a:pt x="15712" y="7650"/>
                    <a:pt x="15892" y="8100"/>
                  </a:cubicBezTo>
                  <a:cubicBezTo>
                    <a:pt x="16072" y="8550"/>
                    <a:pt x="16255" y="9000"/>
                    <a:pt x="16432" y="9450"/>
                  </a:cubicBezTo>
                  <a:cubicBezTo>
                    <a:pt x="16609" y="9900"/>
                    <a:pt x="16780" y="10350"/>
                    <a:pt x="16941" y="10800"/>
                  </a:cubicBezTo>
                  <a:cubicBezTo>
                    <a:pt x="17103" y="11250"/>
                    <a:pt x="17256" y="11700"/>
                    <a:pt x="17411" y="12150"/>
                  </a:cubicBezTo>
                  <a:cubicBezTo>
                    <a:pt x="17567" y="12600"/>
                    <a:pt x="17725" y="13050"/>
                    <a:pt x="17878" y="13500"/>
                  </a:cubicBezTo>
                  <a:cubicBezTo>
                    <a:pt x="18031" y="13950"/>
                    <a:pt x="18177" y="14400"/>
                    <a:pt x="18320" y="14850"/>
                  </a:cubicBezTo>
                  <a:cubicBezTo>
                    <a:pt x="18464" y="15300"/>
                    <a:pt x="18604" y="15750"/>
                    <a:pt x="18802" y="16200"/>
                  </a:cubicBezTo>
                  <a:cubicBezTo>
                    <a:pt x="19001" y="16650"/>
                    <a:pt x="19257" y="17100"/>
                    <a:pt x="19495" y="17550"/>
                  </a:cubicBezTo>
                  <a:cubicBezTo>
                    <a:pt x="19733" y="18000"/>
                    <a:pt x="19953" y="18450"/>
                    <a:pt x="20212" y="18675"/>
                  </a:cubicBezTo>
                  <a:cubicBezTo>
                    <a:pt x="20471" y="18900"/>
                    <a:pt x="20770" y="18900"/>
                    <a:pt x="21005" y="18450"/>
                  </a:cubicBezTo>
                  <a:cubicBezTo>
                    <a:pt x="21240" y="18000"/>
                    <a:pt x="21411" y="17100"/>
                    <a:pt x="21499" y="16650"/>
                  </a:cubicBezTo>
                  <a:cubicBezTo>
                    <a:pt x="21588" y="16200"/>
                    <a:pt x="21594" y="162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060739" y="22479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813089" y="2003160"/>
              <a:ext cx="1041401" cy="7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1387"/>
                  </a:moveTo>
                  <a:cubicBezTo>
                    <a:pt x="132" y="19113"/>
                    <a:pt x="263" y="16840"/>
                    <a:pt x="768" y="15419"/>
                  </a:cubicBezTo>
                  <a:cubicBezTo>
                    <a:pt x="1273" y="13998"/>
                    <a:pt x="2151" y="13429"/>
                    <a:pt x="3315" y="12292"/>
                  </a:cubicBezTo>
                  <a:cubicBezTo>
                    <a:pt x="4478" y="11155"/>
                    <a:pt x="5927" y="9450"/>
                    <a:pt x="7551" y="7461"/>
                  </a:cubicBezTo>
                  <a:cubicBezTo>
                    <a:pt x="9176" y="5471"/>
                    <a:pt x="10976" y="3198"/>
                    <a:pt x="12644" y="1776"/>
                  </a:cubicBezTo>
                  <a:cubicBezTo>
                    <a:pt x="14312" y="355"/>
                    <a:pt x="15849" y="-213"/>
                    <a:pt x="17320" y="71"/>
                  </a:cubicBezTo>
                  <a:cubicBezTo>
                    <a:pt x="18790" y="355"/>
                    <a:pt x="20195" y="1492"/>
                    <a:pt x="21600" y="2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338310" y="2831639"/>
              <a:ext cx="605330" cy="34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89" fill="norm" stroke="1" extrusionOk="0">
                  <a:moveTo>
                    <a:pt x="1880" y="5992"/>
                  </a:moveTo>
                  <a:cubicBezTo>
                    <a:pt x="1278" y="5064"/>
                    <a:pt x="676" y="4136"/>
                    <a:pt x="337" y="3341"/>
                  </a:cubicBezTo>
                  <a:cubicBezTo>
                    <a:pt x="-2" y="2546"/>
                    <a:pt x="-77" y="1884"/>
                    <a:pt x="74" y="1287"/>
                  </a:cubicBezTo>
                  <a:cubicBezTo>
                    <a:pt x="224" y="691"/>
                    <a:pt x="600" y="161"/>
                    <a:pt x="1767" y="29"/>
                  </a:cubicBezTo>
                  <a:cubicBezTo>
                    <a:pt x="2933" y="-104"/>
                    <a:pt x="4890" y="161"/>
                    <a:pt x="6433" y="2083"/>
                  </a:cubicBezTo>
                  <a:cubicBezTo>
                    <a:pt x="7976" y="4004"/>
                    <a:pt x="9105" y="7582"/>
                    <a:pt x="9218" y="10829"/>
                  </a:cubicBezTo>
                  <a:cubicBezTo>
                    <a:pt x="9331" y="14075"/>
                    <a:pt x="8428" y="16990"/>
                    <a:pt x="7600" y="18779"/>
                  </a:cubicBezTo>
                  <a:cubicBezTo>
                    <a:pt x="6772" y="20568"/>
                    <a:pt x="6019" y="21231"/>
                    <a:pt x="5492" y="21363"/>
                  </a:cubicBezTo>
                  <a:cubicBezTo>
                    <a:pt x="4966" y="21496"/>
                    <a:pt x="4664" y="21098"/>
                    <a:pt x="4552" y="20171"/>
                  </a:cubicBezTo>
                  <a:cubicBezTo>
                    <a:pt x="4439" y="19243"/>
                    <a:pt x="4514" y="17786"/>
                    <a:pt x="5304" y="15732"/>
                  </a:cubicBezTo>
                  <a:cubicBezTo>
                    <a:pt x="6094" y="13678"/>
                    <a:pt x="7600" y="11027"/>
                    <a:pt x="9067" y="8642"/>
                  </a:cubicBezTo>
                  <a:cubicBezTo>
                    <a:pt x="10535" y="6257"/>
                    <a:pt x="11965" y="4136"/>
                    <a:pt x="12830" y="2878"/>
                  </a:cubicBezTo>
                  <a:cubicBezTo>
                    <a:pt x="13696" y="1619"/>
                    <a:pt x="13997" y="1221"/>
                    <a:pt x="14072" y="1486"/>
                  </a:cubicBezTo>
                  <a:cubicBezTo>
                    <a:pt x="14147" y="1751"/>
                    <a:pt x="13997" y="2679"/>
                    <a:pt x="13621" y="4136"/>
                  </a:cubicBezTo>
                  <a:cubicBezTo>
                    <a:pt x="13244" y="5594"/>
                    <a:pt x="12642" y="7582"/>
                    <a:pt x="12379" y="8973"/>
                  </a:cubicBezTo>
                  <a:cubicBezTo>
                    <a:pt x="12115" y="10365"/>
                    <a:pt x="12191" y="11160"/>
                    <a:pt x="13771" y="12087"/>
                  </a:cubicBezTo>
                  <a:cubicBezTo>
                    <a:pt x="15352" y="13015"/>
                    <a:pt x="18437" y="14075"/>
                    <a:pt x="21523" y="15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625007" y="2929466"/>
              <a:ext cx="1127844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926" y="9123"/>
                  </a:moveTo>
                  <a:cubicBezTo>
                    <a:pt x="525" y="8184"/>
                    <a:pt x="124" y="7245"/>
                    <a:pt x="24" y="6775"/>
                  </a:cubicBezTo>
                  <a:cubicBezTo>
                    <a:pt x="-76" y="6306"/>
                    <a:pt x="124" y="6306"/>
                    <a:pt x="926" y="6574"/>
                  </a:cubicBezTo>
                  <a:cubicBezTo>
                    <a:pt x="1727" y="6842"/>
                    <a:pt x="3130" y="7379"/>
                    <a:pt x="4593" y="7647"/>
                  </a:cubicBezTo>
                  <a:cubicBezTo>
                    <a:pt x="6055" y="7916"/>
                    <a:pt x="7578" y="7916"/>
                    <a:pt x="9121" y="7916"/>
                  </a:cubicBezTo>
                  <a:cubicBezTo>
                    <a:pt x="10664" y="7916"/>
                    <a:pt x="12227" y="7916"/>
                    <a:pt x="13790" y="7983"/>
                  </a:cubicBezTo>
                  <a:cubicBezTo>
                    <a:pt x="15353" y="8050"/>
                    <a:pt x="16915" y="8184"/>
                    <a:pt x="17977" y="8251"/>
                  </a:cubicBezTo>
                  <a:cubicBezTo>
                    <a:pt x="19039" y="8318"/>
                    <a:pt x="19600" y="8318"/>
                    <a:pt x="19941" y="8050"/>
                  </a:cubicBezTo>
                  <a:cubicBezTo>
                    <a:pt x="20282" y="7781"/>
                    <a:pt x="20402" y="7245"/>
                    <a:pt x="20202" y="6306"/>
                  </a:cubicBezTo>
                  <a:cubicBezTo>
                    <a:pt x="20001" y="5366"/>
                    <a:pt x="19480" y="4025"/>
                    <a:pt x="18999" y="2952"/>
                  </a:cubicBezTo>
                  <a:cubicBezTo>
                    <a:pt x="18518" y="1878"/>
                    <a:pt x="18078" y="1073"/>
                    <a:pt x="17757" y="604"/>
                  </a:cubicBezTo>
                  <a:cubicBezTo>
                    <a:pt x="17436" y="134"/>
                    <a:pt x="17236" y="0"/>
                    <a:pt x="17236" y="0"/>
                  </a:cubicBezTo>
                  <a:cubicBezTo>
                    <a:pt x="17236" y="0"/>
                    <a:pt x="17436" y="134"/>
                    <a:pt x="18078" y="1140"/>
                  </a:cubicBezTo>
                  <a:cubicBezTo>
                    <a:pt x="18719" y="2147"/>
                    <a:pt x="19801" y="4025"/>
                    <a:pt x="20502" y="5970"/>
                  </a:cubicBezTo>
                  <a:cubicBezTo>
                    <a:pt x="21203" y="7916"/>
                    <a:pt x="21524" y="9928"/>
                    <a:pt x="21264" y="11806"/>
                  </a:cubicBezTo>
                  <a:cubicBezTo>
                    <a:pt x="21003" y="13684"/>
                    <a:pt x="20161" y="15429"/>
                    <a:pt x="19200" y="17039"/>
                  </a:cubicBezTo>
                  <a:cubicBezTo>
                    <a:pt x="18238" y="18648"/>
                    <a:pt x="17156" y="20124"/>
                    <a:pt x="160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606942" y="152400"/>
              <a:ext cx="91848" cy="207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21600"/>
                  </a:moveTo>
                  <a:cubicBezTo>
                    <a:pt x="16884" y="21600"/>
                    <a:pt x="12466" y="21600"/>
                    <a:pt x="9766" y="21512"/>
                  </a:cubicBezTo>
                  <a:cubicBezTo>
                    <a:pt x="7066" y="21423"/>
                    <a:pt x="6084" y="21247"/>
                    <a:pt x="4857" y="20739"/>
                  </a:cubicBezTo>
                  <a:cubicBezTo>
                    <a:pt x="3629" y="20231"/>
                    <a:pt x="2157" y="19391"/>
                    <a:pt x="1175" y="18563"/>
                  </a:cubicBezTo>
                  <a:cubicBezTo>
                    <a:pt x="193" y="17735"/>
                    <a:pt x="-298" y="16918"/>
                    <a:pt x="193" y="16056"/>
                  </a:cubicBezTo>
                  <a:cubicBezTo>
                    <a:pt x="684" y="15195"/>
                    <a:pt x="2157" y="14290"/>
                    <a:pt x="3384" y="13461"/>
                  </a:cubicBezTo>
                  <a:cubicBezTo>
                    <a:pt x="4611" y="12633"/>
                    <a:pt x="5593" y="11882"/>
                    <a:pt x="6329" y="11142"/>
                  </a:cubicBezTo>
                  <a:cubicBezTo>
                    <a:pt x="7066" y="10402"/>
                    <a:pt x="7557" y="9674"/>
                    <a:pt x="8293" y="8945"/>
                  </a:cubicBezTo>
                  <a:cubicBezTo>
                    <a:pt x="9029" y="8216"/>
                    <a:pt x="10011" y="7487"/>
                    <a:pt x="10993" y="6659"/>
                  </a:cubicBezTo>
                  <a:cubicBezTo>
                    <a:pt x="11975" y="5831"/>
                    <a:pt x="12957" y="4903"/>
                    <a:pt x="14184" y="4042"/>
                  </a:cubicBezTo>
                  <a:cubicBezTo>
                    <a:pt x="15411" y="3180"/>
                    <a:pt x="16884" y="2385"/>
                    <a:pt x="17866" y="1723"/>
                  </a:cubicBezTo>
                  <a:cubicBezTo>
                    <a:pt x="18847" y="1060"/>
                    <a:pt x="19338" y="530"/>
                    <a:pt x="198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540077" y="43459"/>
              <a:ext cx="317463" cy="19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40" fill="norm" stroke="1" extrusionOk="0">
                  <a:moveTo>
                    <a:pt x="1714" y="11379"/>
                  </a:moveTo>
                  <a:cubicBezTo>
                    <a:pt x="998" y="10910"/>
                    <a:pt x="283" y="10440"/>
                    <a:pt x="69" y="9618"/>
                  </a:cubicBezTo>
                  <a:cubicBezTo>
                    <a:pt x="-146" y="8797"/>
                    <a:pt x="140" y="7623"/>
                    <a:pt x="927" y="5979"/>
                  </a:cubicBezTo>
                  <a:cubicBezTo>
                    <a:pt x="1714" y="4336"/>
                    <a:pt x="3001" y="2223"/>
                    <a:pt x="4360" y="1049"/>
                  </a:cubicBezTo>
                  <a:cubicBezTo>
                    <a:pt x="5719" y="-125"/>
                    <a:pt x="7149" y="-360"/>
                    <a:pt x="8508" y="579"/>
                  </a:cubicBezTo>
                  <a:cubicBezTo>
                    <a:pt x="9867" y="1518"/>
                    <a:pt x="11155" y="3631"/>
                    <a:pt x="13300" y="7270"/>
                  </a:cubicBezTo>
                  <a:cubicBezTo>
                    <a:pt x="15446" y="10910"/>
                    <a:pt x="18450" y="16075"/>
                    <a:pt x="21454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79589" y="1581149"/>
              <a:ext cx="431801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0"/>
                  </a:moveTo>
                  <a:cubicBezTo>
                    <a:pt x="529" y="4075"/>
                    <a:pt x="1059" y="8151"/>
                    <a:pt x="2382" y="11208"/>
                  </a:cubicBezTo>
                  <a:cubicBezTo>
                    <a:pt x="3706" y="14264"/>
                    <a:pt x="5824" y="16302"/>
                    <a:pt x="8524" y="17932"/>
                  </a:cubicBezTo>
                  <a:cubicBezTo>
                    <a:pt x="11224" y="19562"/>
                    <a:pt x="14506" y="20785"/>
                    <a:pt x="16782" y="21192"/>
                  </a:cubicBezTo>
                  <a:cubicBezTo>
                    <a:pt x="19059" y="21600"/>
                    <a:pt x="20329" y="21192"/>
                    <a:pt x="2160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64894" y="1320800"/>
              <a:ext cx="128996" cy="36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14" fill="norm" stroke="1" extrusionOk="0">
                  <a:moveTo>
                    <a:pt x="21232" y="19326"/>
                  </a:moveTo>
                  <a:cubicBezTo>
                    <a:pt x="19490" y="20084"/>
                    <a:pt x="17748" y="20842"/>
                    <a:pt x="15832" y="21221"/>
                  </a:cubicBezTo>
                  <a:cubicBezTo>
                    <a:pt x="13916" y="21600"/>
                    <a:pt x="11826" y="21600"/>
                    <a:pt x="10432" y="21284"/>
                  </a:cubicBezTo>
                  <a:cubicBezTo>
                    <a:pt x="9038" y="20968"/>
                    <a:pt x="8342" y="20337"/>
                    <a:pt x="6600" y="17747"/>
                  </a:cubicBezTo>
                  <a:cubicBezTo>
                    <a:pt x="4858" y="15158"/>
                    <a:pt x="2071" y="10611"/>
                    <a:pt x="851" y="7326"/>
                  </a:cubicBezTo>
                  <a:cubicBezTo>
                    <a:pt x="-368" y="4042"/>
                    <a:pt x="-20" y="2021"/>
                    <a:pt x="3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45632" y="1384299"/>
              <a:ext cx="4985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21600"/>
                  </a:moveTo>
                  <a:cubicBezTo>
                    <a:pt x="16699" y="21450"/>
                    <a:pt x="12199" y="21300"/>
                    <a:pt x="8149" y="19875"/>
                  </a:cubicBezTo>
                  <a:cubicBezTo>
                    <a:pt x="4099" y="18450"/>
                    <a:pt x="499" y="15750"/>
                    <a:pt x="49" y="12225"/>
                  </a:cubicBezTo>
                  <a:cubicBezTo>
                    <a:pt x="-401" y="8700"/>
                    <a:pt x="2299" y="4350"/>
                    <a:pt x="49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749375" y="1327149"/>
              <a:ext cx="2509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369" y="21600"/>
                  </a:moveTo>
                  <a:cubicBezTo>
                    <a:pt x="643" y="20880"/>
                    <a:pt x="-83" y="20160"/>
                    <a:pt x="8" y="19080"/>
                  </a:cubicBezTo>
                  <a:cubicBezTo>
                    <a:pt x="99" y="18000"/>
                    <a:pt x="1006" y="16560"/>
                    <a:pt x="4001" y="13680"/>
                  </a:cubicBezTo>
                  <a:cubicBezTo>
                    <a:pt x="6996" y="10800"/>
                    <a:pt x="12078" y="6480"/>
                    <a:pt x="15346" y="3960"/>
                  </a:cubicBezTo>
                  <a:cubicBezTo>
                    <a:pt x="18613" y="1440"/>
                    <a:pt x="20065" y="720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809789" y="1371600"/>
              <a:ext cx="1905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400"/>
                    <a:pt x="11520" y="8800"/>
                    <a:pt x="15120" y="12400"/>
                  </a:cubicBezTo>
                  <a:cubicBezTo>
                    <a:pt x="18720" y="16000"/>
                    <a:pt x="20160" y="18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10210" y="1009649"/>
              <a:ext cx="388480" cy="25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41" fill="norm" stroke="1" extrusionOk="0">
                  <a:moveTo>
                    <a:pt x="3232" y="0"/>
                  </a:moveTo>
                  <a:cubicBezTo>
                    <a:pt x="2645" y="174"/>
                    <a:pt x="2058" y="348"/>
                    <a:pt x="1412" y="697"/>
                  </a:cubicBezTo>
                  <a:cubicBezTo>
                    <a:pt x="767" y="1045"/>
                    <a:pt x="62" y="1568"/>
                    <a:pt x="4" y="2265"/>
                  </a:cubicBezTo>
                  <a:cubicBezTo>
                    <a:pt x="-55" y="2961"/>
                    <a:pt x="532" y="3832"/>
                    <a:pt x="2352" y="6097"/>
                  </a:cubicBezTo>
                  <a:cubicBezTo>
                    <a:pt x="4171" y="8361"/>
                    <a:pt x="7223" y="12019"/>
                    <a:pt x="9806" y="14981"/>
                  </a:cubicBezTo>
                  <a:cubicBezTo>
                    <a:pt x="12388" y="17942"/>
                    <a:pt x="14502" y="20206"/>
                    <a:pt x="16145" y="20903"/>
                  </a:cubicBezTo>
                  <a:cubicBezTo>
                    <a:pt x="17788" y="21600"/>
                    <a:pt x="18962" y="20729"/>
                    <a:pt x="19784" y="18726"/>
                  </a:cubicBezTo>
                  <a:cubicBezTo>
                    <a:pt x="20606" y="16723"/>
                    <a:pt x="21075" y="13587"/>
                    <a:pt x="21545" y="10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668507" y="742950"/>
              <a:ext cx="22171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3784" y="21600"/>
                  </a:moveTo>
                  <a:cubicBezTo>
                    <a:pt x="2775" y="21600"/>
                    <a:pt x="1766" y="21600"/>
                    <a:pt x="958" y="21189"/>
                  </a:cubicBezTo>
                  <a:cubicBezTo>
                    <a:pt x="151" y="20777"/>
                    <a:pt x="-455" y="19954"/>
                    <a:pt x="453" y="18000"/>
                  </a:cubicBezTo>
                  <a:cubicBezTo>
                    <a:pt x="1362" y="16046"/>
                    <a:pt x="3784" y="12960"/>
                    <a:pt x="6711" y="11931"/>
                  </a:cubicBezTo>
                  <a:cubicBezTo>
                    <a:pt x="9638" y="10903"/>
                    <a:pt x="13070" y="11931"/>
                    <a:pt x="15089" y="12857"/>
                  </a:cubicBezTo>
                  <a:cubicBezTo>
                    <a:pt x="17108" y="13783"/>
                    <a:pt x="17713" y="14606"/>
                    <a:pt x="18218" y="15634"/>
                  </a:cubicBezTo>
                  <a:cubicBezTo>
                    <a:pt x="18723" y="16663"/>
                    <a:pt x="19126" y="17897"/>
                    <a:pt x="18824" y="18514"/>
                  </a:cubicBezTo>
                  <a:cubicBezTo>
                    <a:pt x="18521" y="19131"/>
                    <a:pt x="17511" y="19131"/>
                    <a:pt x="15695" y="17383"/>
                  </a:cubicBezTo>
                  <a:cubicBezTo>
                    <a:pt x="13878" y="15634"/>
                    <a:pt x="11253" y="12137"/>
                    <a:pt x="9638" y="9771"/>
                  </a:cubicBezTo>
                  <a:cubicBezTo>
                    <a:pt x="8024" y="7406"/>
                    <a:pt x="7418" y="6171"/>
                    <a:pt x="7014" y="5040"/>
                  </a:cubicBezTo>
                  <a:cubicBezTo>
                    <a:pt x="6610" y="3909"/>
                    <a:pt x="6409" y="2880"/>
                    <a:pt x="6610" y="2777"/>
                  </a:cubicBezTo>
                  <a:cubicBezTo>
                    <a:pt x="6812" y="2674"/>
                    <a:pt x="7418" y="3497"/>
                    <a:pt x="9235" y="4937"/>
                  </a:cubicBezTo>
                  <a:cubicBezTo>
                    <a:pt x="11052" y="6377"/>
                    <a:pt x="14080" y="8434"/>
                    <a:pt x="16199" y="9463"/>
                  </a:cubicBezTo>
                  <a:cubicBezTo>
                    <a:pt x="18319" y="10491"/>
                    <a:pt x="19530" y="10491"/>
                    <a:pt x="20237" y="9874"/>
                  </a:cubicBezTo>
                  <a:cubicBezTo>
                    <a:pt x="20943" y="9257"/>
                    <a:pt x="21145" y="8023"/>
                    <a:pt x="21145" y="6274"/>
                  </a:cubicBezTo>
                  <a:cubicBezTo>
                    <a:pt x="21145" y="4526"/>
                    <a:pt x="20943" y="2263"/>
                    <a:pt x="207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74839" y="516191"/>
              <a:ext cx="361951" cy="13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6" fill="norm" stroke="1" extrusionOk="0">
                  <a:moveTo>
                    <a:pt x="0" y="11674"/>
                  </a:moveTo>
                  <a:cubicBezTo>
                    <a:pt x="3032" y="6689"/>
                    <a:pt x="6063" y="1704"/>
                    <a:pt x="9095" y="375"/>
                  </a:cubicBezTo>
                  <a:cubicBezTo>
                    <a:pt x="12126" y="-954"/>
                    <a:pt x="15158" y="1372"/>
                    <a:pt x="17242" y="5360"/>
                  </a:cubicBezTo>
                  <a:cubicBezTo>
                    <a:pt x="19326" y="9348"/>
                    <a:pt x="20463" y="14997"/>
                    <a:pt x="21600" y="20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0" y="1022349"/>
              <a:ext cx="358940" cy="32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64" fill="norm" stroke="1" extrusionOk="0">
                  <a:moveTo>
                    <a:pt x="6641" y="16094"/>
                  </a:moveTo>
                  <a:cubicBezTo>
                    <a:pt x="6009" y="16094"/>
                    <a:pt x="5378" y="16094"/>
                    <a:pt x="4683" y="16235"/>
                  </a:cubicBezTo>
                  <a:cubicBezTo>
                    <a:pt x="3988" y="16376"/>
                    <a:pt x="3231" y="16659"/>
                    <a:pt x="2788" y="17153"/>
                  </a:cubicBezTo>
                  <a:cubicBezTo>
                    <a:pt x="2346" y="17647"/>
                    <a:pt x="2220" y="18353"/>
                    <a:pt x="3736" y="19129"/>
                  </a:cubicBezTo>
                  <a:cubicBezTo>
                    <a:pt x="5252" y="19906"/>
                    <a:pt x="8409" y="20753"/>
                    <a:pt x="10431" y="21176"/>
                  </a:cubicBezTo>
                  <a:cubicBezTo>
                    <a:pt x="12452" y="21600"/>
                    <a:pt x="13336" y="21600"/>
                    <a:pt x="14094" y="21529"/>
                  </a:cubicBezTo>
                  <a:cubicBezTo>
                    <a:pt x="14852" y="21459"/>
                    <a:pt x="15483" y="21318"/>
                    <a:pt x="15736" y="20894"/>
                  </a:cubicBezTo>
                  <a:cubicBezTo>
                    <a:pt x="15988" y="20471"/>
                    <a:pt x="15862" y="19765"/>
                    <a:pt x="14473" y="18282"/>
                  </a:cubicBezTo>
                  <a:cubicBezTo>
                    <a:pt x="13083" y="16800"/>
                    <a:pt x="10431" y="14541"/>
                    <a:pt x="7904" y="12353"/>
                  </a:cubicBezTo>
                  <a:cubicBezTo>
                    <a:pt x="5378" y="10165"/>
                    <a:pt x="2978" y="8047"/>
                    <a:pt x="1588" y="6706"/>
                  </a:cubicBezTo>
                  <a:cubicBezTo>
                    <a:pt x="199" y="5365"/>
                    <a:pt x="-180" y="4800"/>
                    <a:pt x="73" y="4518"/>
                  </a:cubicBezTo>
                  <a:cubicBezTo>
                    <a:pt x="325" y="4235"/>
                    <a:pt x="1209" y="4235"/>
                    <a:pt x="3799" y="4024"/>
                  </a:cubicBezTo>
                  <a:cubicBezTo>
                    <a:pt x="6388" y="3812"/>
                    <a:pt x="10683" y="3388"/>
                    <a:pt x="13904" y="2682"/>
                  </a:cubicBezTo>
                  <a:cubicBezTo>
                    <a:pt x="17125" y="1976"/>
                    <a:pt x="19273" y="988"/>
                    <a:pt x="214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816139" y="0"/>
              <a:ext cx="69851" cy="44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20992"/>
                  </a:moveTo>
                  <a:cubicBezTo>
                    <a:pt x="17018" y="21296"/>
                    <a:pt x="12436" y="21600"/>
                    <a:pt x="9491" y="21499"/>
                  </a:cubicBezTo>
                  <a:cubicBezTo>
                    <a:pt x="6545" y="21397"/>
                    <a:pt x="5236" y="20890"/>
                    <a:pt x="4255" y="19268"/>
                  </a:cubicBezTo>
                  <a:cubicBezTo>
                    <a:pt x="3273" y="17645"/>
                    <a:pt x="2618" y="14907"/>
                    <a:pt x="1964" y="11510"/>
                  </a:cubicBezTo>
                  <a:cubicBezTo>
                    <a:pt x="1309" y="8113"/>
                    <a:pt x="655" y="4056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26109" y="5574"/>
              <a:ext cx="274181" cy="15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841" fill="norm" stroke="1" extrusionOk="0">
                  <a:moveTo>
                    <a:pt x="6071" y="3561"/>
                  </a:moveTo>
                  <a:cubicBezTo>
                    <a:pt x="4741" y="6441"/>
                    <a:pt x="3412" y="9321"/>
                    <a:pt x="2249" y="11337"/>
                  </a:cubicBezTo>
                  <a:cubicBezTo>
                    <a:pt x="1086" y="13353"/>
                    <a:pt x="89" y="14505"/>
                    <a:pt x="6" y="14937"/>
                  </a:cubicBezTo>
                  <a:cubicBezTo>
                    <a:pt x="-77" y="15369"/>
                    <a:pt x="754" y="15081"/>
                    <a:pt x="2831" y="12345"/>
                  </a:cubicBezTo>
                  <a:cubicBezTo>
                    <a:pt x="4908" y="9609"/>
                    <a:pt x="8231" y="4425"/>
                    <a:pt x="10723" y="1833"/>
                  </a:cubicBezTo>
                  <a:cubicBezTo>
                    <a:pt x="13215" y="-759"/>
                    <a:pt x="14877" y="-759"/>
                    <a:pt x="16538" y="2841"/>
                  </a:cubicBezTo>
                  <a:cubicBezTo>
                    <a:pt x="18200" y="6441"/>
                    <a:pt x="19861" y="13641"/>
                    <a:pt x="21523" y="20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2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35289" y="1835150"/>
              <a:ext cx="1786468" cy="189859"/>
            </a:xfrm>
            <a:prstGeom prst="rect">
              <a:avLst/>
            </a:prstGeom>
            <a:effectLst/>
          </p:spPr>
        </p:pic>
        <p:pic>
          <p:nvPicPr>
            <p:cNvPr id="152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97519" y="1625730"/>
              <a:ext cx="245505" cy="212202"/>
            </a:xfrm>
            <a:prstGeom prst="rect">
              <a:avLst/>
            </a:prstGeom>
            <a:effectLst/>
          </p:spPr>
        </p:pic>
        <p:sp>
          <p:nvSpPr>
            <p:cNvPr id="1527" name="Line"/>
            <p:cNvSpPr/>
            <p:nvPr/>
          </p:nvSpPr>
          <p:spPr>
            <a:xfrm>
              <a:off x="3451389" y="1841499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24"/>
                    <a:pt x="5760" y="6048"/>
                    <a:pt x="6480" y="9000"/>
                  </a:cubicBezTo>
                  <a:cubicBezTo>
                    <a:pt x="7200" y="11952"/>
                    <a:pt x="5760" y="14832"/>
                    <a:pt x="7920" y="16920"/>
                  </a:cubicBezTo>
                  <a:cubicBezTo>
                    <a:pt x="10080" y="19008"/>
                    <a:pt x="15840" y="203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382334" y="2384112"/>
              <a:ext cx="120407" cy="24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27" fill="norm" stroke="1" extrusionOk="0">
                  <a:moveTo>
                    <a:pt x="15501" y="865"/>
                  </a:moveTo>
                  <a:cubicBezTo>
                    <a:pt x="13639" y="307"/>
                    <a:pt x="11777" y="-252"/>
                    <a:pt x="10101" y="120"/>
                  </a:cubicBezTo>
                  <a:cubicBezTo>
                    <a:pt x="8426" y="493"/>
                    <a:pt x="6936" y="1796"/>
                    <a:pt x="5260" y="4496"/>
                  </a:cubicBezTo>
                  <a:cubicBezTo>
                    <a:pt x="3584" y="7196"/>
                    <a:pt x="1722" y="11293"/>
                    <a:pt x="791" y="13807"/>
                  </a:cubicBezTo>
                  <a:cubicBezTo>
                    <a:pt x="-140" y="16320"/>
                    <a:pt x="-140" y="17251"/>
                    <a:pt x="232" y="18182"/>
                  </a:cubicBezTo>
                  <a:cubicBezTo>
                    <a:pt x="605" y="19114"/>
                    <a:pt x="1350" y="20045"/>
                    <a:pt x="2839" y="20603"/>
                  </a:cubicBezTo>
                  <a:cubicBezTo>
                    <a:pt x="4329" y="21162"/>
                    <a:pt x="6563" y="21348"/>
                    <a:pt x="9170" y="20789"/>
                  </a:cubicBezTo>
                  <a:cubicBezTo>
                    <a:pt x="11777" y="20231"/>
                    <a:pt x="14757" y="18927"/>
                    <a:pt x="16991" y="16600"/>
                  </a:cubicBezTo>
                  <a:cubicBezTo>
                    <a:pt x="19226" y="14272"/>
                    <a:pt x="20715" y="10920"/>
                    <a:pt x="21088" y="8593"/>
                  </a:cubicBezTo>
                  <a:cubicBezTo>
                    <a:pt x="21460" y="6265"/>
                    <a:pt x="20715" y="4962"/>
                    <a:pt x="19598" y="4031"/>
                  </a:cubicBezTo>
                  <a:cubicBezTo>
                    <a:pt x="18481" y="3100"/>
                    <a:pt x="16991" y="2541"/>
                    <a:pt x="14943" y="2914"/>
                  </a:cubicBezTo>
                  <a:cubicBezTo>
                    <a:pt x="12894" y="3286"/>
                    <a:pt x="10288" y="4589"/>
                    <a:pt x="7681" y="5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622839" y="248919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696923" y="2438349"/>
              <a:ext cx="91017" cy="14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2" fill="norm" stroke="1" extrusionOk="0">
                  <a:moveTo>
                    <a:pt x="21600" y="946"/>
                  </a:moveTo>
                  <a:cubicBezTo>
                    <a:pt x="19088" y="320"/>
                    <a:pt x="16577" y="-306"/>
                    <a:pt x="13312" y="164"/>
                  </a:cubicBezTo>
                  <a:cubicBezTo>
                    <a:pt x="10047" y="633"/>
                    <a:pt x="6028" y="2198"/>
                    <a:pt x="3516" y="5016"/>
                  </a:cubicBezTo>
                  <a:cubicBezTo>
                    <a:pt x="1005" y="7833"/>
                    <a:pt x="0" y="11903"/>
                    <a:pt x="0" y="14720"/>
                  </a:cubicBezTo>
                  <a:cubicBezTo>
                    <a:pt x="0" y="17537"/>
                    <a:pt x="1005" y="19103"/>
                    <a:pt x="2763" y="20042"/>
                  </a:cubicBezTo>
                  <a:cubicBezTo>
                    <a:pt x="4521" y="20981"/>
                    <a:pt x="7033" y="21294"/>
                    <a:pt x="9042" y="18790"/>
                  </a:cubicBezTo>
                  <a:cubicBezTo>
                    <a:pt x="11051" y="16285"/>
                    <a:pt x="12558" y="10964"/>
                    <a:pt x="12558" y="7677"/>
                  </a:cubicBezTo>
                  <a:cubicBezTo>
                    <a:pt x="12558" y="4390"/>
                    <a:pt x="11051" y="3137"/>
                    <a:pt x="10047" y="3294"/>
                  </a:cubicBezTo>
                  <a:cubicBezTo>
                    <a:pt x="9042" y="3451"/>
                    <a:pt x="8540" y="5016"/>
                    <a:pt x="8037" y="6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845884" y="2387600"/>
              <a:ext cx="10715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8735" y="0"/>
                  </a:moveTo>
                  <a:cubicBezTo>
                    <a:pt x="6617" y="1580"/>
                    <a:pt x="4500" y="3161"/>
                    <a:pt x="3017" y="4566"/>
                  </a:cubicBezTo>
                  <a:cubicBezTo>
                    <a:pt x="1535" y="5971"/>
                    <a:pt x="688" y="7200"/>
                    <a:pt x="265" y="8254"/>
                  </a:cubicBezTo>
                  <a:cubicBezTo>
                    <a:pt x="-159" y="9307"/>
                    <a:pt x="-159" y="10185"/>
                    <a:pt x="900" y="10537"/>
                  </a:cubicBezTo>
                  <a:cubicBezTo>
                    <a:pt x="1959" y="10888"/>
                    <a:pt x="4076" y="10712"/>
                    <a:pt x="5982" y="10361"/>
                  </a:cubicBezTo>
                  <a:cubicBezTo>
                    <a:pt x="7888" y="10010"/>
                    <a:pt x="9582" y="9483"/>
                    <a:pt x="11276" y="9659"/>
                  </a:cubicBezTo>
                  <a:cubicBezTo>
                    <a:pt x="12970" y="9834"/>
                    <a:pt x="14665" y="10712"/>
                    <a:pt x="15512" y="12029"/>
                  </a:cubicBezTo>
                  <a:cubicBezTo>
                    <a:pt x="16359" y="13346"/>
                    <a:pt x="16359" y="15102"/>
                    <a:pt x="17206" y="16771"/>
                  </a:cubicBezTo>
                  <a:cubicBezTo>
                    <a:pt x="18053" y="18439"/>
                    <a:pt x="19747" y="20020"/>
                    <a:pt x="214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702339" y="1841499"/>
              <a:ext cx="6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65"/>
                    <a:pt x="21600" y="10729"/>
                    <a:pt x="18000" y="14329"/>
                  </a:cubicBezTo>
                  <a:cubicBezTo>
                    <a:pt x="14400" y="17929"/>
                    <a:pt x="7200" y="197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603111" y="2255242"/>
              <a:ext cx="124629" cy="22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808" fill="norm" stroke="1" extrusionOk="0">
                  <a:moveTo>
                    <a:pt x="21197" y="1106"/>
                  </a:moveTo>
                  <a:cubicBezTo>
                    <a:pt x="15797" y="2106"/>
                    <a:pt x="10397" y="3106"/>
                    <a:pt x="6617" y="5406"/>
                  </a:cubicBezTo>
                  <a:cubicBezTo>
                    <a:pt x="2837" y="7706"/>
                    <a:pt x="677" y="11306"/>
                    <a:pt x="137" y="14106"/>
                  </a:cubicBezTo>
                  <a:cubicBezTo>
                    <a:pt x="-403" y="16906"/>
                    <a:pt x="677" y="18906"/>
                    <a:pt x="3017" y="20006"/>
                  </a:cubicBezTo>
                  <a:cubicBezTo>
                    <a:pt x="5357" y="21106"/>
                    <a:pt x="8957" y="21306"/>
                    <a:pt x="12197" y="19106"/>
                  </a:cubicBezTo>
                  <a:cubicBezTo>
                    <a:pt x="15437" y="16906"/>
                    <a:pt x="18317" y="12306"/>
                    <a:pt x="19037" y="8806"/>
                  </a:cubicBezTo>
                  <a:cubicBezTo>
                    <a:pt x="19757" y="5306"/>
                    <a:pt x="18317" y="2906"/>
                    <a:pt x="16697" y="1506"/>
                  </a:cubicBezTo>
                  <a:cubicBezTo>
                    <a:pt x="15077" y="106"/>
                    <a:pt x="13277" y="-294"/>
                    <a:pt x="11837" y="206"/>
                  </a:cubicBezTo>
                  <a:cubicBezTo>
                    <a:pt x="10397" y="706"/>
                    <a:pt x="9317" y="2106"/>
                    <a:pt x="8237" y="3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842039" y="23622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937289" y="2285999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94"/>
                    <a:pt x="0" y="10588"/>
                    <a:pt x="3600" y="14188"/>
                  </a:cubicBezTo>
                  <a:cubicBezTo>
                    <a:pt x="7200" y="17788"/>
                    <a:pt x="14400" y="196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032539" y="2220184"/>
              <a:ext cx="173859" cy="31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69" fill="norm" stroke="1" extrusionOk="0">
                  <a:moveTo>
                    <a:pt x="0" y="4508"/>
                  </a:moveTo>
                  <a:cubicBezTo>
                    <a:pt x="0" y="3493"/>
                    <a:pt x="0" y="2478"/>
                    <a:pt x="386" y="1681"/>
                  </a:cubicBezTo>
                  <a:cubicBezTo>
                    <a:pt x="771" y="884"/>
                    <a:pt x="1543" y="304"/>
                    <a:pt x="2571" y="86"/>
                  </a:cubicBezTo>
                  <a:cubicBezTo>
                    <a:pt x="3600" y="-131"/>
                    <a:pt x="4886" y="14"/>
                    <a:pt x="6171" y="1101"/>
                  </a:cubicBezTo>
                  <a:cubicBezTo>
                    <a:pt x="7457" y="2188"/>
                    <a:pt x="8743" y="4218"/>
                    <a:pt x="9386" y="5595"/>
                  </a:cubicBezTo>
                  <a:cubicBezTo>
                    <a:pt x="10029" y="6972"/>
                    <a:pt x="10029" y="7697"/>
                    <a:pt x="9643" y="8422"/>
                  </a:cubicBezTo>
                  <a:cubicBezTo>
                    <a:pt x="9257" y="9147"/>
                    <a:pt x="8486" y="9872"/>
                    <a:pt x="8871" y="10307"/>
                  </a:cubicBezTo>
                  <a:cubicBezTo>
                    <a:pt x="9257" y="10741"/>
                    <a:pt x="10800" y="10886"/>
                    <a:pt x="13114" y="11466"/>
                  </a:cubicBezTo>
                  <a:cubicBezTo>
                    <a:pt x="15429" y="12046"/>
                    <a:pt x="18514" y="13061"/>
                    <a:pt x="20057" y="14148"/>
                  </a:cubicBezTo>
                  <a:cubicBezTo>
                    <a:pt x="21600" y="15235"/>
                    <a:pt x="21600" y="16395"/>
                    <a:pt x="19157" y="17627"/>
                  </a:cubicBezTo>
                  <a:cubicBezTo>
                    <a:pt x="16714" y="18860"/>
                    <a:pt x="11829" y="20164"/>
                    <a:pt x="6943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756439" y="1765300"/>
              <a:ext cx="381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948"/>
                    <a:pt x="12000" y="11896"/>
                    <a:pt x="15600" y="15496"/>
                  </a:cubicBezTo>
                  <a:cubicBezTo>
                    <a:pt x="19200" y="19096"/>
                    <a:pt x="20400" y="20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698498" y="2209800"/>
              <a:ext cx="106788" cy="17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782" fill="norm" stroke="1" extrusionOk="0">
                  <a:moveTo>
                    <a:pt x="18492" y="0"/>
                  </a:moveTo>
                  <a:cubicBezTo>
                    <a:pt x="16046" y="0"/>
                    <a:pt x="13601" y="0"/>
                    <a:pt x="10341" y="1738"/>
                  </a:cubicBezTo>
                  <a:cubicBezTo>
                    <a:pt x="7080" y="3476"/>
                    <a:pt x="3005" y="6952"/>
                    <a:pt x="1171" y="10303"/>
                  </a:cubicBezTo>
                  <a:cubicBezTo>
                    <a:pt x="-663" y="13655"/>
                    <a:pt x="-255" y="16883"/>
                    <a:pt x="1782" y="18869"/>
                  </a:cubicBezTo>
                  <a:cubicBezTo>
                    <a:pt x="3820" y="20855"/>
                    <a:pt x="7488" y="21600"/>
                    <a:pt x="11563" y="19614"/>
                  </a:cubicBezTo>
                  <a:cubicBezTo>
                    <a:pt x="15639" y="17628"/>
                    <a:pt x="20122" y="12910"/>
                    <a:pt x="20529" y="9310"/>
                  </a:cubicBezTo>
                  <a:cubicBezTo>
                    <a:pt x="20937" y="5710"/>
                    <a:pt x="17269" y="3228"/>
                    <a:pt x="14212" y="1862"/>
                  </a:cubicBezTo>
                  <a:cubicBezTo>
                    <a:pt x="11156" y="497"/>
                    <a:pt x="8711" y="248"/>
                    <a:pt x="6877" y="745"/>
                  </a:cubicBezTo>
                  <a:cubicBezTo>
                    <a:pt x="5043" y="1241"/>
                    <a:pt x="3820" y="2483"/>
                    <a:pt x="2597" y="3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921539" y="2324100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991389" y="2148019"/>
              <a:ext cx="139701" cy="21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392"/>
                  </a:moveTo>
                  <a:cubicBezTo>
                    <a:pt x="1309" y="1323"/>
                    <a:pt x="2618" y="254"/>
                    <a:pt x="4909" y="40"/>
                  </a:cubicBezTo>
                  <a:cubicBezTo>
                    <a:pt x="7200" y="-174"/>
                    <a:pt x="10473" y="468"/>
                    <a:pt x="12927" y="1965"/>
                  </a:cubicBezTo>
                  <a:cubicBezTo>
                    <a:pt x="15382" y="3462"/>
                    <a:pt x="17018" y="5814"/>
                    <a:pt x="16364" y="8167"/>
                  </a:cubicBezTo>
                  <a:cubicBezTo>
                    <a:pt x="15709" y="10519"/>
                    <a:pt x="12764" y="12872"/>
                    <a:pt x="10309" y="14476"/>
                  </a:cubicBezTo>
                  <a:cubicBezTo>
                    <a:pt x="7855" y="16079"/>
                    <a:pt x="5891" y="16935"/>
                    <a:pt x="4582" y="17897"/>
                  </a:cubicBezTo>
                  <a:cubicBezTo>
                    <a:pt x="3273" y="18860"/>
                    <a:pt x="2618" y="19929"/>
                    <a:pt x="3109" y="20571"/>
                  </a:cubicBezTo>
                  <a:cubicBezTo>
                    <a:pt x="3600" y="21212"/>
                    <a:pt x="5236" y="21426"/>
                    <a:pt x="8509" y="21319"/>
                  </a:cubicBezTo>
                  <a:cubicBezTo>
                    <a:pt x="11782" y="21212"/>
                    <a:pt x="16691" y="20784"/>
                    <a:pt x="21600" y="20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201374" y="2172277"/>
              <a:ext cx="139266" cy="23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47" fill="norm" stroke="1" extrusionOk="0">
                  <a:moveTo>
                    <a:pt x="21211" y="4617"/>
                  </a:moveTo>
                  <a:cubicBezTo>
                    <a:pt x="18632" y="3061"/>
                    <a:pt x="16053" y="1504"/>
                    <a:pt x="13474" y="725"/>
                  </a:cubicBezTo>
                  <a:cubicBezTo>
                    <a:pt x="10895" y="-53"/>
                    <a:pt x="8315" y="-53"/>
                    <a:pt x="6220" y="44"/>
                  </a:cubicBezTo>
                  <a:cubicBezTo>
                    <a:pt x="4124" y="142"/>
                    <a:pt x="2512" y="336"/>
                    <a:pt x="1384" y="920"/>
                  </a:cubicBezTo>
                  <a:cubicBezTo>
                    <a:pt x="256" y="1504"/>
                    <a:pt x="-389" y="2477"/>
                    <a:pt x="256" y="2963"/>
                  </a:cubicBezTo>
                  <a:cubicBezTo>
                    <a:pt x="901" y="3450"/>
                    <a:pt x="2835" y="3450"/>
                    <a:pt x="4608" y="3255"/>
                  </a:cubicBezTo>
                  <a:cubicBezTo>
                    <a:pt x="6381" y="3061"/>
                    <a:pt x="7993" y="2671"/>
                    <a:pt x="9283" y="2963"/>
                  </a:cubicBezTo>
                  <a:cubicBezTo>
                    <a:pt x="10572" y="3255"/>
                    <a:pt x="11539" y="4228"/>
                    <a:pt x="12023" y="7439"/>
                  </a:cubicBezTo>
                  <a:cubicBezTo>
                    <a:pt x="12507" y="10650"/>
                    <a:pt x="12507" y="16098"/>
                    <a:pt x="12507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874039" y="1822449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791489" y="2257922"/>
              <a:ext cx="109892" cy="13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81" fill="norm" stroke="1" extrusionOk="0">
                  <a:moveTo>
                    <a:pt x="18340" y="421"/>
                  </a:moveTo>
                  <a:cubicBezTo>
                    <a:pt x="16302" y="88"/>
                    <a:pt x="14264" y="-244"/>
                    <a:pt x="11615" y="254"/>
                  </a:cubicBezTo>
                  <a:cubicBezTo>
                    <a:pt x="8966" y="753"/>
                    <a:pt x="5706" y="2082"/>
                    <a:pt x="3464" y="5073"/>
                  </a:cubicBezTo>
                  <a:cubicBezTo>
                    <a:pt x="1223" y="8064"/>
                    <a:pt x="0" y="12716"/>
                    <a:pt x="0" y="15707"/>
                  </a:cubicBezTo>
                  <a:cubicBezTo>
                    <a:pt x="0" y="18698"/>
                    <a:pt x="1223" y="20027"/>
                    <a:pt x="3872" y="20691"/>
                  </a:cubicBezTo>
                  <a:cubicBezTo>
                    <a:pt x="6521" y="21356"/>
                    <a:pt x="10596" y="21356"/>
                    <a:pt x="13857" y="19196"/>
                  </a:cubicBezTo>
                  <a:cubicBezTo>
                    <a:pt x="17117" y="17036"/>
                    <a:pt x="19562" y="12716"/>
                    <a:pt x="20581" y="9559"/>
                  </a:cubicBezTo>
                  <a:cubicBezTo>
                    <a:pt x="21600" y="6402"/>
                    <a:pt x="21192" y="4408"/>
                    <a:pt x="19970" y="3079"/>
                  </a:cubicBezTo>
                  <a:cubicBezTo>
                    <a:pt x="18747" y="1750"/>
                    <a:pt x="16709" y="1085"/>
                    <a:pt x="15079" y="1418"/>
                  </a:cubicBezTo>
                  <a:cubicBezTo>
                    <a:pt x="13449" y="1750"/>
                    <a:pt x="12226" y="3079"/>
                    <a:pt x="11004" y="4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032789" y="234314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077239" y="2243256"/>
              <a:ext cx="170126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00" fill="norm" stroke="1" extrusionOk="0">
                  <a:moveTo>
                    <a:pt x="800" y="5014"/>
                  </a:moveTo>
                  <a:cubicBezTo>
                    <a:pt x="1067" y="3772"/>
                    <a:pt x="1333" y="2531"/>
                    <a:pt x="3467" y="1538"/>
                  </a:cubicBezTo>
                  <a:cubicBezTo>
                    <a:pt x="5600" y="545"/>
                    <a:pt x="9600" y="-200"/>
                    <a:pt x="12933" y="48"/>
                  </a:cubicBezTo>
                  <a:cubicBezTo>
                    <a:pt x="16267" y="297"/>
                    <a:pt x="18933" y="1538"/>
                    <a:pt x="20267" y="2779"/>
                  </a:cubicBezTo>
                  <a:cubicBezTo>
                    <a:pt x="21600" y="4021"/>
                    <a:pt x="21600" y="5262"/>
                    <a:pt x="21200" y="6379"/>
                  </a:cubicBezTo>
                  <a:cubicBezTo>
                    <a:pt x="20800" y="7497"/>
                    <a:pt x="20000" y="8490"/>
                    <a:pt x="18667" y="9234"/>
                  </a:cubicBezTo>
                  <a:cubicBezTo>
                    <a:pt x="17333" y="9979"/>
                    <a:pt x="15467" y="10476"/>
                    <a:pt x="15067" y="11221"/>
                  </a:cubicBezTo>
                  <a:cubicBezTo>
                    <a:pt x="14667" y="11966"/>
                    <a:pt x="15733" y="12959"/>
                    <a:pt x="16267" y="14076"/>
                  </a:cubicBezTo>
                  <a:cubicBezTo>
                    <a:pt x="16800" y="15193"/>
                    <a:pt x="16800" y="16434"/>
                    <a:pt x="15333" y="17676"/>
                  </a:cubicBezTo>
                  <a:cubicBezTo>
                    <a:pt x="13867" y="18917"/>
                    <a:pt x="10933" y="20159"/>
                    <a:pt x="8133" y="20779"/>
                  </a:cubicBezTo>
                  <a:cubicBezTo>
                    <a:pt x="5333" y="21400"/>
                    <a:pt x="2667" y="21400"/>
                    <a:pt x="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7293139" y="2232272"/>
              <a:ext cx="150754" cy="33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16" fill="norm" stroke="1" extrusionOk="0">
                  <a:moveTo>
                    <a:pt x="0" y="1010"/>
                  </a:moveTo>
                  <a:cubicBezTo>
                    <a:pt x="2700" y="600"/>
                    <a:pt x="5400" y="189"/>
                    <a:pt x="8400" y="53"/>
                  </a:cubicBezTo>
                  <a:cubicBezTo>
                    <a:pt x="11400" y="-84"/>
                    <a:pt x="14700" y="53"/>
                    <a:pt x="16950" y="394"/>
                  </a:cubicBezTo>
                  <a:cubicBezTo>
                    <a:pt x="19200" y="736"/>
                    <a:pt x="20400" y="1283"/>
                    <a:pt x="21000" y="2240"/>
                  </a:cubicBezTo>
                  <a:cubicBezTo>
                    <a:pt x="21600" y="3197"/>
                    <a:pt x="21600" y="4564"/>
                    <a:pt x="19950" y="6751"/>
                  </a:cubicBezTo>
                  <a:cubicBezTo>
                    <a:pt x="18300" y="8939"/>
                    <a:pt x="15000" y="11946"/>
                    <a:pt x="13050" y="14544"/>
                  </a:cubicBezTo>
                  <a:cubicBezTo>
                    <a:pt x="11100" y="17141"/>
                    <a:pt x="10500" y="19329"/>
                    <a:pt x="990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350289" y="2411873"/>
              <a:ext cx="234951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4" y="2735"/>
                    <a:pt x="1168" y="-1585"/>
                    <a:pt x="4768" y="575"/>
                  </a:cubicBezTo>
                  <a:cubicBezTo>
                    <a:pt x="8368" y="2735"/>
                    <a:pt x="14984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4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357846" y="1813983"/>
              <a:ext cx="121855" cy="121827"/>
            </a:xfrm>
            <a:prstGeom prst="rect">
              <a:avLst/>
            </a:prstGeom>
            <a:effectLst/>
          </p:spPr>
        </p:pic>
        <p:pic>
          <p:nvPicPr>
            <p:cNvPr id="155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81539" y="1365250"/>
              <a:ext cx="71074" cy="546100"/>
            </a:xfrm>
            <a:prstGeom prst="rect">
              <a:avLst/>
            </a:prstGeom>
            <a:effectLst/>
          </p:spPr>
        </p:pic>
        <p:pic>
          <p:nvPicPr>
            <p:cNvPr id="155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368839" y="1346200"/>
              <a:ext cx="1346201" cy="114300"/>
            </a:xfrm>
            <a:prstGeom prst="rect">
              <a:avLst/>
            </a:prstGeom>
            <a:effectLst/>
          </p:spPr>
        </p:pic>
        <p:pic>
          <p:nvPicPr>
            <p:cNvPr id="155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645189" y="901700"/>
              <a:ext cx="95251" cy="552450"/>
            </a:xfrm>
            <a:prstGeom prst="rect">
              <a:avLst/>
            </a:prstGeom>
            <a:effectLst/>
          </p:spPr>
        </p:pic>
        <p:pic>
          <p:nvPicPr>
            <p:cNvPr id="155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683289" y="921544"/>
              <a:ext cx="1041401" cy="94457"/>
            </a:xfrm>
            <a:prstGeom prst="rect">
              <a:avLst/>
            </a:prstGeom>
            <a:effectLst/>
          </p:spPr>
        </p:pic>
        <p:pic>
          <p:nvPicPr>
            <p:cNvPr id="155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680239" y="482600"/>
              <a:ext cx="52024" cy="514350"/>
            </a:xfrm>
            <a:prstGeom prst="rect">
              <a:avLst/>
            </a:prstGeom>
            <a:effectLst/>
          </p:spPr>
        </p:pic>
        <p:pic>
          <p:nvPicPr>
            <p:cNvPr id="156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648489" y="533400"/>
              <a:ext cx="1098551" cy="69850"/>
            </a:xfrm>
            <a:prstGeom prst="rect">
              <a:avLst/>
            </a:prstGeom>
            <a:effectLst/>
          </p:spPr>
        </p:pic>
        <p:pic>
          <p:nvPicPr>
            <p:cNvPr id="156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760466" y="247650"/>
              <a:ext cx="50074" cy="450850"/>
            </a:xfrm>
            <a:prstGeom prst="rect">
              <a:avLst/>
            </a:prstGeom>
            <a:effectLst/>
          </p:spPr>
        </p:pic>
        <p:pic>
          <p:nvPicPr>
            <p:cNvPr id="156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708939" y="590549"/>
              <a:ext cx="63501" cy="63510"/>
            </a:xfrm>
            <a:prstGeom prst="rect">
              <a:avLst/>
            </a:prstGeom>
            <a:effectLst/>
          </p:spPr>
        </p:pic>
        <p:pic>
          <p:nvPicPr>
            <p:cNvPr id="156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785950" y="203625"/>
              <a:ext cx="1733872" cy="158325"/>
            </a:xfrm>
            <a:prstGeom prst="rect">
              <a:avLst/>
            </a:prstGeom>
            <a:effectLst/>
          </p:spPr>
        </p:pic>
        <p:pic>
          <p:nvPicPr>
            <p:cNvPr id="156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728239" y="36359"/>
              <a:ext cx="58376" cy="325591"/>
            </a:xfrm>
            <a:prstGeom prst="rect">
              <a:avLst/>
            </a:prstGeom>
            <a:effectLst/>
          </p:spPr>
        </p:pic>
        <p:pic>
          <p:nvPicPr>
            <p:cNvPr id="157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841789" y="1466849"/>
              <a:ext cx="69851" cy="152401"/>
            </a:xfrm>
            <a:prstGeom prst="rect">
              <a:avLst/>
            </a:prstGeom>
            <a:effectLst/>
          </p:spPr>
        </p:pic>
        <p:pic>
          <p:nvPicPr>
            <p:cNvPr id="157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917989" y="1416050"/>
              <a:ext cx="146051" cy="311150"/>
            </a:xfrm>
            <a:prstGeom prst="rect">
              <a:avLst/>
            </a:prstGeom>
            <a:effectLst/>
          </p:spPr>
        </p:pic>
        <p:pic>
          <p:nvPicPr>
            <p:cNvPr id="157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057689" y="1549400"/>
              <a:ext cx="146051" cy="228600"/>
            </a:xfrm>
            <a:prstGeom prst="rect">
              <a:avLst/>
            </a:prstGeom>
            <a:effectLst/>
          </p:spPr>
        </p:pic>
        <p:pic>
          <p:nvPicPr>
            <p:cNvPr id="157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784889" y="1024466"/>
              <a:ext cx="231503" cy="874735"/>
            </a:xfrm>
            <a:prstGeom prst="rect">
              <a:avLst/>
            </a:prstGeom>
            <a:effectLst/>
          </p:spPr>
        </p:pic>
        <p:pic>
          <p:nvPicPr>
            <p:cNvPr id="157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134139" y="1250949"/>
              <a:ext cx="50801" cy="254001"/>
            </a:xfrm>
            <a:prstGeom prst="rect">
              <a:avLst/>
            </a:prstGeom>
            <a:effectLst/>
          </p:spPr>
        </p:pic>
        <p:pic>
          <p:nvPicPr>
            <p:cNvPr id="158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220777" y="1276349"/>
              <a:ext cx="59413" cy="336551"/>
            </a:xfrm>
            <a:prstGeom prst="rect">
              <a:avLst/>
            </a:prstGeom>
            <a:effectLst/>
          </p:spPr>
        </p:pic>
        <p:pic>
          <p:nvPicPr>
            <p:cNvPr id="158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273839" y="1448808"/>
              <a:ext cx="279401" cy="192949"/>
            </a:xfrm>
            <a:prstGeom prst="rect">
              <a:avLst/>
            </a:prstGeom>
            <a:effectLst/>
          </p:spPr>
        </p:pic>
        <p:pic>
          <p:nvPicPr>
            <p:cNvPr id="158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762789" y="696288"/>
              <a:ext cx="260351" cy="1130182"/>
            </a:xfrm>
            <a:prstGeom prst="rect">
              <a:avLst/>
            </a:prstGeom>
            <a:effectLst/>
          </p:spPr>
        </p:pic>
        <p:pic>
          <p:nvPicPr>
            <p:cNvPr id="158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080289" y="1011766"/>
              <a:ext cx="187875" cy="317542"/>
            </a:xfrm>
            <a:prstGeom prst="rect">
              <a:avLst/>
            </a:prstGeom>
            <a:effectLst/>
          </p:spPr>
        </p:pic>
        <p:pic>
          <p:nvPicPr>
            <p:cNvPr id="158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251739" y="1022350"/>
              <a:ext cx="190501" cy="336550"/>
            </a:xfrm>
            <a:prstGeom prst="rect">
              <a:avLst/>
            </a:prstGeom>
            <a:effectLst/>
          </p:spPr>
        </p:pic>
        <p:pic>
          <p:nvPicPr>
            <p:cNvPr id="159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358255" y="1168399"/>
              <a:ext cx="107269" cy="349251"/>
            </a:xfrm>
            <a:prstGeom prst="rect">
              <a:avLst/>
            </a:prstGeom>
            <a:effectLst/>
          </p:spPr>
        </p:pic>
        <p:pic>
          <p:nvPicPr>
            <p:cNvPr id="159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143789" y="384089"/>
              <a:ext cx="323851" cy="393046"/>
            </a:xfrm>
            <a:prstGeom prst="rect">
              <a:avLst/>
            </a:prstGeom>
            <a:effectLst/>
          </p:spPr>
        </p:pic>
        <p:pic>
          <p:nvPicPr>
            <p:cNvPr id="159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145097" y="298935"/>
              <a:ext cx="335243" cy="539316"/>
            </a:xfrm>
            <a:prstGeom prst="rect">
              <a:avLst/>
            </a:prstGeom>
            <a:effectLst/>
          </p:spPr>
        </p:pic>
        <p:sp>
          <p:nvSpPr>
            <p:cNvPr id="1596" name="Line"/>
            <p:cNvSpPr/>
            <p:nvPr/>
          </p:nvSpPr>
          <p:spPr>
            <a:xfrm>
              <a:off x="5597689" y="3486150"/>
              <a:ext cx="82551" cy="190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0"/>
                  </a:moveTo>
                  <a:cubicBezTo>
                    <a:pt x="2215" y="814"/>
                    <a:pt x="4431" y="1628"/>
                    <a:pt x="5815" y="2455"/>
                  </a:cubicBezTo>
                  <a:cubicBezTo>
                    <a:pt x="7200" y="3281"/>
                    <a:pt x="7754" y="4119"/>
                    <a:pt x="8585" y="5041"/>
                  </a:cubicBezTo>
                  <a:cubicBezTo>
                    <a:pt x="9415" y="5963"/>
                    <a:pt x="10523" y="6969"/>
                    <a:pt x="11354" y="7867"/>
                  </a:cubicBezTo>
                  <a:cubicBezTo>
                    <a:pt x="12185" y="8765"/>
                    <a:pt x="12738" y="9555"/>
                    <a:pt x="13015" y="10369"/>
                  </a:cubicBezTo>
                  <a:cubicBezTo>
                    <a:pt x="13292" y="11183"/>
                    <a:pt x="13292" y="12021"/>
                    <a:pt x="13569" y="12919"/>
                  </a:cubicBezTo>
                  <a:cubicBezTo>
                    <a:pt x="13846" y="13817"/>
                    <a:pt x="14400" y="14775"/>
                    <a:pt x="14954" y="15733"/>
                  </a:cubicBezTo>
                  <a:cubicBezTo>
                    <a:pt x="15508" y="16691"/>
                    <a:pt x="16062" y="17649"/>
                    <a:pt x="15785" y="18547"/>
                  </a:cubicBezTo>
                  <a:cubicBezTo>
                    <a:pt x="15508" y="19445"/>
                    <a:pt x="14400" y="20283"/>
                    <a:pt x="14123" y="20786"/>
                  </a:cubicBezTo>
                  <a:cubicBezTo>
                    <a:pt x="13846" y="21289"/>
                    <a:pt x="14400" y="21456"/>
                    <a:pt x="15785" y="21528"/>
                  </a:cubicBezTo>
                  <a:cubicBezTo>
                    <a:pt x="17169" y="21600"/>
                    <a:pt x="19385" y="21576"/>
                    <a:pt x="2160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515139" y="3270250"/>
              <a:ext cx="49085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" y="21333"/>
                    <a:pt x="540" y="21067"/>
                    <a:pt x="857" y="20733"/>
                  </a:cubicBezTo>
                  <a:cubicBezTo>
                    <a:pt x="1174" y="20400"/>
                    <a:pt x="1537" y="20000"/>
                    <a:pt x="1877" y="19733"/>
                  </a:cubicBezTo>
                  <a:cubicBezTo>
                    <a:pt x="2217" y="19467"/>
                    <a:pt x="2534" y="19333"/>
                    <a:pt x="2873" y="19067"/>
                  </a:cubicBezTo>
                  <a:cubicBezTo>
                    <a:pt x="3213" y="18800"/>
                    <a:pt x="3577" y="18400"/>
                    <a:pt x="3856" y="18133"/>
                  </a:cubicBezTo>
                  <a:cubicBezTo>
                    <a:pt x="4136" y="17867"/>
                    <a:pt x="4331" y="17733"/>
                    <a:pt x="4555" y="17533"/>
                  </a:cubicBezTo>
                  <a:cubicBezTo>
                    <a:pt x="4778" y="17333"/>
                    <a:pt x="5030" y="17067"/>
                    <a:pt x="5253" y="16800"/>
                  </a:cubicBezTo>
                  <a:cubicBezTo>
                    <a:pt x="5477" y="16533"/>
                    <a:pt x="5672" y="16267"/>
                    <a:pt x="5915" y="15933"/>
                  </a:cubicBezTo>
                  <a:cubicBezTo>
                    <a:pt x="6157" y="15600"/>
                    <a:pt x="6446" y="15200"/>
                    <a:pt x="6720" y="14800"/>
                  </a:cubicBezTo>
                  <a:cubicBezTo>
                    <a:pt x="6995" y="14400"/>
                    <a:pt x="7256" y="14000"/>
                    <a:pt x="7526" y="13667"/>
                  </a:cubicBezTo>
                  <a:cubicBezTo>
                    <a:pt x="7796" y="13333"/>
                    <a:pt x="8076" y="13067"/>
                    <a:pt x="8350" y="12733"/>
                  </a:cubicBezTo>
                  <a:cubicBezTo>
                    <a:pt x="8625" y="12400"/>
                    <a:pt x="8895" y="12000"/>
                    <a:pt x="9189" y="11600"/>
                  </a:cubicBezTo>
                  <a:cubicBezTo>
                    <a:pt x="9482" y="11200"/>
                    <a:pt x="9799" y="10800"/>
                    <a:pt x="10106" y="10400"/>
                  </a:cubicBezTo>
                  <a:cubicBezTo>
                    <a:pt x="10413" y="10000"/>
                    <a:pt x="10712" y="9600"/>
                    <a:pt x="11019" y="9267"/>
                  </a:cubicBezTo>
                  <a:cubicBezTo>
                    <a:pt x="11326" y="8933"/>
                    <a:pt x="11643" y="8667"/>
                    <a:pt x="11950" y="8333"/>
                  </a:cubicBezTo>
                  <a:cubicBezTo>
                    <a:pt x="12258" y="8000"/>
                    <a:pt x="12556" y="7600"/>
                    <a:pt x="12868" y="7200"/>
                  </a:cubicBezTo>
                  <a:cubicBezTo>
                    <a:pt x="13180" y="6800"/>
                    <a:pt x="13506" y="6400"/>
                    <a:pt x="13818" y="6067"/>
                  </a:cubicBezTo>
                  <a:cubicBezTo>
                    <a:pt x="14130" y="5733"/>
                    <a:pt x="14428" y="5467"/>
                    <a:pt x="14721" y="5267"/>
                  </a:cubicBezTo>
                  <a:cubicBezTo>
                    <a:pt x="15015" y="5067"/>
                    <a:pt x="15303" y="4933"/>
                    <a:pt x="15709" y="4600"/>
                  </a:cubicBezTo>
                  <a:cubicBezTo>
                    <a:pt x="16114" y="4267"/>
                    <a:pt x="16635" y="3733"/>
                    <a:pt x="17124" y="3267"/>
                  </a:cubicBezTo>
                  <a:cubicBezTo>
                    <a:pt x="17613" y="2800"/>
                    <a:pt x="18070" y="2400"/>
                    <a:pt x="18489" y="2067"/>
                  </a:cubicBezTo>
                  <a:cubicBezTo>
                    <a:pt x="18908" y="1733"/>
                    <a:pt x="19290" y="1467"/>
                    <a:pt x="19700" y="1200"/>
                  </a:cubicBezTo>
                  <a:cubicBezTo>
                    <a:pt x="20110" y="933"/>
                    <a:pt x="20547" y="667"/>
                    <a:pt x="20869" y="467"/>
                  </a:cubicBezTo>
                  <a:cubicBezTo>
                    <a:pt x="21190" y="267"/>
                    <a:pt x="21395" y="1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049775" y="3807214"/>
              <a:ext cx="424215" cy="26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2" fill="norm" stroke="1" extrusionOk="0">
                  <a:moveTo>
                    <a:pt x="2183" y="1264"/>
                  </a:moveTo>
                  <a:cubicBezTo>
                    <a:pt x="1221" y="746"/>
                    <a:pt x="259" y="228"/>
                    <a:pt x="45" y="55"/>
                  </a:cubicBezTo>
                  <a:cubicBezTo>
                    <a:pt x="-169" y="-118"/>
                    <a:pt x="366" y="55"/>
                    <a:pt x="2130" y="1524"/>
                  </a:cubicBezTo>
                  <a:cubicBezTo>
                    <a:pt x="3894" y="2992"/>
                    <a:pt x="6888" y="5757"/>
                    <a:pt x="10310" y="9300"/>
                  </a:cubicBezTo>
                  <a:cubicBezTo>
                    <a:pt x="13732" y="12842"/>
                    <a:pt x="17581" y="17162"/>
                    <a:pt x="21431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239039" y="3702050"/>
              <a:ext cx="2349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2530"/>
                    <a:pt x="16151" y="5059"/>
                    <a:pt x="13427" y="7638"/>
                  </a:cubicBezTo>
                  <a:cubicBezTo>
                    <a:pt x="10703" y="10216"/>
                    <a:pt x="7978" y="12843"/>
                    <a:pt x="5741" y="15178"/>
                  </a:cubicBezTo>
                  <a:cubicBezTo>
                    <a:pt x="3503" y="17514"/>
                    <a:pt x="1751" y="195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535953" y="3907837"/>
              <a:ext cx="357137" cy="1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68" fill="norm" stroke="1" extrusionOk="0">
                  <a:moveTo>
                    <a:pt x="2745" y="20968"/>
                  </a:moveTo>
                  <a:cubicBezTo>
                    <a:pt x="1987" y="20968"/>
                    <a:pt x="1229" y="20968"/>
                    <a:pt x="660" y="18979"/>
                  </a:cubicBezTo>
                  <a:cubicBezTo>
                    <a:pt x="92" y="16989"/>
                    <a:pt x="-287" y="13010"/>
                    <a:pt x="281" y="9315"/>
                  </a:cubicBezTo>
                  <a:cubicBezTo>
                    <a:pt x="850" y="5621"/>
                    <a:pt x="2366" y="2210"/>
                    <a:pt x="3755" y="789"/>
                  </a:cubicBezTo>
                  <a:cubicBezTo>
                    <a:pt x="5145" y="-632"/>
                    <a:pt x="6408" y="-64"/>
                    <a:pt x="7734" y="1926"/>
                  </a:cubicBezTo>
                  <a:cubicBezTo>
                    <a:pt x="9060" y="3915"/>
                    <a:pt x="10450" y="7326"/>
                    <a:pt x="11776" y="9315"/>
                  </a:cubicBezTo>
                  <a:cubicBezTo>
                    <a:pt x="13102" y="11305"/>
                    <a:pt x="14366" y="11873"/>
                    <a:pt x="15945" y="10310"/>
                  </a:cubicBezTo>
                  <a:cubicBezTo>
                    <a:pt x="17524" y="8747"/>
                    <a:pt x="19418" y="5052"/>
                    <a:pt x="21313" y="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996806" y="3689350"/>
              <a:ext cx="184151" cy="30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1986" y="1763"/>
                  </a:moveTo>
                  <a:cubicBezTo>
                    <a:pt x="993" y="5584"/>
                    <a:pt x="0" y="9404"/>
                    <a:pt x="0" y="12563"/>
                  </a:cubicBezTo>
                  <a:cubicBezTo>
                    <a:pt x="0" y="15722"/>
                    <a:pt x="993" y="18220"/>
                    <a:pt x="2855" y="19690"/>
                  </a:cubicBezTo>
                  <a:cubicBezTo>
                    <a:pt x="4717" y="21159"/>
                    <a:pt x="7448" y="21600"/>
                    <a:pt x="10552" y="20645"/>
                  </a:cubicBezTo>
                  <a:cubicBezTo>
                    <a:pt x="13655" y="19690"/>
                    <a:pt x="17131" y="17339"/>
                    <a:pt x="19117" y="14327"/>
                  </a:cubicBezTo>
                  <a:cubicBezTo>
                    <a:pt x="21103" y="11314"/>
                    <a:pt x="21600" y="7641"/>
                    <a:pt x="21600" y="5437"/>
                  </a:cubicBezTo>
                  <a:cubicBezTo>
                    <a:pt x="21600" y="3233"/>
                    <a:pt x="21103" y="2498"/>
                    <a:pt x="20483" y="1690"/>
                  </a:cubicBezTo>
                  <a:cubicBezTo>
                    <a:pt x="19862" y="882"/>
                    <a:pt x="19117" y="0"/>
                    <a:pt x="18497" y="0"/>
                  </a:cubicBezTo>
                  <a:cubicBezTo>
                    <a:pt x="17876" y="0"/>
                    <a:pt x="17379" y="882"/>
                    <a:pt x="16883" y="1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231756" y="3822837"/>
              <a:ext cx="143934" cy="13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635" y="8684"/>
                  </a:moveTo>
                  <a:cubicBezTo>
                    <a:pt x="318" y="10296"/>
                    <a:pt x="0" y="11908"/>
                    <a:pt x="0" y="14164"/>
                  </a:cubicBezTo>
                  <a:cubicBezTo>
                    <a:pt x="0" y="16421"/>
                    <a:pt x="318" y="19323"/>
                    <a:pt x="635" y="19806"/>
                  </a:cubicBezTo>
                  <a:cubicBezTo>
                    <a:pt x="953" y="20290"/>
                    <a:pt x="1271" y="18356"/>
                    <a:pt x="2224" y="15293"/>
                  </a:cubicBezTo>
                  <a:cubicBezTo>
                    <a:pt x="3176" y="12230"/>
                    <a:pt x="4765" y="8039"/>
                    <a:pt x="6194" y="5138"/>
                  </a:cubicBezTo>
                  <a:cubicBezTo>
                    <a:pt x="7624" y="2236"/>
                    <a:pt x="8894" y="624"/>
                    <a:pt x="10324" y="141"/>
                  </a:cubicBezTo>
                  <a:cubicBezTo>
                    <a:pt x="11753" y="-343"/>
                    <a:pt x="13341" y="302"/>
                    <a:pt x="15247" y="4009"/>
                  </a:cubicBezTo>
                  <a:cubicBezTo>
                    <a:pt x="17153" y="7717"/>
                    <a:pt x="19376" y="14487"/>
                    <a:pt x="21600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420139" y="38735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445539" y="37465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540789" y="3616042"/>
              <a:ext cx="165101" cy="43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3614"/>
                  </a:moveTo>
                  <a:cubicBezTo>
                    <a:pt x="18277" y="2361"/>
                    <a:pt x="14954" y="1109"/>
                    <a:pt x="12323" y="483"/>
                  </a:cubicBezTo>
                  <a:cubicBezTo>
                    <a:pt x="9692" y="-143"/>
                    <a:pt x="7754" y="-143"/>
                    <a:pt x="6231" y="379"/>
                  </a:cubicBezTo>
                  <a:cubicBezTo>
                    <a:pt x="4708" y="900"/>
                    <a:pt x="3600" y="1944"/>
                    <a:pt x="3600" y="4448"/>
                  </a:cubicBezTo>
                  <a:cubicBezTo>
                    <a:pt x="3600" y="6953"/>
                    <a:pt x="4708" y="10918"/>
                    <a:pt x="4985" y="13892"/>
                  </a:cubicBezTo>
                  <a:cubicBezTo>
                    <a:pt x="5262" y="16866"/>
                    <a:pt x="4708" y="18848"/>
                    <a:pt x="3738" y="19944"/>
                  </a:cubicBezTo>
                  <a:cubicBezTo>
                    <a:pt x="2769" y="21040"/>
                    <a:pt x="1385" y="21248"/>
                    <a:pt x="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502689" y="3827321"/>
              <a:ext cx="260351" cy="1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351" y="17169"/>
                    <a:pt x="702" y="13082"/>
                    <a:pt x="3073" y="9433"/>
                  </a:cubicBezTo>
                  <a:cubicBezTo>
                    <a:pt x="5444" y="5785"/>
                    <a:pt x="9834" y="2574"/>
                    <a:pt x="13259" y="1114"/>
                  </a:cubicBezTo>
                  <a:cubicBezTo>
                    <a:pt x="16683" y="-345"/>
                    <a:pt x="19141" y="-53"/>
                    <a:pt x="21600" y="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824941" y="3604354"/>
              <a:ext cx="280999" cy="3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80" fill="norm" stroke="1" extrusionOk="0">
                  <a:moveTo>
                    <a:pt x="6841" y="914"/>
                  </a:moveTo>
                  <a:cubicBezTo>
                    <a:pt x="7801" y="403"/>
                    <a:pt x="8761" y="-108"/>
                    <a:pt x="8921" y="20"/>
                  </a:cubicBezTo>
                  <a:cubicBezTo>
                    <a:pt x="9081" y="148"/>
                    <a:pt x="8441" y="914"/>
                    <a:pt x="6761" y="3215"/>
                  </a:cubicBezTo>
                  <a:cubicBezTo>
                    <a:pt x="5081" y="5516"/>
                    <a:pt x="2361" y="9350"/>
                    <a:pt x="1001" y="12354"/>
                  </a:cubicBezTo>
                  <a:cubicBezTo>
                    <a:pt x="-359" y="15357"/>
                    <a:pt x="-359" y="17530"/>
                    <a:pt x="1161" y="19064"/>
                  </a:cubicBezTo>
                  <a:cubicBezTo>
                    <a:pt x="2681" y="20597"/>
                    <a:pt x="5721" y="21492"/>
                    <a:pt x="9321" y="21236"/>
                  </a:cubicBezTo>
                  <a:cubicBezTo>
                    <a:pt x="12921" y="20981"/>
                    <a:pt x="17081" y="19575"/>
                    <a:pt x="21241" y="18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012526" y="3731537"/>
              <a:ext cx="142098" cy="16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005" fill="norm" stroke="1" extrusionOk="0">
                  <a:moveTo>
                    <a:pt x="20389" y="3529"/>
                  </a:moveTo>
                  <a:cubicBezTo>
                    <a:pt x="19450" y="2449"/>
                    <a:pt x="18511" y="1369"/>
                    <a:pt x="16319" y="694"/>
                  </a:cubicBezTo>
                  <a:cubicBezTo>
                    <a:pt x="14128" y="19"/>
                    <a:pt x="10685" y="-251"/>
                    <a:pt x="7398" y="2314"/>
                  </a:cubicBezTo>
                  <a:cubicBezTo>
                    <a:pt x="4111" y="4879"/>
                    <a:pt x="980" y="10279"/>
                    <a:pt x="198" y="14194"/>
                  </a:cubicBezTo>
                  <a:cubicBezTo>
                    <a:pt x="-585" y="18109"/>
                    <a:pt x="980" y="20539"/>
                    <a:pt x="4424" y="20944"/>
                  </a:cubicBezTo>
                  <a:cubicBezTo>
                    <a:pt x="7867" y="21349"/>
                    <a:pt x="13189" y="19729"/>
                    <a:pt x="16476" y="16624"/>
                  </a:cubicBezTo>
                  <a:cubicBezTo>
                    <a:pt x="19763" y="13519"/>
                    <a:pt x="21015" y="8929"/>
                    <a:pt x="21015" y="5824"/>
                  </a:cubicBezTo>
                  <a:cubicBezTo>
                    <a:pt x="21015" y="2719"/>
                    <a:pt x="19763" y="1099"/>
                    <a:pt x="18041" y="424"/>
                  </a:cubicBezTo>
                  <a:cubicBezTo>
                    <a:pt x="16319" y="-251"/>
                    <a:pt x="14128" y="19"/>
                    <a:pt x="11937" y="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8201189" y="3873500"/>
              <a:ext cx="952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442489" y="3632200"/>
              <a:ext cx="127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20"/>
                    <a:pt x="7200" y="12240"/>
                    <a:pt x="3600" y="15840"/>
                  </a:cubicBezTo>
                  <a:cubicBezTo>
                    <a:pt x="0" y="19440"/>
                    <a:pt x="0" y="20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8493289" y="3588994"/>
              <a:ext cx="156861" cy="37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1" fill="norm" stroke="1" extrusionOk="0">
                  <a:moveTo>
                    <a:pt x="12096" y="288"/>
                  </a:moveTo>
                  <a:cubicBezTo>
                    <a:pt x="13536" y="50"/>
                    <a:pt x="14976" y="-189"/>
                    <a:pt x="16848" y="229"/>
                  </a:cubicBezTo>
                  <a:cubicBezTo>
                    <a:pt x="18720" y="646"/>
                    <a:pt x="21024" y="1720"/>
                    <a:pt x="21312" y="3928"/>
                  </a:cubicBezTo>
                  <a:cubicBezTo>
                    <a:pt x="21600" y="6136"/>
                    <a:pt x="19872" y="9477"/>
                    <a:pt x="15984" y="12580"/>
                  </a:cubicBezTo>
                  <a:cubicBezTo>
                    <a:pt x="12096" y="15683"/>
                    <a:pt x="6048" y="18547"/>
                    <a:pt x="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461289" y="5327650"/>
              <a:ext cx="4140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" y="19059"/>
                    <a:pt x="618" y="16518"/>
                    <a:pt x="966" y="14612"/>
                  </a:cubicBezTo>
                  <a:cubicBezTo>
                    <a:pt x="1314" y="12706"/>
                    <a:pt x="1701" y="11435"/>
                    <a:pt x="2065" y="10588"/>
                  </a:cubicBezTo>
                  <a:cubicBezTo>
                    <a:pt x="2429" y="9741"/>
                    <a:pt x="2772" y="9318"/>
                    <a:pt x="3175" y="9106"/>
                  </a:cubicBezTo>
                  <a:cubicBezTo>
                    <a:pt x="3578" y="8894"/>
                    <a:pt x="4042" y="8894"/>
                    <a:pt x="4450" y="8894"/>
                  </a:cubicBezTo>
                  <a:cubicBezTo>
                    <a:pt x="4859" y="8894"/>
                    <a:pt x="5212" y="8894"/>
                    <a:pt x="5610" y="8682"/>
                  </a:cubicBezTo>
                  <a:cubicBezTo>
                    <a:pt x="6007" y="8471"/>
                    <a:pt x="6449" y="8047"/>
                    <a:pt x="6907" y="7624"/>
                  </a:cubicBezTo>
                  <a:cubicBezTo>
                    <a:pt x="7366" y="7200"/>
                    <a:pt x="7840" y="6776"/>
                    <a:pt x="8205" y="6565"/>
                  </a:cubicBezTo>
                  <a:cubicBezTo>
                    <a:pt x="8569" y="6353"/>
                    <a:pt x="8823" y="6353"/>
                    <a:pt x="9110" y="6141"/>
                  </a:cubicBezTo>
                  <a:cubicBezTo>
                    <a:pt x="9398" y="5929"/>
                    <a:pt x="9718" y="5506"/>
                    <a:pt x="9994" y="5082"/>
                  </a:cubicBezTo>
                  <a:cubicBezTo>
                    <a:pt x="10270" y="4659"/>
                    <a:pt x="10502" y="4235"/>
                    <a:pt x="10783" y="4024"/>
                  </a:cubicBezTo>
                  <a:cubicBezTo>
                    <a:pt x="11065" y="3812"/>
                    <a:pt x="11396" y="3812"/>
                    <a:pt x="11711" y="3600"/>
                  </a:cubicBezTo>
                  <a:cubicBezTo>
                    <a:pt x="12026" y="3388"/>
                    <a:pt x="12324" y="2965"/>
                    <a:pt x="12606" y="2541"/>
                  </a:cubicBezTo>
                  <a:cubicBezTo>
                    <a:pt x="12887" y="2118"/>
                    <a:pt x="13152" y="1694"/>
                    <a:pt x="13434" y="1482"/>
                  </a:cubicBezTo>
                  <a:cubicBezTo>
                    <a:pt x="13715" y="1271"/>
                    <a:pt x="14013" y="1271"/>
                    <a:pt x="14301" y="1271"/>
                  </a:cubicBezTo>
                  <a:cubicBezTo>
                    <a:pt x="14588" y="1271"/>
                    <a:pt x="14864" y="1271"/>
                    <a:pt x="15134" y="1059"/>
                  </a:cubicBezTo>
                  <a:cubicBezTo>
                    <a:pt x="15405" y="847"/>
                    <a:pt x="15670" y="424"/>
                    <a:pt x="16167" y="212"/>
                  </a:cubicBezTo>
                  <a:cubicBezTo>
                    <a:pt x="16664" y="0"/>
                    <a:pt x="17393" y="0"/>
                    <a:pt x="17961" y="0"/>
                  </a:cubicBezTo>
                  <a:cubicBezTo>
                    <a:pt x="18530" y="0"/>
                    <a:pt x="18939" y="0"/>
                    <a:pt x="19425" y="0"/>
                  </a:cubicBezTo>
                  <a:cubicBezTo>
                    <a:pt x="19910" y="0"/>
                    <a:pt x="20474" y="0"/>
                    <a:pt x="20849" y="212"/>
                  </a:cubicBezTo>
                  <a:cubicBezTo>
                    <a:pt x="21225" y="424"/>
                    <a:pt x="21412" y="847"/>
                    <a:pt x="21600" y="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362989" y="4019550"/>
              <a:ext cx="2032001" cy="134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21328"/>
                  </a:moveTo>
                  <a:cubicBezTo>
                    <a:pt x="450" y="21430"/>
                    <a:pt x="900" y="21532"/>
                    <a:pt x="1192" y="21566"/>
                  </a:cubicBezTo>
                  <a:cubicBezTo>
                    <a:pt x="1485" y="21600"/>
                    <a:pt x="1620" y="21566"/>
                    <a:pt x="1699" y="21464"/>
                  </a:cubicBezTo>
                  <a:cubicBezTo>
                    <a:pt x="1778" y="21362"/>
                    <a:pt x="1800" y="21192"/>
                    <a:pt x="1845" y="20937"/>
                  </a:cubicBezTo>
                  <a:cubicBezTo>
                    <a:pt x="1890" y="20682"/>
                    <a:pt x="1958" y="20341"/>
                    <a:pt x="2002" y="20086"/>
                  </a:cubicBezTo>
                  <a:cubicBezTo>
                    <a:pt x="2048" y="19831"/>
                    <a:pt x="2070" y="19661"/>
                    <a:pt x="2194" y="19542"/>
                  </a:cubicBezTo>
                  <a:cubicBezTo>
                    <a:pt x="2317" y="19423"/>
                    <a:pt x="2543" y="19355"/>
                    <a:pt x="2756" y="19321"/>
                  </a:cubicBezTo>
                  <a:cubicBezTo>
                    <a:pt x="2970" y="19287"/>
                    <a:pt x="3172" y="19287"/>
                    <a:pt x="3262" y="19202"/>
                  </a:cubicBezTo>
                  <a:cubicBezTo>
                    <a:pt x="3353" y="19117"/>
                    <a:pt x="3330" y="18947"/>
                    <a:pt x="3341" y="18692"/>
                  </a:cubicBezTo>
                  <a:cubicBezTo>
                    <a:pt x="3353" y="18437"/>
                    <a:pt x="3397" y="18096"/>
                    <a:pt x="3454" y="17824"/>
                  </a:cubicBezTo>
                  <a:cubicBezTo>
                    <a:pt x="3510" y="17552"/>
                    <a:pt x="3578" y="17348"/>
                    <a:pt x="3667" y="17263"/>
                  </a:cubicBezTo>
                  <a:cubicBezTo>
                    <a:pt x="3758" y="17178"/>
                    <a:pt x="3870" y="17212"/>
                    <a:pt x="4050" y="17246"/>
                  </a:cubicBezTo>
                  <a:cubicBezTo>
                    <a:pt x="4230" y="17280"/>
                    <a:pt x="4478" y="17314"/>
                    <a:pt x="4658" y="17331"/>
                  </a:cubicBezTo>
                  <a:cubicBezTo>
                    <a:pt x="4837" y="17348"/>
                    <a:pt x="4950" y="17348"/>
                    <a:pt x="5029" y="17263"/>
                  </a:cubicBezTo>
                  <a:cubicBezTo>
                    <a:pt x="5107" y="17178"/>
                    <a:pt x="5153" y="17008"/>
                    <a:pt x="5186" y="16753"/>
                  </a:cubicBezTo>
                  <a:cubicBezTo>
                    <a:pt x="5220" y="16498"/>
                    <a:pt x="5242" y="16157"/>
                    <a:pt x="5276" y="15902"/>
                  </a:cubicBezTo>
                  <a:cubicBezTo>
                    <a:pt x="5310" y="15647"/>
                    <a:pt x="5355" y="15477"/>
                    <a:pt x="5434" y="15392"/>
                  </a:cubicBezTo>
                  <a:cubicBezTo>
                    <a:pt x="5512" y="15307"/>
                    <a:pt x="5625" y="15307"/>
                    <a:pt x="5794" y="15307"/>
                  </a:cubicBezTo>
                  <a:cubicBezTo>
                    <a:pt x="5963" y="15307"/>
                    <a:pt x="6187" y="15307"/>
                    <a:pt x="6356" y="15290"/>
                  </a:cubicBezTo>
                  <a:cubicBezTo>
                    <a:pt x="6525" y="15273"/>
                    <a:pt x="6638" y="15239"/>
                    <a:pt x="6750" y="15222"/>
                  </a:cubicBezTo>
                  <a:cubicBezTo>
                    <a:pt x="6862" y="15205"/>
                    <a:pt x="6975" y="15205"/>
                    <a:pt x="7043" y="15035"/>
                  </a:cubicBezTo>
                  <a:cubicBezTo>
                    <a:pt x="7110" y="14865"/>
                    <a:pt x="7132" y="14525"/>
                    <a:pt x="7132" y="14270"/>
                  </a:cubicBezTo>
                  <a:cubicBezTo>
                    <a:pt x="7132" y="14014"/>
                    <a:pt x="7110" y="13844"/>
                    <a:pt x="7144" y="13708"/>
                  </a:cubicBezTo>
                  <a:cubicBezTo>
                    <a:pt x="7178" y="13572"/>
                    <a:pt x="7267" y="13470"/>
                    <a:pt x="7369" y="13436"/>
                  </a:cubicBezTo>
                  <a:cubicBezTo>
                    <a:pt x="7470" y="13402"/>
                    <a:pt x="7583" y="13436"/>
                    <a:pt x="7751" y="13453"/>
                  </a:cubicBezTo>
                  <a:cubicBezTo>
                    <a:pt x="7920" y="13470"/>
                    <a:pt x="8145" y="13470"/>
                    <a:pt x="8302" y="13419"/>
                  </a:cubicBezTo>
                  <a:cubicBezTo>
                    <a:pt x="8460" y="13368"/>
                    <a:pt x="8550" y="13266"/>
                    <a:pt x="8584" y="13130"/>
                  </a:cubicBezTo>
                  <a:cubicBezTo>
                    <a:pt x="8617" y="12994"/>
                    <a:pt x="8595" y="12824"/>
                    <a:pt x="8584" y="12654"/>
                  </a:cubicBezTo>
                  <a:cubicBezTo>
                    <a:pt x="8572" y="12484"/>
                    <a:pt x="8572" y="12314"/>
                    <a:pt x="8617" y="12144"/>
                  </a:cubicBezTo>
                  <a:cubicBezTo>
                    <a:pt x="8662" y="11974"/>
                    <a:pt x="8753" y="11803"/>
                    <a:pt x="8854" y="11752"/>
                  </a:cubicBezTo>
                  <a:cubicBezTo>
                    <a:pt x="8955" y="11701"/>
                    <a:pt x="9067" y="11769"/>
                    <a:pt x="9236" y="11803"/>
                  </a:cubicBezTo>
                  <a:cubicBezTo>
                    <a:pt x="9405" y="11837"/>
                    <a:pt x="9630" y="11837"/>
                    <a:pt x="9799" y="11820"/>
                  </a:cubicBezTo>
                  <a:cubicBezTo>
                    <a:pt x="9968" y="11803"/>
                    <a:pt x="10080" y="11769"/>
                    <a:pt x="10181" y="11582"/>
                  </a:cubicBezTo>
                  <a:cubicBezTo>
                    <a:pt x="10282" y="11395"/>
                    <a:pt x="10373" y="11055"/>
                    <a:pt x="10451" y="10800"/>
                  </a:cubicBezTo>
                  <a:cubicBezTo>
                    <a:pt x="10530" y="10545"/>
                    <a:pt x="10598" y="10375"/>
                    <a:pt x="10687" y="10290"/>
                  </a:cubicBezTo>
                  <a:cubicBezTo>
                    <a:pt x="10778" y="10205"/>
                    <a:pt x="10890" y="10205"/>
                    <a:pt x="11126" y="10188"/>
                  </a:cubicBezTo>
                  <a:cubicBezTo>
                    <a:pt x="11362" y="10171"/>
                    <a:pt x="11723" y="10137"/>
                    <a:pt x="11959" y="10120"/>
                  </a:cubicBezTo>
                  <a:cubicBezTo>
                    <a:pt x="12195" y="10103"/>
                    <a:pt x="12307" y="10103"/>
                    <a:pt x="12341" y="10018"/>
                  </a:cubicBezTo>
                  <a:cubicBezTo>
                    <a:pt x="12375" y="9933"/>
                    <a:pt x="12330" y="9763"/>
                    <a:pt x="12307" y="9592"/>
                  </a:cubicBezTo>
                  <a:cubicBezTo>
                    <a:pt x="12285" y="9422"/>
                    <a:pt x="12285" y="9252"/>
                    <a:pt x="12285" y="9082"/>
                  </a:cubicBezTo>
                  <a:cubicBezTo>
                    <a:pt x="12285" y="8912"/>
                    <a:pt x="12285" y="8742"/>
                    <a:pt x="12341" y="8657"/>
                  </a:cubicBezTo>
                  <a:cubicBezTo>
                    <a:pt x="12398" y="8572"/>
                    <a:pt x="12510" y="8572"/>
                    <a:pt x="12679" y="8572"/>
                  </a:cubicBezTo>
                  <a:cubicBezTo>
                    <a:pt x="12847" y="8572"/>
                    <a:pt x="13073" y="8572"/>
                    <a:pt x="13241" y="8572"/>
                  </a:cubicBezTo>
                  <a:cubicBezTo>
                    <a:pt x="13410" y="8572"/>
                    <a:pt x="13522" y="8572"/>
                    <a:pt x="13590" y="8487"/>
                  </a:cubicBezTo>
                  <a:cubicBezTo>
                    <a:pt x="13657" y="8402"/>
                    <a:pt x="13680" y="8232"/>
                    <a:pt x="13669" y="8062"/>
                  </a:cubicBezTo>
                  <a:cubicBezTo>
                    <a:pt x="13657" y="7892"/>
                    <a:pt x="13613" y="7722"/>
                    <a:pt x="13556" y="7569"/>
                  </a:cubicBezTo>
                  <a:cubicBezTo>
                    <a:pt x="13500" y="7415"/>
                    <a:pt x="13432" y="7279"/>
                    <a:pt x="13455" y="7177"/>
                  </a:cubicBezTo>
                  <a:cubicBezTo>
                    <a:pt x="13478" y="7075"/>
                    <a:pt x="13590" y="7007"/>
                    <a:pt x="13759" y="6956"/>
                  </a:cubicBezTo>
                  <a:cubicBezTo>
                    <a:pt x="13927" y="6905"/>
                    <a:pt x="14153" y="6871"/>
                    <a:pt x="14400" y="6735"/>
                  </a:cubicBezTo>
                  <a:cubicBezTo>
                    <a:pt x="14648" y="6599"/>
                    <a:pt x="14918" y="6361"/>
                    <a:pt x="15109" y="6242"/>
                  </a:cubicBezTo>
                  <a:cubicBezTo>
                    <a:pt x="15300" y="6123"/>
                    <a:pt x="15412" y="6123"/>
                    <a:pt x="15525" y="6106"/>
                  </a:cubicBezTo>
                  <a:cubicBezTo>
                    <a:pt x="15638" y="6089"/>
                    <a:pt x="15750" y="6055"/>
                    <a:pt x="15817" y="5953"/>
                  </a:cubicBezTo>
                  <a:cubicBezTo>
                    <a:pt x="15885" y="5851"/>
                    <a:pt x="15908" y="5681"/>
                    <a:pt x="15908" y="5426"/>
                  </a:cubicBezTo>
                  <a:cubicBezTo>
                    <a:pt x="15908" y="5170"/>
                    <a:pt x="15885" y="4830"/>
                    <a:pt x="15874" y="4575"/>
                  </a:cubicBezTo>
                  <a:cubicBezTo>
                    <a:pt x="15862" y="4320"/>
                    <a:pt x="15862" y="4150"/>
                    <a:pt x="15919" y="4048"/>
                  </a:cubicBezTo>
                  <a:cubicBezTo>
                    <a:pt x="15975" y="3946"/>
                    <a:pt x="16087" y="3912"/>
                    <a:pt x="16200" y="3895"/>
                  </a:cubicBezTo>
                  <a:cubicBezTo>
                    <a:pt x="16313" y="3878"/>
                    <a:pt x="16425" y="3878"/>
                    <a:pt x="16538" y="3878"/>
                  </a:cubicBezTo>
                  <a:cubicBezTo>
                    <a:pt x="16650" y="3878"/>
                    <a:pt x="16762" y="3878"/>
                    <a:pt x="16853" y="3810"/>
                  </a:cubicBezTo>
                  <a:cubicBezTo>
                    <a:pt x="16942" y="3742"/>
                    <a:pt x="17010" y="3606"/>
                    <a:pt x="17032" y="3453"/>
                  </a:cubicBezTo>
                  <a:cubicBezTo>
                    <a:pt x="17055" y="3300"/>
                    <a:pt x="17032" y="3129"/>
                    <a:pt x="17055" y="2976"/>
                  </a:cubicBezTo>
                  <a:cubicBezTo>
                    <a:pt x="17078" y="2823"/>
                    <a:pt x="17145" y="2687"/>
                    <a:pt x="17235" y="2619"/>
                  </a:cubicBezTo>
                  <a:cubicBezTo>
                    <a:pt x="17325" y="2551"/>
                    <a:pt x="17438" y="2551"/>
                    <a:pt x="17595" y="2568"/>
                  </a:cubicBezTo>
                  <a:cubicBezTo>
                    <a:pt x="17752" y="2585"/>
                    <a:pt x="17955" y="2619"/>
                    <a:pt x="18034" y="2551"/>
                  </a:cubicBezTo>
                  <a:cubicBezTo>
                    <a:pt x="18113" y="2483"/>
                    <a:pt x="18067" y="2313"/>
                    <a:pt x="18034" y="2143"/>
                  </a:cubicBezTo>
                  <a:cubicBezTo>
                    <a:pt x="18000" y="1973"/>
                    <a:pt x="17978" y="1803"/>
                    <a:pt x="17966" y="1633"/>
                  </a:cubicBezTo>
                  <a:cubicBezTo>
                    <a:pt x="17955" y="1463"/>
                    <a:pt x="17955" y="1293"/>
                    <a:pt x="17955" y="1123"/>
                  </a:cubicBezTo>
                  <a:cubicBezTo>
                    <a:pt x="17955" y="952"/>
                    <a:pt x="17955" y="782"/>
                    <a:pt x="18011" y="731"/>
                  </a:cubicBezTo>
                  <a:cubicBezTo>
                    <a:pt x="18067" y="680"/>
                    <a:pt x="18180" y="748"/>
                    <a:pt x="18439" y="697"/>
                  </a:cubicBezTo>
                  <a:cubicBezTo>
                    <a:pt x="18698" y="646"/>
                    <a:pt x="19102" y="476"/>
                    <a:pt x="19654" y="340"/>
                  </a:cubicBezTo>
                  <a:cubicBezTo>
                    <a:pt x="20205" y="204"/>
                    <a:pt x="20902" y="1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1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496339" y="3894203"/>
              <a:ext cx="2146301" cy="152234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8" name="Drawing"/>
          <p:cNvGrpSpPr/>
          <p:nvPr/>
        </p:nvGrpSpPr>
        <p:grpSpPr>
          <a:xfrm>
            <a:off x="530520" y="1399016"/>
            <a:ext cx="9536722" cy="8475235"/>
            <a:chOff x="-12699" y="0"/>
            <a:chExt cx="9536721" cy="8475233"/>
          </a:xfrm>
        </p:grpSpPr>
        <p:sp>
          <p:nvSpPr>
            <p:cNvPr id="1618" name="Line"/>
            <p:cNvSpPr/>
            <p:nvPr/>
          </p:nvSpPr>
          <p:spPr>
            <a:xfrm>
              <a:off x="1069680" y="262260"/>
              <a:ext cx="69851" cy="55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3927" y="1068"/>
                  </a:moveTo>
                  <a:cubicBezTo>
                    <a:pt x="1964" y="581"/>
                    <a:pt x="0" y="93"/>
                    <a:pt x="0" y="12"/>
                  </a:cubicBezTo>
                  <a:cubicBezTo>
                    <a:pt x="0" y="-69"/>
                    <a:pt x="1964" y="256"/>
                    <a:pt x="3600" y="1433"/>
                  </a:cubicBezTo>
                  <a:cubicBezTo>
                    <a:pt x="5236" y="2611"/>
                    <a:pt x="6545" y="4641"/>
                    <a:pt x="7200" y="7239"/>
                  </a:cubicBezTo>
                  <a:cubicBezTo>
                    <a:pt x="7855" y="9838"/>
                    <a:pt x="7855" y="13005"/>
                    <a:pt x="7855" y="15319"/>
                  </a:cubicBezTo>
                  <a:cubicBezTo>
                    <a:pt x="7855" y="17633"/>
                    <a:pt x="7855" y="19095"/>
                    <a:pt x="8182" y="20029"/>
                  </a:cubicBezTo>
                  <a:cubicBezTo>
                    <a:pt x="8509" y="20963"/>
                    <a:pt x="9164" y="21369"/>
                    <a:pt x="10800" y="21450"/>
                  </a:cubicBezTo>
                  <a:cubicBezTo>
                    <a:pt x="12436" y="21531"/>
                    <a:pt x="15055" y="21287"/>
                    <a:pt x="17018" y="20922"/>
                  </a:cubicBezTo>
                  <a:cubicBezTo>
                    <a:pt x="18982" y="20557"/>
                    <a:pt x="20291" y="20069"/>
                    <a:pt x="21600" y="19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103254" y="251983"/>
              <a:ext cx="26487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363" y="21600"/>
                  </a:moveTo>
                  <a:cubicBezTo>
                    <a:pt x="23" y="18360"/>
                    <a:pt x="-317" y="15120"/>
                    <a:pt x="533" y="12240"/>
                  </a:cubicBezTo>
                  <a:cubicBezTo>
                    <a:pt x="1384" y="9360"/>
                    <a:pt x="3425" y="6840"/>
                    <a:pt x="7081" y="4860"/>
                  </a:cubicBezTo>
                  <a:cubicBezTo>
                    <a:pt x="10738" y="2880"/>
                    <a:pt x="16011" y="1440"/>
                    <a:pt x="212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127315" y="544083"/>
              <a:ext cx="240816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381" fill="norm" stroke="1" extrusionOk="0">
                  <a:moveTo>
                    <a:pt x="1647" y="3812"/>
                  </a:moveTo>
                  <a:cubicBezTo>
                    <a:pt x="708" y="10165"/>
                    <a:pt x="-231" y="16518"/>
                    <a:pt x="51" y="19059"/>
                  </a:cubicBezTo>
                  <a:cubicBezTo>
                    <a:pt x="332" y="21600"/>
                    <a:pt x="1835" y="20329"/>
                    <a:pt x="5592" y="16518"/>
                  </a:cubicBezTo>
                  <a:cubicBezTo>
                    <a:pt x="9348" y="12706"/>
                    <a:pt x="15359" y="6353"/>
                    <a:pt x="21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361780" y="696483"/>
              <a:ext cx="177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80"/>
                    <a:pt x="10800" y="10560"/>
                    <a:pt x="14400" y="14160"/>
                  </a:cubicBezTo>
                  <a:cubicBezTo>
                    <a:pt x="18000" y="17760"/>
                    <a:pt x="19800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361780" y="715533"/>
              <a:ext cx="203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480"/>
                    <a:pt x="11700" y="8960"/>
                    <a:pt x="8100" y="12560"/>
                  </a:cubicBezTo>
                  <a:cubicBezTo>
                    <a:pt x="4500" y="16160"/>
                    <a:pt x="2250" y="18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266893" y="-1"/>
              <a:ext cx="183788" cy="10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0397" fill="norm" stroke="1" extrusionOk="0">
                  <a:moveTo>
                    <a:pt x="6660" y="1982"/>
                  </a:moveTo>
                  <a:cubicBezTo>
                    <a:pt x="5419" y="2375"/>
                    <a:pt x="4178" y="2768"/>
                    <a:pt x="3309" y="4142"/>
                  </a:cubicBezTo>
                  <a:cubicBezTo>
                    <a:pt x="2440" y="5517"/>
                    <a:pt x="1943" y="7873"/>
                    <a:pt x="1447" y="11211"/>
                  </a:cubicBezTo>
                  <a:cubicBezTo>
                    <a:pt x="950" y="14550"/>
                    <a:pt x="454" y="18870"/>
                    <a:pt x="205" y="20048"/>
                  </a:cubicBezTo>
                  <a:cubicBezTo>
                    <a:pt x="-43" y="21226"/>
                    <a:pt x="-43" y="19262"/>
                    <a:pt x="81" y="16513"/>
                  </a:cubicBezTo>
                  <a:cubicBezTo>
                    <a:pt x="205" y="13764"/>
                    <a:pt x="454" y="10230"/>
                    <a:pt x="1447" y="7284"/>
                  </a:cubicBezTo>
                  <a:cubicBezTo>
                    <a:pt x="2440" y="4339"/>
                    <a:pt x="4178" y="1982"/>
                    <a:pt x="6536" y="804"/>
                  </a:cubicBezTo>
                  <a:cubicBezTo>
                    <a:pt x="8895" y="-374"/>
                    <a:pt x="11874" y="-374"/>
                    <a:pt x="14481" y="1590"/>
                  </a:cubicBezTo>
                  <a:cubicBezTo>
                    <a:pt x="17088" y="3553"/>
                    <a:pt x="19323" y="7481"/>
                    <a:pt x="21557" y="1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634773" y="273106"/>
              <a:ext cx="133408" cy="41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92" fill="norm" stroke="1" extrusionOk="0">
                  <a:moveTo>
                    <a:pt x="20944" y="1554"/>
                  </a:moveTo>
                  <a:cubicBezTo>
                    <a:pt x="18618" y="1000"/>
                    <a:pt x="16292" y="446"/>
                    <a:pt x="14298" y="169"/>
                  </a:cubicBezTo>
                  <a:cubicBezTo>
                    <a:pt x="12304" y="-108"/>
                    <a:pt x="10642" y="-108"/>
                    <a:pt x="8649" y="667"/>
                  </a:cubicBezTo>
                  <a:cubicBezTo>
                    <a:pt x="6655" y="1443"/>
                    <a:pt x="4329" y="2994"/>
                    <a:pt x="2501" y="5430"/>
                  </a:cubicBezTo>
                  <a:cubicBezTo>
                    <a:pt x="673" y="7867"/>
                    <a:pt x="-656" y="11190"/>
                    <a:pt x="341" y="13904"/>
                  </a:cubicBezTo>
                  <a:cubicBezTo>
                    <a:pt x="1338" y="16618"/>
                    <a:pt x="4661" y="18723"/>
                    <a:pt x="7652" y="19886"/>
                  </a:cubicBezTo>
                  <a:cubicBezTo>
                    <a:pt x="10642" y="21049"/>
                    <a:pt x="13301" y="21270"/>
                    <a:pt x="15959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883274" y="282601"/>
              <a:ext cx="278607" cy="34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83" fill="norm" stroke="1" extrusionOk="0">
                  <a:moveTo>
                    <a:pt x="17612" y="1256"/>
                  </a:moveTo>
                  <a:cubicBezTo>
                    <a:pt x="17284" y="598"/>
                    <a:pt x="16957" y="-61"/>
                    <a:pt x="16712" y="5"/>
                  </a:cubicBezTo>
                  <a:cubicBezTo>
                    <a:pt x="16466" y="71"/>
                    <a:pt x="16303" y="861"/>
                    <a:pt x="15484" y="3363"/>
                  </a:cubicBezTo>
                  <a:cubicBezTo>
                    <a:pt x="14666" y="5866"/>
                    <a:pt x="13194" y="10080"/>
                    <a:pt x="11557" y="13241"/>
                  </a:cubicBezTo>
                  <a:cubicBezTo>
                    <a:pt x="9921" y="16402"/>
                    <a:pt x="8121" y="18510"/>
                    <a:pt x="6730" y="19761"/>
                  </a:cubicBezTo>
                  <a:cubicBezTo>
                    <a:pt x="5339" y="21012"/>
                    <a:pt x="4357" y="21407"/>
                    <a:pt x="3457" y="21473"/>
                  </a:cubicBezTo>
                  <a:cubicBezTo>
                    <a:pt x="2557" y="21539"/>
                    <a:pt x="1739" y="21276"/>
                    <a:pt x="1166" y="20749"/>
                  </a:cubicBezTo>
                  <a:cubicBezTo>
                    <a:pt x="594" y="20222"/>
                    <a:pt x="266" y="19432"/>
                    <a:pt x="103" y="18707"/>
                  </a:cubicBezTo>
                  <a:cubicBezTo>
                    <a:pt x="-61" y="17983"/>
                    <a:pt x="-61" y="17324"/>
                    <a:pt x="348" y="16732"/>
                  </a:cubicBezTo>
                  <a:cubicBezTo>
                    <a:pt x="757" y="16139"/>
                    <a:pt x="1575" y="15612"/>
                    <a:pt x="4521" y="15876"/>
                  </a:cubicBezTo>
                  <a:cubicBezTo>
                    <a:pt x="7466" y="16139"/>
                    <a:pt x="12539" y="17193"/>
                    <a:pt x="15730" y="17785"/>
                  </a:cubicBezTo>
                  <a:cubicBezTo>
                    <a:pt x="18921" y="18378"/>
                    <a:pt x="20230" y="18510"/>
                    <a:pt x="21539" y="1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225380" y="207533"/>
              <a:ext cx="908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0" y="0"/>
                  </a:moveTo>
                  <a:cubicBezTo>
                    <a:pt x="6873" y="3060"/>
                    <a:pt x="13745" y="6120"/>
                    <a:pt x="17427" y="9360"/>
                  </a:cubicBezTo>
                  <a:cubicBezTo>
                    <a:pt x="21109" y="12600"/>
                    <a:pt x="21600" y="16020"/>
                    <a:pt x="20618" y="18090"/>
                  </a:cubicBezTo>
                  <a:cubicBezTo>
                    <a:pt x="19636" y="20160"/>
                    <a:pt x="17182" y="20880"/>
                    <a:pt x="147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987380" y="362827"/>
              <a:ext cx="2349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81" y="11375"/>
                    <a:pt x="8562" y="2735"/>
                    <a:pt x="12162" y="575"/>
                  </a:cubicBezTo>
                  <a:cubicBezTo>
                    <a:pt x="15762" y="-1585"/>
                    <a:pt x="1868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095330" y="563133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2160" y="19636"/>
                    <a:pt x="4320" y="21600"/>
                    <a:pt x="7920" y="18655"/>
                  </a:cubicBezTo>
                  <a:cubicBezTo>
                    <a:pt x="11520" y="15709"/>
                    <a:pt x="16560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208696" y="102044"/>
              <a:ext cx="112185" cy="43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815" y="3322"/>
                  </a:moveTo>
                  <a:cubicBezTo>
                    <a:pt x="408" y="2696"/>
                    <a:pt x="0" y="2070"/>
                    <a:pt x="0" y="1496"/>
                  </a:cubicBezTo>
                  <a:cubicBezTo>
                    <a:pt x="0" y="922"/>
                    <a:pt x="408" y="401"/>
                    <a:pt x="1630" y="140"/>
                  </a:cubicBezTo>
                  <a:cubicBezTo>
                    <a:pt x="2853" y="-121"/>
                    <a:pt x="4891" y="-121"/>
                    <a:pt x="7336" y="1079"/>
                  </a:cubicBezTo>
                  <a:cubicBezTo>
                    <a:pt x="9781" y="2279"/>
                    <a:pt x="12634" y="4679"/>
                    <a:pt x="14875" y="7966"/>
                  </a:cubicBezTo>
                  <a:cubicBezTo>
                    <a:pt x="17117" y="11253"/>
                    <a:pt x="18747" y="15427"/>
                    <a:pt x="19766" y="17827"/>
                  </a:cubicBezTo>
                  <a:cubicBezTo>
                    <a:pt x="20785" y="20227"/>
                    <a:pt x="21192" y="20853"/>
                    <a:pt x="2160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130380" y="618390"/>
              <a:ext cx="4445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086" y="13205"/>
                    <a:pt x="6171" y="5728"/>
                    <a:pt x="9771" y="2405"/>
                  </a:cubicBezTo>
                  <a:cubicBezTo>
                    <a:pt x="13371" y="-918"/>
                    <a:pt x="17486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355523" y="801773"/>
              <a:ext cx="200308" cy="23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61" fill="norm" stroke="1" extrusionOk="0">
                  <a:moveTo>
                    <a:pt x="372" y="245"/>
                  </a:moveTo>
                  <a:cubicBezTo>
                    <a:pt x="144" y="5304"/>
                    <a:pt x="-83" y="10364"/>
                    <a:pt x="31" y="11726"/>
                  </a:cubicBezTo>
                  <a:cubicBezTo>
                    <a:pt x="144" y="13088"/>
                    <a:pt x="599" y="10753"/>
                    <a:pt x="1736" y="8126"/>
                  </a:cubicBezTo>
                  <a:cubicBezTo>
                    <a:pt x="2873" y="5499"/>
                    <a:pt x="4692" y="2580"/>
                    <a:pt x="6511" y="1120"/>
                  </a:cubicBezTo>
                  <a:cubicBezTo>
                    <a:pt x="8330" y="-339"/>
                    <a:pt x="10149" y="-339"/>
                    <a:pt x="12081" y="926"/>
                  </a:cubicBezTo>
                  <a:cubicBezTo>
                    <a:pt x="14014" y="2191"/>
                    <a:pt x="16060" y="4720"/>
                    <a:pt x="17652" y="8320"/>
                  </a:cubicBezTo>
                  <a:cubicBezTo>
                    <a:pt x="19243" y="11920"/>
                    <a:pt x="20380" y="16591"/>
                    <a:pt x="21517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252518" y="113280"/>
              <a:ext cx="452663" cy="57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8" fill="norm" stroke="1" extrusionOk="0">
                  <a:moveTo>
                    <a:pt x="13347" y="916"/>
                  </a:moveTo>
                  <a:cubicBezTo>
                    <a:pt x="13850" y="439"/>
                    <a:pt x="14352" y="-37"/>
                    <a:pt x="14352" y="3"/>
                  </a:cubicBezTo>
                  <a:cubicBezTo>
                    <a:pt x="14352" y="42"/>
                    <a:pt x="13850" y="598"/>
                    <a:pt x="12292" y="1631"/>
                  </a:cubicBezTo>
                  <a:cubicBezTo>
                    <a:pt x="10735" y="2663"/>
                    <a:pt x="8123" y="4172"/>
                    <a:pt x="5913" y="5482"/>
                  </a:cubicBezTo>
                  <a:cubicBezTo>
                    <a:pt x="3703" y="6792"/>
                    <a:pt x="1894" y="7904"/>
                    <a:pt x="940" y="8659"/>
                  </a:cubicBezTo>
                  <a:cubicBezTo>
                    <a:pt x="-15" y="9413"/>
                    <a:pt x="-115" y="9810"/>
                    <a:pt x="86" y="10048"/>
                  </a:cubicBezTo>
                  <a:cubicBezTo>
                    <a:pt x="287" y="10287"/>
                    <a:pt x="789" y="10366"/>
                    <a:pt x="2698" y="10326"/>
                  </a:cubicBezTo>
                  <a:cubicBezTo>
                    <a:pt x="4607" y="10287"/>
                    <a:pt x="7922" y="10128"/>
                    <a:pt x="10132" y="10128"/>
                  </a:cubicBezTo>
                  <a:cubicBezTo>
                    <a:pt x="12343" y="10128"/>
                    <a:pt x="13448" y="10287"/>
                    <a:pt x="14051" y="10564"/>
                  </a:cubicBezTo>
                  <a:cubicBezTo>
                    <a:pt x="14653" y="10842"/>
                    <a:pt x="14754" y="11239"/>
                    <a:pt x="13850" y="12073"/>
                  </a:cubicBezTo>
                  <a:cubicBezTo>
                    <a:pt x="12945" y="12907"/>
                    <a:pt x="11037" y="14178"/>
                    <a:pt x="8977" y="15409"/>
                  </a:cubicBezTo>
                  <a:cubicBezTo>
                    <a:pt x="6918" y="16639"/>
                    <a:pt x="4707" y="17831"/>
                    <a:pt x="3401" y="18625"/>
                  </a:cubicBezTo>
                  <a:cubicBezTo>
                    <a:pt x="2095" y="19419"/>
                    <a:pt x="1693" y="19816"/>
                    <a:pt x="1442" y="20213"/>
                  </a:cubicBezTo>
                  <a:cubicBezTo>
                    <a:pt x="1191" y="20610"/>
                    <a:pt x="1091" y="21007"/>
                    <a:pt x="1292" y="21245"/>
                  </a:cubicBezTo>
                  <a:cubicBezTo>
                    <a:pt x="1492" y="21484"/>
                    <a:pt x="1995" y="21563"/>
                    <a:pt x="4054" y="21325"/>
                  </a:cubicBezTo>
                  <a:cubicBezTo>
                    <a:pt x="6114" y="21087"/>
                    <a:pt x="9731" y="20531"/>
                    <a:pt x="12895" y="20094"/>
                  </a:cubicBezTo>
                  <a:cubicBezTo>
                    <a:pt x="16060" y="19657"/>
                    <a:pt x="18772" y="19339"/>
                    <a:pt x="21485" y="19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348357" y="848883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84"/>
                    <a:pt x="-1303" y="11368"/>
                    <a:pt x="240" y="14968"/>
                  </a:cubicBezTo>
                  <a:cubicBezTo>
                    <a:pt x="1783" y="18568"/>
                    <a:pt x="11040" y="20084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323596" y="740933"/>
              <a:ext cx="4503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5894" y="21600"/>
                  </a:moveTo>
                  <a:cubicBezTo>
                    <a:pt x="2138" y="16200"/>
                    <a:pt x="-1619" y="10800"/>
                    <a:pt x="729" y="7200"/>
                  </a:cubicBezTo>
                  <a:cubicBezTo>
                    <a:pt x="3077" y="3600"/>
                    <a:pt x="11529" y="1800"/>
                    <a:pt x="199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413565" y="836183"/>
              <a:ext cx="13921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828" y="0"/>
                  </a:moveTo>
                  <a:cubicBezTo>
                    <a:pt x="1216" y="5760"/>
                    <a:pt x="-396" y="11520"/>
                    <a:pt x="88" y="14400"/>
                  </a:cubicBezTo>
                  <a:cubicBezTo>
                    <a:pt x="571" y="17280"/>
                    <a:pt x="3150" y="17280"/>
                    <a:pt x="7019" y="18000"/>
                  </a:cubicBezTo>
                  <a:cubicBezTo>
                    <a:pt x="10888" y="18720"/>
                    <a:pt x="16046" y="20160"/>
                    <a:pt x="212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457530" y="842533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596667" y="810783"/>
              <a:ext cx="196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47"/>
                    <a:pt x="-1585" y="8894"/>
                    <a:pt x="575" y="12494"/>
                  </a:cubicBezTo>
                  <a:cubicBezTo>
                    <a:pt x="2735" y="16094"/>
                    <a:pt x="11375" y="18847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206886" y="36678"/>
              <a:ext cx="174445" cy="16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84" fill="norm" stroke="1" extrusionOk="0">
                  <a:moveTo>
                    <a:pt x="368" y="14504"/>
                  </a:moveTo>
                  <a:cubicBezTo>
                    <a:pt x="368" y="12614"/>
                    <a:pt x="368" y="10724"/>
                    <a:pt x="499" y="10589"/>
                  </a:cubicBezTo>
                  <a:cubicBezTo>
                    <a:pt x="629" y="10454"/>
                    <a:pt x="889" y="12074"/>
                    <a:pt x="1019" y="13559"/>
                  </a:cubicBezTo>
                  <a:cubicBezTo>
                    <a:pt x="1149" y="15044"/>
                    <a:pt x="1149" y="16394"/>
                    <a:pt x="1019" y="17879"/>
                  </a:cubicBezTo>
                  <a:cubicBezTo>
                    <a:pt x="889" y="19364"/>
                    <a:pt x="629" y="20984"/>
                    <a:pt x="368" y="20984"/>
                  </a:cubicBezTo>
                  <a:cubicBezTo>
                    <a:pt x="108" y="20984"/>
                    <a:pt x="-152" y="19364"/>
                    <a:pt x="108" y="15854"/>
                  </a:cubicBezTo>
                  <a:cubicBezTo>
                    <a:pt x="368" y="12344"/>
                    <a:pt x="1149" y="6944"/>
                    <a:pt x="2060" y="3704"/>
                  </a:cubicBezTo>
                  <a:cubicBezTo>
                    <a:pt x="2971" y="464"/>
                    <a:pt x="4012" y="-616"/>
                    <a:pt x="6744" y="329"/>
                  </a:cubicBezTo>
                  <a:cubicBezTo>
                    <a:pt x="9477" y="1274"/>
                    <a:pt x="13901" y="4244"/>
                    <a:pt x="16634" y="7484"/>
                  </a:cubicBezTo>
                  <a:cubicBezTo>
                    <a:pt x="19366" y="10724"/>
                    <a:pt x="20407" y="14234"/>
                    <a:pt x="21448" y="17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105230" y="219978"/>
              <a:ext cx="54066" cy="36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91" fill="norm" stroke="1" extrusionOk="0">
                  <a:moveTo>
                    <a:pt x="0" y="1866"/>
                  </a:moveTo>
                  <a:cubicBezTo>
                    <a:pt x="2492" y="1002"/>
                    <a:pt x="4985" y="138"/>
                    <a:pt x="7062" y="14"/>
                  </a:cubicBezTo>
                  <a:cubicBezTo>
                    <a:pt x="9138" y="-109"/>
                    <a:pt x="10800" y="508"/>
                    <a:pt x="13708" y="2853"/>
                  </a:cubicBezTo>
                  <a:cubicBezTo>
                    <a:pt x="16615" y="5198"/>
                    <a:pt x="20769" y="9272"/>
                    <a:pt x="21185" y="12666"/>
                  </a:cubicBezTo>
                  <a:cubicBezTo>
                    <a:pt x="21600" y="16060"/>
                    <a:pt x="18277" y="18776"/>
                    <a:pt x="14954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987328" y="136867"/>
              <a:ext cx="340153" cy="16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64" fill="norm" stroke="1" extrusionOk="0">
                  <a:moveTo>
                    <a:pt x="2627" y="21164"/>
                  </a:moveTo>
                  <a:cubicBezTo>
                    <a:pt x="1694" y="18734"/>
                    <a:pt x="760" y="16304"/>
                    <a:pt x="294" y="14414"/>
                  </a:cubicBezTo>
                  <a:cubicBezTo>
                    <a:pt x="-173" y="12524"/>
                    <a:pt x="-173" y="11174"/>
                    <a:pt x="960" y="8744"/>
                  </a:cubicBezTo>
                  <a:cubicBezTo>
                    <a:pt x="2094" y="6314"/>
                    <a:pt x="4360" y="2804"/>
                    <a:pt x="7627" y="1184"/>
                  </a:cubicBezTo>
                  <a:cubicBezTo>
                    <a:pt x="10894" y="-436"/>
                    <a:pt x="15160" y="-166"/>
                    <a:pt x="17627" y="644"/>
                  </a:cubicBezTo>
                  <a:cubicBezTo>
                    <a:pt x="20094" y="1454"/>
                    <a:pt x="20760" y="2804"/>
                    <a:pt x="21427" y="4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014213" y="525033"/>
              <a:ext cx="338668" cy="9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1350" y="14400"/>
                  </a:moveTo>
                  <a:cubicBezTo>
                    <a:pt x="675" y="16800"/>
                    <a:pt x="0" y="19200"/>
                    <a:pt x="0" y="20400"/>
                  </a:cubicBezTo>
                  <a:cubicBezTo>
                    <a:pt x="0" y="21600"/>
                    <a:pt x="675" y="21600"/>
                    <a:pt x="3240" y="19440"/>
                  </a:cubicBezTo>
                  <a:cubicBezTo>
                    <a:pt x="5805" y="17280"/>
                    <a:pt x="10260" y="12960"/>
                    <a:pt x="13635" y="9360"/>
                  </a:cubicBezTo>
                  <a:cubicBezTo>
                    <a:pt x="17010" y="5760"/>
                    <a:pt x="1930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621323" y="77268"/>
              <a:ext cx="163358" cy="50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69" fill="norm" stroke="1" extrusionOk="0">
                  <a:moveTo>
                    <a:pt x="19710" y="1489"/>
                  </a:moveTo>
                  <a:cubicBezTo>
                    <a:pt x="19987" y="859"/>
                    <a:pt x="20264" y="229"/>
                    <a:pt x="19572" y="49"/>
                  </a:cubicBezTo>
                  <a:cubicBezTo>
                    <a:pt x="18880" y="-131"/>
                    <a:pt x="17218" y="139"/>
                    <a:pt x="14310" y="1669"/>
                  </a:cubicBezTo>
                  <a:cubicBezTo>
                    <a:pt x="11403" y="3199"/>
                    <a:pt x="7249" y="5989"/>
                    <a:pt x="4480" y="8779"/>
                  </a:cubicBezTo>
                  <a:cubicBezTo>
                    <a:pt x="1710" y="11569"/>
                    <a:pt x="326" y="14359"/>
                    <a:pt x="49" y="16159"/>
                  </a:cubicBezTo>
                  <a:cubicBezTo>
                    <a:pt x="-228" y="17959"/>
                    <a:pt x="603" y="18769"/>
                    <a:pt x="4341" y="19489"/>
                  </a:cubicBezTo>
                  <a:cubicBezTo>
                    <a:pt x="8080" y="20209"/>
                    <a:pt x="14726" y="20839"/>
                    <a:pt x="21372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886280" y="226583"/>
              <a:ext cx="1968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185"/>
                    <a:pt x="7432" y="6369"/>
                    <a:pt x="11032" y="9969"/>
                  </a:cubicBezTo>
                  <a:cubicBezTo>
                    <a:pt x="14632" y="13569"/>
                    <a:pt x="18116" y="175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867230" y="176725"/>
              <a:ext cx="279401" cy="49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513"/>
                  </a:moveTo>
                  <a:cubicBezTo>
                    <a:pt x="20782" y="236"/>
                    <a:pt x="19964" y="-41"/>
                    <a:pt x="19227" y="5"/>
                  </a:cubicBezTo>
                  <a:cubicBezTo>
                    <a:pt x="18491" y="51"/>
                    <a:pt x="17836" y="421"/>
                    <a:pt x="16445" y="1897"/>
                  </a:cubicBezTo>
                  <a:cubicBezTo>
                    <a:pt x="15055" y="3374"/>
                    <a:pt x="12927" y="5959"/>
                    <a:pt x="10473" y="8913"/>
                  </a:cubicBezTo>
                  <a:cubicBezTo>
                    <a:pt x="8018" y="11867"/>
                    <a:pt x="5236" y="15190"/>
                    <a:pt x="3436" y="17359"/>
                  </a:cubicBezTo>
                  <a:cubicBezTo>
                    <a:pt x="1636" y="19528"/>
                    <a:pt x="818" y="20544"/>
                    <a:pt x="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165117" y="505983"/>
              <a:ext cx="196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203780" y="39803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377654" y="232933"/>
              <a:ext cx="28967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9699" y="320"/>
                    <a:pt x="17978" y="640"/>
                    <a:pt x="15160" y="2080"/>
                  </a:cubicBezTo>
                  <a:cubicBezTo>
                    <a:pt x="12343" y="3520"/>
                    <a:pt x="8430" y="6080"/>
                    <a:pt x="6082" y="7600"/>
                  </a:cubicBezTo>
                  <a:cubicBezTo>
                    <a:pt x="3734" y="9120"/>
                    <a:pt x="2951" y="9600"/>
                    <a:pt x="2091" y="10320"/>
                  </a:cubicBezTo>
                  <a:cubicBezTo>
                    <a:pt x="1230" y="11040"/>
                    <a:pt x="291" y="12000"/>
                    <a:pt x="56" y="12800"/>
                  </a:cubicBezTo>
                  <a:cubicBezTo>
                    <a:pt x="-179" y="13600"/>
                    <a:pt x="291" y="14240"/>
                    <a:pt x="2247" y="15280"/>
                  </a:cubicBezTo>
                  <a:cubicBezTo>
                    <a:pt x="4204" y="16320"/>
                    <a:pt x="7647" y="17760"/>
                    <a:pt x="10543" y="18880"/>
                  </a:cubicBezTo>
                  <a:cubicBezTo>
                    <a:pt x="13438" y="20000"/>
                    <a:pt x="15786" y="20800"/>
                    <a:pt x="181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841695" y="220233"/>
              <a:ext cx="251086" cy="29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02" fill="norm" stroke="1" extrusionOk="0">
                  <a:moveTo>
                    <a:pt x="19898" y="0"/>
                  </a:moveTo>
                  <a:cubicBezTo>
                    <a:pt x="18265" y="3240"/>
                    <a:pt x="16631" y="6480"/>
                    <a:pt x="14362" y="9874"/>
                  </a:cubicBezTo>
                  <a:cubicBezTo>
                    <a:pt x="12093" y="13269"/>
                    <a:pt x="9189" y="16817"/>
                    <a:pt x="7193" y="18823"/>
                  </a:cubicBezTo>
                  <a:cubicBezTo>
                    <a:pt x="5196" y="20829"/>
                    <a:pt x="4107" y="21291"/>
                    <a:pt x="3108" y="21446"/>
                  </a:cubicBezTo>
                  <a:cubicBezTo>
                    <a:pt x="2110" y="21600"/>
                    <a:pt x="1203" y="21446"/>
                    <a:pt x="658" y="20906"/>
                  </a:cubicBezTo>
                  <a:cubicBezTo>
                    <a:pt x="114" y="20366"/>
                    <a:pt x="-68" y="19440"/>
                    <a:pt x="23" y="17820"/>
                  </a:cubicBezTo>
                  <a:cubicBezTo>
                    <a:pt x="114" y="16200"/>
                    <a:pt x="477" y="13886"/>
                    <a:pt x="1112" y="12574"/>
                  </a:cubicBezTo>
                  <a:cubicBezTo>
                    <a:pt x="1747" y="11263"/>
                    <a:pt x="2655" y="10954"/>
                    <a:pt x="5105" y="11803"/>
                  </a:cubicBezTo>
                  <a:cubicBezTo>
                    <a:pt x="7556" y="12651"/>
                    <a:pt x="11549" y="14657"/>
                    <a:pt x="14544" y="16123"/>
                  </a:cubicBezTo>
                  <a:cubicBezTo>
                    <a:pt x="17539" y="17589"/>
                    <a:pt x="19535" y="18514"/>
                    <a:pt x="21532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175330" y="144033"/>
              <a:ext cx="94736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4136" y="0"/>
                  </a:moveTo>
                  <a:cubicBezTo>
                    <a:pt x="9651" y="2045"/>
                    <a:pt x="15166" y="4091"/>
                    <a:pt x="18153" y="6464"/>
                  </a:cubicBezTo>
                  <a:cubicBezTo>
                    <a:pt x="21140" y="8836"/>
                    <a:pt x="21600" y="11536"/>
                    <a:pt x="18153" y="14114"/>
                  </a:cubicBezTo>
                  <a:cubicBezTo>
                    <a:pt x="14706" y="16691"/>
                    <a:pt x="7353" y="191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350826" y="560279"/>
              <a:ext cx="316505" cy="12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61" fill="norm" stroke="1" extrusionOk="0">
                  <a:moveTo>
                    <a:pt x="1660" y="2690"/>
                  </a:moveTo>
                  <a:cubicBezTo>
                    <a:pt x="796" y="1592"/>
                    <a:pt x="-68" y="493"/>
                    <a:pt x="4" y="127"/>
                  </a:cubicBezTo>
                  <a:cubicBezTo>
                    <a:pt x="76" y="-239"/>
                    <a:pt x="1084" y="127"/>
                    <a:pt x="3316" y="1958"/>
                  </a:cubicBezTo>
                  <a:cubicBezTo>
                    <a:pt x="5548" y="3788"/>
                    <a:pt x="9004" y="7083"/>
                    <a:pt x="12244" y="10561"/>
                  </a:cubicBezTo>
                  <a:cubicBezTo>
                    <a:pt x="15484" y="14039"/>
                    <a:pt x="18508" y="17700"/>
                    <a:pt x="21532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29021" y="2239663"/>
              <a:ext cx="329560" cy="52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047" fill="norm" stroke="1" extrusionOk="0">
                  <a:moveTo>
                    <a:pt x="2866" y="2536"/>
                  </a:moveTo>
                  <a:cubicBezTo>
                    <a:pt x="2866" y="4908"/>
                    <a:pt x="2866" y="7280"/>
                    <a:pt x="2935" y="9948"/>
                  </a:cubicBezTo>
                  <a:cubicBezTo>
                    <a:pt x="3004" y="12616"/>
                    <a:pt x="3143" y="15581"/>
                    <a:pt x="3212" y="17318"/>
                  </a:cubicBezTo>
                  <a:cubicBezTo>
                    <a:pt x="3281" y="19054"/>
                    <a:pt x="3281" y="19562"/>
                    <a:pt x="3281" y="20071"/>
                  </a:cubicBezTo>
                  <a:cubicBezTo>
                    <a:pt x="3281" y="20579"/>
                    <a:pt x="3281" y="21087"/>
                    <a:pt x="3143" y="21045"/>
                  </a:cubicBezTo>
                  <a:cubicBezTo>
                    <a:pt x="3004" y="21002"/>
                    <a:pt x="2727" y="20409"/>
                    <a:pt x="2312" y="18673"/>
                  </a:cubicBezTo>
                  <a:cubicBezTo>
                    <a:pt x="1896" y="16936"/>
                    <a:pt x="1343" y="14056"/>
                    <a:pt x="927" y="11176"/>
                  </a:cubicBezTo>
                  <a:cubicBezTo>
                    <a:pt x="512" y="8296"/>
                    <a:pt x="235" y="5416"/>
                    <a:pt x="96" y="3722"/>
                  </a:cubicBezTo>
                  <a:cubicBezTo>
                    <a:pt x="-42" y="2028"/>
                    <a:pt x="-42" y="1520"/>
                    <a:pt x="166" y="1096"/>
                  </a:cubicBezTo>
                  <a:cubicBezTo>
                    <a:pt x="373" y="673"/>
                    <a:pt x="789" y="334"/>
                    <a:pt x="1343" y="207"/>
                  </a:cubicBezTo>
                  <a:cubicBezTo>
                    <a:pt x="1896" y="80"/>
                    <a:pt x="2589" y="165"/>
                    <a:pt x="3904" y="1181"/>
                  </a:cubicBezTo>
                  <a:cubicBezTo>
                    <a:pt x="5220" y="2198"/>
                    <a:pt x="7158" y="4146"/>
                    <a:pt x="8958" y="6560"/>
                  </a:cubicBezTo>
                  <a:cubicBezTo>
                    <a:pt x="10758" y="8974"/>
                    <a:pt x="12420" y="11854"/>
                    <a:pt x="13873" y="14056"/>
                  </a:cubicBezTo>
                  <a:cubicBezTo>
                    <a:pt x="15327" y="16259"/>
                    <a:pt x="16573" y="17783"/>
                    <a:pt x="17473" y="18673"/>
                  </a:cubicBezTo>
                  <a:cubicBezTo>
                    <a:pt x="18373" y="19562"/>
                    <a:pt x="18927" y="19816"/>
                    <a:pt x="19343" y="19732"/>
                  </a:cubicBezTo>
                  <a:cubicBezTo>
                    <a:pt x="19758" y="19647"/>
                    <a:pt x="20035" y="19223"/>
                    <a:pt x="20381" y="17529"/>
                  </a:cubicBezTo>
                  <a:cubicBezTo>
                    <a:pt x="20727" y="15835"/>
                    <a:pt x="21143" y="12871"/>
                    <a:pt x="21350" y="9567"/>
                  </a:cubicBezTo>
                  <a:cubicBezTo>
                    <a:pt x="21558" y="6263"/>
                    <a:pt x="21558" y="2621"/>
                    <a:pt x="21558" y="1054"/>
                  </a:cubicBezTo>
                  <a:cubicBezTo>
                    <a:pt x="21558" y="-513"/>
                    <a:pt x="21558" y="-5"/>
                    <a:pt x="21558" y="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291930" y="2402516"/>
              <a:ext cx="203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0800"/>
                    <a:pt x="11700" y="0"/>
                    <a:pt x="15300" y="0"/>
                  </a:cubicBezTo>
                  <a:cubicBezTo>
                    <a:pt x="18900" y="0"/>
                    <a:pt x="2025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412580" y="253163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21600"/>
                    <a:pt x="8800" y="21600"/>
                    <a:pt x="12400" y="18000"/>
                  </a:cubicBezTo>
                  <a:cubicBezTo>
                    <a:pt x="16000" y="14400"/>
                    <a:pt x="188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111080" y="2250882"/>
              <a:ext cx="196851" cy="38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5357"/>
                  </a:moveTo>
                  <a:cubicBezTo>
                    <a:pt x="929" y="9583"/>
                    <a:pt x="1858" y="13810"/>
                    <a:pt x="2323" y="16216"/>
                  </a:cubicBezTo>
                  <a:cubicBezTo>
                    <a:pt x="2787" y="18623"/>
                    <a:pt x="2787" y="19210"/>
                    <a:pt x="2787" y="19914"/>
                  </a:cubicBezTo>
                  <a:cubicBezTo>
                    <a:pt x="2787" y="20618"/>
                    <a:pt x="2787" y="21440"/>
                    <a:pt x="2671" y="21323"/>
                  </a:cubicBezTo>
                  <a:cubicBezTo>
                    <a:pt x="2555" y="21205"/>
                    <a:pt x="2323" y="20149"/>
                    <a:pt x="1974" y="17683"/>
                  </a:cubicBezTo>
                  <a:cubicBezTo>
                    <a:pt x="1626" y="15218"/>
                    <a:pt x="1161" y="11344"/>
                    <a:pt x="1394" y="8468"/>
                  </a:cubicBezTo>
                  <a:cubicBezTo>
                    <a:pt x="1626" y="5592"/>
                    <a:pt x="2555" y="3714"/>
                    <a:pt x="3368" y="2481"/>
                  </a:cubicBezTo>
                  <a:cubicBezTo>
                    <a:pt x="4181" y="1249"/>
                    <a:pt x="4877" y="662"/>
                    <a:pt x="5923" y="310"/>
                  </a:cubicBezTo>
                  <a:cubicBezTo>
                    <a:pt x="6968" y="-43"/>
                    <a:pt x="8361" y="-160"/>
                    <a:pt x="10103" y="310"/>
                  </a:cubicBezTo>
                  <a:cubicBezTo>
                    <a:pt x="11845" y="779"/>
                    <a:pt x="13935" y="1836"/>
                    <a:pt x="15794" y="4183"/>
                  </a:cubicBezTo>
                  <a:cubicBezTo>
                    <a:pt x="17652" y="6531"/>
                    <a:pt x="19277" y="10170"/>
                    <a:pt x="20206" y="13164"/>
                  </a:cubicBezTo>
                  <a:cubicBezTo>
                    <a:pt x="21135" y="16157"/>
                    <a:pt x="21368" y="18505"/>
                    <a:pt x="21600" y="20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485730" y="2506233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012780" y="2150633"/>
              <a:ext cx="12701" cy="51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0"/>
                  </a:moveTo>
                  <a:cubicBezTo>
                    <a:pt x="3600" y="3984"/>
                    <a:pt x="7200" y="7967"/>
                    <a:pt x="9000" y="11420"/>
                  </a:cubicBezTo>
                  <a:cubicBezTo>
                    <a:pt x="10800" y="14872"/>
                    <a:pt x="10800" y="17793"/>
                    <a:pt x="10800" y="19475"/>
                  </a:cubicBezTo>
                  <a:cubicBezTo>
                    <a:pt x="10800" y="21157"/>
                    <a:pt x="10800" y="21600"/>
                    <a:pt x="12600" y="21556"/>
                  </a:cubicBezTo>
                  <a:cubicBezTo>
                    <a:pt x="14400" y="21511"/>
                    <a:pt x="18000" y="20980"/>
                    <a:pt x="21600" y="20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019130" y="2068083"/>
              <a:ext cx="298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14"/>
                    <a:pt x="0" y="15429"/>
                    <a:pt x="1379" y="12343"/>
                  </a:cubicBezTo>
                  <a:cubicBezTo>
                    <a:pt x="2757" y="9257"/>
                    <a:pt x="5515" y="6171"/>
                    <a:pt x="9115" y="4114"/>
                  </a:cubicBezTo>
                  <a:cubicBezTo>
                    <a:pt x="12715" y="2057"/>
                    <a:pt x="17157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037048" y="2341133"/>
              <a:ext cx="242433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82" fill="norm" stroke="1" extrusionOk="0">
                  <a:moveTo>
                    <a:pt x="4609" y="10800"/>
                  </a:moveTo>
                  <a:cubicBezTo>
                    <a:pt x="3670" y="14400"/>
                    <a:pt x="2730" y="18000"/>
                    <a:pt x="1791" y="19800"/>
                  </a:cubicBezTo>
                  <a:cubicBezTo>
                    <a:pt x="852" y="21600"/>
                    <a:pt x="-87" y="21600"/>
                    <a:pt x="7" y="18000"/>
                  </a:cubicBezTo>
                  <a:cubicBezTo>
                    <a:pt x="101" y="14400"/>
                    <a:pt x="1228" y="7200"/>
                    <a:pt x="4984" y="3600"/>
                  </a:cubicBezTo>
                  <a:cubicBezTo>
                    <a:pt x="8741" y="0"/>
                    <a:pt x="15127" y="0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222330" y="2576083"/>
              <a:ext cx="209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000"/>
                    <a:pt x="6982" y="6000"/>
                    <a:pt x="10582" y="9600"/>
                  </a:cubicBezTo>
                  <a:cubicBezTo>
                    <a:pt x="14182" y="13200"/>
                    <a:pt x="17891" y="17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247730" y="2557033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810"/>
                    <a:pt x="14632" y="5620"/>
                    <a:pt x="11032" y="9220"/>
                  </a:cubicBezTo>
                  <a:cubicBezTo>
                    <a:pt x="7432" y="12820"/>
                    <a:pt x="3716" y="172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128057" y="1725842"/>
              <a:ext cx="195874" cy="24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73" fill="norm" stroke="1" extrusionOk="0">
                  <a:moveTo>
                    <a:pt x="6164" y="11019"/>
                  </a:moveTo>
                  <a:cubicBezTo>
                    <a:pt x="4770" y="12681"/>
                    <a:pt x="3377" y="14342"/>
                    <a:pt x="2564" y="15727"/>
                  </a:cubicBezTo>
                  <a:cubicBezTo>
                    <a:pt x="1751" y="17111"/>
                    <a:pt x="1519" y="18219"/>
                    <a:pt x="1170" y="19235"/>
                  </a:cubicBezTo>
                  <a:cubicBezTo>
                    <a:pt x="822" y="20250"/>
                    <a:pt x="358" y="21173"/>
                    <a:pt x="125" y="21173"/>
                  </a:cubicBezTo>
                  <a:cubicBezTo>
                    <a:pt x="-107" y="21173"/>
                    <a:pt x="-107" y="20250"/>
                    <a:pt x="938" y="17204"/>
                  </a:cubicBezTo>
                  <a:cubicBezTo>
                    <a:pt x="1983" y="14158"/>
                    <a:pt x="4074" y="8988"/>
                    <a:pt x="5699" y="5758"/>
                  </a:cubicBezTo>
                  <a:cubicBezTo>
                    <a:pt x="7325" y="2527"/>
                    <a:pt x="8487" y="1235"/>
                    <a:pt x="9648" y="496"/>
                  </a:cubicBezTo>
                  <a:cubicBezTo>
                    <a:pt x="10809" y="-242"/>
                    <a:pt x="11970" y="-427"/>
                    <a:pt x="13712" y="1881"/>
                  </a:cubicBezTo>
                  <a:cubicBezTo>
                    <a:pt x="15454" y="4188"/>
                    <a:pt x="17777" y="8988"/>
                    <a:pt x="19170" y="12127"/>
                  </a:cubicBezTo>
                  <a:cubicBezTo>
                    <a:pt x="20564" y="15265"/>
                    <a:pt x="21028" y="16742"/>
                    <a:pt x="21493" y="18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661932" y="2044908"/>
              <a:ext cx="138249" cy="45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31" fill="norm" stroke="1" extrusionOk="0">
                  <a:moveTo>
                    <a:pt x="21375" y="3447"/>
                  </a:moveTo>
                  <a:cubicBezTo>
                    <a:pt x="21375" y="2756"/>
                    <a:pt x="21375" y="2066"/>
                    <a:pt x="21211" y="1474"/>
                  </a:cubicBezTo>
                  <a:cubicBezTo>
                    <a:pt x="21048" y="882"/>
                    <a:pt x="20720" y="389"/>
                    <a:pt x="19739" y="143"/>
                  </a:cubicBezTo>
                  <a:cubicBezTo>
                    <a:pt x="18757" y="-104"/>
                    <a:pt x="17120" y="-104"/>
                    <a:pt x="14993" y="734"/>
                  </a:cubicBezTo>
                  <a:cubicBezTo>
                    <a:pt x="12866" y="1573"/>
                    <a:pt x="10248" y="3249"/>
                    <a:pt x="7630" y="5814"/>
                  </a:cubicBezTo>
                  <a:cubicBezTo>
                    <a:pt x="5011" y="8378"/>
                    <a:pt x="2393" y="11830"/>
                    <a:pt x="1084" y="14493"/>
                  </a:cubicBezTo>
                  <a:cubicBezTo>
                    <a:pt x="-225" y="17156"/>
                    <a:pt x="-225" y="19030"/>
                    <a:pt x="430" y="20115"/>
                  </a:cubicBezTo>
                  <a:cubicBezTo>
                    <a:pt x="1084" y="21200"/>
                    <a:pt x="2393" y="21496"/>
                    <a:pt x="5993" y="21249"/>
                  </a:cubicBezTo>
                  <a:cubicBezTo>
                    <a:pt x="9593" y="21003"/>
                    <a:pt x="15484" y="20214"/>
                    <a:pt x="21375" y="19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886213" y="2150633"/>
              <a:ext cx="275918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31" fill="norm" stroke="1" extrusionOk="0">
                  <a:moveTo>
                    <a:pt x="17042" y="0"/>
                  </a:moveTo>
                  <a:cubicBezTo>
                    <a:pt x="16218" y="3724"/>
                    <a:pt x="15393" y="7448"/>
                    <a:pt x="13992" y="10726"/>
                  </a:cubicBezTo>
                  <a:cubicBezTo>
                    <a:pt x="12590" y="14003"/>
                    <a:pt x="10612" y="16833"/>
                    <a:pt x="8880" y="18695"/>
                  </a:cubicBezTo>
                  <a:cubicBezTo>
                    <a:pt x="7149" y="20557"/>
                    <a:pt x="5665" y="21451"/>
                    <a:pt x="4263" y="21526"/>
                  </a:cubicBezTo>
                  <a:cubicBezTo>
                    <a:pt x="2862" y="21600"/>
                    <a:pt x="1543" y="20855"/>
                    <a:pt x="801" y="19068"/>
                  </a:cubicBezTo>
                  <a:cubicBezTo>
                    <a:pt x="59" y="17280"/>
                    <a:pt x="-106" y="14450"/>
                    <a:pt x="59" y="12737"/>
                  </a:cubicBezTo>
                  <a:cubicBezTo>
                    <a:pt x="224" y="11023"/>
                    <a:pt x="718" y="10428"/>
                    <a:pt x="1790" y="10130"/>
                  </a:cubicBezTo>
                  <a:cubicBezTo>
                    <a:pt x="2862" y="9832"/>
                    <a:pt x="4511" y="9832"/>
                    <a:pt x="7891" y="11396"/>
                  </a:cubicBezTo>
                  <a:cubicBezTo>
                    <a:pt x="11271" y="12960"/>
                    <a:pt x="16383" y="16088"/>
                    <a:pt x="21494" y="19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200230" y="2029983"/>
              <a:ext cx="203027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13886" y="0"/>
                  </a:moveTo>
                  <a:cubicBezTo>
                    <a:pt x="16531" y="1468"/>
                    <a:pt x="19176" y="2936"/>
                    <a:pt x="20388" y="4928"/>
                  </a:cubicBezTo>
                  <a:cubicBezTo>
                    <a:pt x="21600" y="6920"/>
                    <a:pt x="21380" y="9437"/>
                    <a:pt x="19506" y="11779"/>
                  </a:cubicBezTo>
                  <a:cubicBezTo>
                    <a:pt x="17633" y="14120"/>
                    <a:pt x="14106" y="16287"/>
                    <a:pt x="10580" y="17895"/>
                  </a:cubicBezTo>
                  <a:cubicBezTo>
                    <a:pt x="7053" y="19503"/>
                    <a:pt x="3527" y="205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203530" y="2381350"/>
              <a:ext cx="2222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0800"/>
                    <a:pt x="6994" y="0"/>
                    <a:pt x="10594" y="0"/>
                  </a:cubicBezTo>
                  <a:cubicBezTo>
                    <a:pt x="14194" y="0"/>
                    <a:pt x="1789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251065" y="2620533"/>
              <a:ext cx="263616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303" y="0"/>
                  </a:moveTo>
                  <a:cubicBezTo>
                    <a:pt x="612" y="6171"/>
                    <a:pt x="-79" y="12343"/>
                    <a:pt x="7" y="16200"/>
                  </a:cubicBezTo>
                  <a:cubicBezTo>
                    <a:pt x="94" y="20057"/>
                    <a:pt x="958" y="21600"/>
                    <a:pt x="4673" y="21600"/>
                  </a:cubicBezTo>
                  <a:cubicBezTo>
                    <a:pt x="8388" y="21600"/>
                    <a:pt x="14955" y="20057"/>
                    <a:pt x="21521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243192" y="2065054"/>
              <a:ext cx="522439" cy="61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7" fill="norm" stroke="1" extrusionOk="0">
                  <a:moveTo>
                    <a:pt x="18623" y="326"/>
                  </a:moveTo>
                  <a:cubicBezTo>
                    <a:pt x="18274" y="105"/>
                    <a:pt x="17926" y="-116"/>
                    <a:pt x="17273" y="68"/>
                  </a:cubicBezTo>
                  <a:cubicBezTo>
                    <a:pt x="16620" y="253"/>
                    <a:pt x="15662" y="842"/>
                    <a:pt x="13920" y="1727"/>
                  </a:cubicBezTo>
                  <a:cubicBezTo>
                    <a:pt x="12178" y="2612"/>
                    <a:pt x="9652" y="3791"/>
                    <a:pt x="7387" y="4897"/>
                  </a:cubicBezTo>
                  <a:cubicBezTo>
                    <a:pt x="5123" y="6003"/>
                    <a:pt x="3120" y="7035"/>
                    <a:pt x="2031" y="7735"/>
                  </a:cubicBezTo>
                  <a:cubicBezTo>
                    <a:pt x="942" y="8436"/>
                    <a:pt x="768" y="8804"/>
                    <a:pt x="855" y="9099"/>
                  </a:cubicBezTo>
                  <a:cubicBezTo>
                    <a:pt x="942" y="9394"/>
                    <a:pt x="1291" y="9615"/>
                    <a:pt x="2902" y="9799"/>
                  </a:cubicBezTo>
                  <a:cubicBezTo>
                    <a:pt x="4513" y="9984"/>
                    <a:pt x="7387" y="10131"/>
                    <a:pt x="9303" y="10389"/>
                  </a:cubicBezTo>
                  <a:cubicBezTo>
                    <a:pt x="11220" y="10647"/>
                    <a:pt x="12178" y="11016"/>
                    <a:pt x="12657" y="11384"/>
                  </a:cubicBezTo>
                  <a:cubicBezTo>
                    <a:pt x="13136" y="11753"/>
                    <a:pt x="13136" y="12122"/>
                    <a:pt x="12439" y="12859"/>
                  </a:cubicBezTo>
                  <a:cubicBezTo>
                    <a:pt x="11742" y="13596"/>
                    <a:pt x="10349" y="14702"/>
                    <a:pt x="8476" y="15844"/>
                  </a:cubicBezTo>
                  <a:cubicBezTo>
                    <a:pt x="6603" y="16987"/>
                    <a:pt x="4252" y="18167"/>
                    <a:pt x="2858" y="18904"/>
                  </a:cubicBezTo>
                  <a:cubicBezTo>
                    <a:pt x="1465" y="19641"/>
                    <a:pt x="1029" y="19936"/>
                    <a:pt x="637" y="20268"/>
                  </a:cubicBezTo>
                  <a:cubicBezTo>
                    <a:pt x="245" y="20599"/>
                    <a:pt x="-103" y="20968"/>
                    <a:pt x="28" y="21189"/>
                  </a:cubicBezTo>
                  <a:cubicBezTo>
                    <a:pt x="158" y="21410"/>
                    <a:pt x="768" y="21484"/>
                    <a:pt x="2597" y="21263"/>
                  </a:cubicBezTo>
                  <a:cubicBezTo>
                    <a:pt x="4426" y="21042"/>
                    <a:pt x="7474" y="20526"/>
                    <a:pt x="10392" y="20120"/>
                  </a:cubicBezTo>
                  <a:cubicBezTo>
                    <a:pt x="13310" y="19715"/>
                    <a:pt x="16097" y="19420"/>
                    <a:pt x="17926" y="19420"/>
                  </a:cubicBezTo>
                  <a:cubicBezTo>
                    <a:pt x="19755" y="19420"/>
                    <a:pt x="20626" y="19715"/>
                    <a:pt x="21497" y="20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289380" y="2925333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600"/>
                    <a:pt x="6171" y="7200"/>
                    <a:pt x="9771" y="10800"/>
                  </a:cubicBezTo>
                  <a:cubicBezTo>
                    <a:pt x="13371" y="14400"/>
                    <a:pt x="17486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273415" y="2830083"/>
              <a:ext cx="540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6266" y="21600"/>
                  </a:moveTo>
                  <a:cubicBezTo>
                    <a:pt x="2943" y="14400"/>
                    <a:pt x="-380" y="7200"/>
                    <a:pt x="35" y="3600"/>
                  </a:cubicBezTo>
                  <a:cubicBezTo>
                    <a:pt x="451" y="0"/>
                    <a:pt x="4605" y="0"/>
                    <a:pt x="8758" y="0"/>
                  </a:cubicBezTo>
                  <a:cubicBezTo>
                    <a:pt x="12912" y="0"/>
                    <a:pt x="17066" y="0"/>
                    <a:pt x="212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402548" y="2890590"/>
              <a:ext cx="134483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018" fill="norm" stroke="1" extrusionOk="0">
                  <a:moveTo>
                    <a:pt x="3218" y="11918"/>
                  </a:moveTo>
                  <a:cubicBezTo>
                    <a:pt x="1530" y="9218"/>
                    <a:pt x="-157" y="6518"/>
                    <a:pt x="12" y="3818"/>
                  </a:cubicBezTo>
                  <a:cubicBezTo>
                    <a:pt x="180" y="1118"/>
                    <a:pt x="2205" y="-1582"/>
                    <a:pt x="6087" y="1118"/>
                  </a:cubicBezTo>
                  <a:cubicBezTo>
                    <a:pt x="9968" y="3818"/>
                    <a:pt x="15706" y="11918"/>
                    <a:pt x="21443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435430" y="2988833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666892" y="2836433"/>
              <a:ext cx="3523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2653"/>
                    <a:pt x="-1623" y="5305"/>
                    <a:pt x="777" y="8905"/>
                  </a:cubicBezTo>
                  <a:cubicBezTo>
                    <a:pt x="3177" y="12505"/>
                    <a:pt x="11577" y="17053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327480" y="1818986"/>
              <a:ext cx="234951" cy="18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4534"/>
                  </a:moveTo>
                  <a:cubicBezTo>
                    <a:pt x="389" y="8174"/>
                    <a:pt x="778" y="11815"/>
                    <a:pt x="1168" y="13635"/>
                  </a:cubicBezTo>
                  <a:cubicBezTo>
                    <a:pt x="1557" y="15455"/>
                    <a:pt x="1946" y="15455"/>
                    <a:pt x="2043" y="13514"/>
                  </a:cubicBezTo>
                  <a:cubicBezTo>
                    <a:pt x="2141" y="11572"/>
                    <a:pt x="1946" y="7689"/>
                    <a:pt x="2141" y="5019"/>
                  </a:cubicBezTo>
                  <a:cubicBezTo>
                    <a:pt x="2335" y="2350"/>
                    <a:pt x="2919" y="893"/>
                    <a:pt x="3697" y="287"/>
                  </a:cubicBezTo>
                  <a:cubicBezTo>
                    <a:pt x="4476" y="-320"/>
                    <a:pt x="5449" y="-77"/>
                    <a:pt x="8076" y="2107"/>
                  </a:cubicBezTo>
                  <a:cubicBezTo>
                    <a:pt x="10703" y="4291"/>
                    <a:pt x="14984" y="8417"/>
                    <a:pt x="17514" y="11936"/>
                  </a:cubicBezTo>
                  <a:cubicBezTo>
                    <a:pt x="20043" y="15455"/>
                    <a:pt x="20822" y="18368"/>
                    <a:pt x="21600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7203780" y="2087133"/>
              <a:ext cx="444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276"/>
                    <a:pt x="2057" y="2552"/>
                    <a:pt x="5657" y="4876"/>
                  </a:cubicBezTo>
                  <a:cubicBezTo>
                    <a:pt x="9257" y="7200"/>
                    <a:pt x="15429" y="10572"/>
                    <a:pt x="18514" y="13534"/>
                  </a:cubicBezTo>
                  <a:cubicBezTo>
                    <a:pt x="21600" y="16496"/>
                    <a:pt x="21600" y="190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7087484" y="2111309"/>
              <a:ext cx="351247" cy="4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86" fill="norm" stroke="1" extrusionOk="0">
                  <a:moveTo>
                    <a:pt x="122" y="21186"/>
                  </a:moveTo>
                  <a:cubicBezTo>
                    <a:pt x="-8" y="16277"/>
                    <a:pt x="-137" y="11368"/>
                    <a:pt x="316" y="8422"/>
                  </a:cubicBezTo>
                  <a:cubicBezTo>
                    <a:pt x="768" y="5477"/>
                    <a:pt x="1803" y="4495"/>
                    <a:pt x="5037" y="3022"/>
                  </a:cubicBezTo>
                  <a:cubicBezTo>
                    <a:pt x="8270" y="1550"/>
                    <a:pt x="13703" y="-414"/>
                    <a:pt x="16807" y="77"/>
                  </a:cubicBezTo>
                  <a:cubicBezTo>
                    <a:pt x="19911" y="568"/>
                    <a:pt x="20687" y="3513"/>
                    <a:pt x="21463" y="6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164036" y="2557033"/>
              <a:ext cx="325495" cy="9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85" fill="norm" stroke="1" extrusionOk="0">
                  <a:moveTo>
                    <a:pt x="2616" y="7364"/>
                  </a:moveTo>
                  <a:cubicBezTo>
                    <a:pt x="1780" y="9818"/>
                    <a:pt x="944" y="12273"/>
                    <a:pt x="456" y="14727"/>
                  </a:cubicBezTo>
                  <a:cubicBezTo>
                    <a:pt x="-32" y="17182"/>
                    <a:pt x="-171" y="19636"/>
                    <a:pt x="247" y="20618"/>
                  </a:cubicBezTo>
                  <a:cubicBezTo>
                    <a:pt x="665" y="21600"/>
                    <a:pt x="1641" y="21109"/>
                    <a:pt x="4288" y="18409"/>
                  </a:cubicBezTo>
                  <a:cubicBezTo>
                    <a:pt x="6936" y="15709"/>
                    <a:pt x="11256" y="10800"/>
                    <a:pt x="14392" y="7364"/>
                  </a:cubicBezTo>
                  <a:cubicBezTo>
                    <a:pt x="17527" y="3927"/>
                    <a:pt x="19478" y="1964"/>
                    <a:pt x="214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705430" y="2089952"/>
              <a:ext cx="228601" cy="47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159"/>
                  </a:moveTo>
                  <a:cubicBezTo>
                    <a:pt x="18400" y="-32"/>
                    <a:pt x="15200" y="-223"/>
                    <a:pt x="12000" y="685"/>
                  </a:cubicBezTo>
                  <a:cubicBezTo>
                    <a:pt x="8800" y="1593"/>
                    <a:pt x="5600" y="3600"/>
                    <a:pt x="3400" y="6276"/>
                  </a:cubicBezTo>
                  <a:cubicBezTo>
                    <a:pt x="1200" y="8952"/>
                    <a:pt x="0" y="12297"/>
                    <a:pt x="0" y="14782"/>
                  </a:cubicBezTo>
                  <a:cubicBezTo>
                    <a:pt x="0" y="17267"/>
                    <a:pt x="1200" y="18892"/>
                    <a:pt x="3700" y="19848"/>
                  </a:cubicBezTo>
                  <a:cubicBezTo>
                    <a:pt x="6200" y="20804"/>
                    <a:pt x="10000" y="21090"/>
                    <a:pt x="1380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951954" y="2137933"/>
              <a:ext cx="24242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0"/>
                  </a:moveTo>
                  <a:cubicBezTo>
                    <a:pt x="472" y="472"/>
                    <a:pt x="-273" y="944"/>
                    <a:pt x="99" y="2125"/>
                  </a:cubicBezTo>
                  <a:cubicBezTo>
                    <a:pt x="472" y="3305"/>
                    <a:pt x="1961" y="5193"/>
                    <a:pt x="4475" y="7554"/>
                  </a:cubicBezTo>
                  <a:cubicBezTo>
                    <a:pt x="6989" y="9915"/>
                    <a:pt x="10527" y="12748"/>
                    <a:pt x="13506" y="15167"/>
                  </a:cubicBezTo>
                  <a:cubicBezTo>
                    <a:pt x="16486" y="17587"/>
                    <a:pt x="18906" y="19593"/>
                    <a:pt x="213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981800" y="2080783"/>
              <a:ext cx="23163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8960" y="923"/>
                    <a:pt x="16625" y="1846"/>
                    <a:pt x="13706" y="4015"/>
                  </a:cubicBezTo>
                  <a:cubicBezTo>
                    <a:pt x="10787" y="6185"/>
                    <a:pt x="7284" y="9600"/>
                    <a:pt x="4754" y="12554"/>
                  </a:cubicBezTo>
                  <a:cubicBezTo>
                    <a:pt x="2225" y="15508"/>
                    <a:pt x="668" y="18000"/>
                    <a:pt x="181" y="19431"/>
                  </a:cubicBezTo>
                  <a:cubicBezTo>
                    <a:pt x="-305" y="20862"/>
                    <a:pt x="279" y="21231"/>
                    <a:pt x="8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289630" y="2430033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350"/>
                    <a:pt x="7200" y="2700"/>
                    <a:pt x="3600" y="6300"/>
                  </a:cubicBezTo>
                  <a:cubicBezTo>
                    <a:pt x="0" y="9900"/>
                    <a:pt x="0" y="157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302330" y="231573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545366" y="2163333"/>
              <a:ext cx="23321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0272" y="0"/>
                  </a:moveTo>
                  <a:cubicBezTo>
                    <a:pt x="15213" y="2653"/>
                    <a:pt x="10154" y="5305"/>
                    <a:pt x="7137" y="6916"/>
                  </a:cubicBezTo>
                  <a:cubicBezTo>
                    <a:pt x="4121" y="8526"/>
                    <a:pt x="3148" y="9095"/>
                    <a:pt x="2175" y="9853"/>
                  </a:cubicBezTo>
                  <a:cubicBezTo>
                    <a:pt x="1202" y="10611"/>
                    <a:pt x="229" y="11558"/>
                    <a:pt x="35" y="12411"/>
                  </a:cubicBezTo>
                  <a:cubicBezTo>
                    <a:pt x="-160" y="13263"/>
                    <a:pt x="424" y="14021"/>
                    <a:pt x="2662" y="15063"/>
                  </a:cubicBezTo>
                  <a:cubicBezTo>
                    <a:pt x="4899" y="16105"/>
                    <a:pt x="8791" y="17432"/>
                    <a:pt x="12197" y="18568"/>
                  </a:cubicBezTo>
                  <a:cubicBezTo>
                    <a:pt x="15602" y="19705"/>
                    <a:pt x="18521" y="20653"/>
                    <a:pt x="2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549980" y="2455433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4" y="14400"/>
                    <a:pt x="4347" y="7200"/>
                    <a:pt x="7947" y="3600"/>
                  </a:cubicBezTo>
                  <a:cubicBezTo>
                    <a:pt x="11547" y="0"/>
                    <a:pt x="165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9055393" y="2163333"/>
              <a:ext cx="28833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9743" y="3673"/>
                    <a:pt x="18008" y="7347"/>
                    <a:pt x="15643" y="10359"/>
                  </a:cubicBezTo>
                  <a:cubicBezTo>
                    <a:pt x="13278" y="13371"/>
                    <a:pt x="10283" y="15722"/>
                    <a:pt x="8391" y="16971"/>
                  </a:cubicBezTo>
                  <a:cubicBezTo>
                    <a:pt x="6499" y="18220"/>
                    <a:pt x="5711" y="18367"/>
                    <a:pt x="4765" y="18441"/>
                  </a:cubicBezTo>
                  <a:cubicBezTo>
                    <a:pt x="3819" y="18514"/>
                    <a:pt x="2715" y="18514"/>
                    <a:pt x="1927" y="18073"/>
                  </a:cubicBezTo>
                  <a:cubicBezTo>
                    <a:pt x="1138" y="17633"/>
                    <a:pt x="665" y="16751"/>
                    <a:pt x="350" y="15796"/>
                  </a:cubicBezTo>
                  <a:cubicBezTo>
                    <a:pt x="35" y="14841"/>
                    <a:pt x="-123" y="13812"/>
                    <a:pt x="113" y="13004"/>
                  </a:cubicBezTo>
                  <a:cubicBezTo>
                    <a:pt x="350" y="12196"/>
                    <a:pt x="981" y="11608"/>
                    <a:pt x="2084" y="11535"/>
                  </a:cubicBezTo>
                  <a:cubicBezTo>
                    <a:pt x="3188" y="11461"/>
                    <a:pt x="4765" y="11902"/>
                    <a:pt x="7208" y="13445"/>
                  </a:cubicBezTo>
                  <a:cubicBezTo>
                    <a:pt x="9652" y="14988"/>
                    <a:pt x="12963" y="17633"/>
                    <a:pt x="15013" y="19176"/>
                  </a:cubicBezTo>
                  <a:cubicBezTo>
                    <a:pt x="17062" y="20718"/>
                    <a:pt x="17851" y="21159"/>
                    <a:pt x="186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337380" y="2023633"/>
              <a:ext cx="186642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13680" y="0"/>
                  </a:moveTo>
                  <a:cubicBezTo>
                    <a:pt x="15840" y="504"/>
                    <a:pt x="18000" y="1008"/>
                    <a:pt x="19440" y="2520"/>
                  </a:cubicBezTo>
                  <a:cubicBezTo>
                    <a:pt x="20880" y="4032"/>
                    <a:pt x="21600" y="6552"/>
                    <a:pt x="20880" y="9144"/>
                  </a:cubicBezTo>
                  <a:cubicBezTo>
                    <a:pt x="20160" y="11736"/>
                    <a:pt x="18000" y="14400"/>
                    <a:pt x="14280" y="16488"/>
                  </a:cubicBezTo>
                  <a:cubicBezTo>
                    <a:pt x="10560" y="18576"/>
                    <a:pt x="5280" y="20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374480" y="4164599"/>
              <a:ext cx="433025" cy="58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26" fill="norm" stroke="1" extrusionOk="0">
                  <a:moveTo>
                    <a:pt x="0" y="5344"/>
                  </a:moveTo>
                  <a:cubicBezTo>
                    <a:pt x="632" y="8073"/>
                    <a:pt x="1264" y="10802"/>
                    <a:pt x="1739" y="13375"/>
                  </a:cubicBezTo>
                  <a:cubicBezTo>
                    <a:pt x="2213" y="15949"/>
                    <a:pt x="2529" y="18366"/>
                    <a:pt x="2740" y="19769"/>
                  </a:cubicBezTo>
                  <a:cubicBezTo>
                    <a:pt x="2950" y="21173"/>
                    <a:pt x="3056" y="21563"/>
                    <a:pt x="3108" y="21524"/>
                  </a:cubicBezTo>
                  <a:cubicBezTo>
                    <a:pt x="3161" y="21485"/>
                    <a:pt x="3161" y="21017"/>
                    <a:pt x="3056" y="19575"/>
                  </a:cubicBezTo>
                  <a:cubicBezTo>
                    <a:pt x="2950" y="18132"/>
                    <a:pt x="2740" y="15715"/>
                    <a:pt x="2581" y="13024"/>
                  </a:cubicBezTo>
                  <a:cubicBezTo>
                    <a:pt x="2423" y="10334"/>
                    <a:pt x="2318" y="7371"/>
                    <a:pt x="2318" y="5305"/>
                  </a:cubicBezTo>
                  <a:cubicBezTo>
                    <a:pt x="2318" y="3238"/>
                    <a:pt x="2423" y="2068"/>
                    <a:pt x="2740" y="1367"/>
                  </a:cubicBezTo>
                  <a:cubicBezTo>
                    <a:pt x="3056" y="665"/>
                    <a:pt x="3582" y="431"/>
                    <a:pt x="4425" y="821"/>
                  </a:cubicBezTo>
                  <a:cubicBezTo>
                    <a:pt x="5268" y="1211"/>
                    <a:pt x="6427" y="2224"/>
                    <a:pt x="7797" y="3901"/>
                  </a:cubicBezTo>
                  <a:cubicBezTo>
                    <a:pt x="9167" y="5577"/>
                    <a:pt x="10747" y="7917"/>
                    <a:pt x="12328" y="10295"/>
                  </a:cubicBezTo>
                  <a:cubicBezTo>
                    <a:pt x="13908" y="12673"/>
                    <a:pt x="15489" y="15091"/>
                    <a:pt x="16542" y="16455"/>
                  </a:cubicBezTo>
                  <a:cubicBezTo>
                    <a:pt x="17596" y="17820"/>
                    <a:pt x="18123" y="18132"/>
                    <a:pt x="18755" y="18327"/>
                  </a:cubicBezTo>
                  <a:cubicBezTo>
                    <a:pt x="19387" y="18522"/>
                    <a:pt x="20125" y="18600"/>
                    <a:pt x="20652" y="17781"/>
                  </a:cubicBezTo>
                  <a:cubicBezTo>
                    <a:pt x="21179" y="16962"/>
                    <a:pt x="21495" y="15247"/>
                    <a:pt x="21547" y="12985"/>
                  </a:cubicBezTo>
                  <a:cubicBezTo>
                    <a:pt x="21600" y="10724"/>
                    <a:pt x="21389" y="7917"/>
                    <a:pt x="21231" y="5928"/>
                  </a:cubicBezTo>
                  <a:cubicBezTo>
                    <a:pt x="21073" y="3940"/>
                    <a:pt x="20968" y="2770"/>
                    <a:pt x="20757" y="1795"/>
                  </a:cubicBezTo>
                  <a:cubicBezTo>
                    <a:pt x="20546" y="821"/>
                    <a:pt x="20230" y="41"/>
                    <a:pt x="20178" y="2"/>
                  </a:cubicBezTo>
                  <a:cubicBezTo>
                    <a:pt x="20125" y="-37"/>
                    <a:pt x="20336" y="665"/>
                    <a:pt x="20546" y="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123507" y="4392183"/>
              <a:ext cx="48922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850" y="21600"/>
                  </a:moveTo>
                  <a:cubicBezTo>
                    <a:pt x="385" y="20267"/>
                    <a:pt x="-81" y="18933"/>
                    <a:pt x="12" y="15733"/>
                  </a:cubicBezTo>
                  <a:cubicBezTo>
                    <a:pt x="105" y="12533"/>
                    <a:pt x="757" y="7467"/>
                    <a:pt x="1548" y="4933"/>
                  </a:cubicBezTo>
                  <a:cubicBezTo>
                    <a:pt x="2340" y="2400"/>
                    <a:pt x="3271" y="2400"/>
                    <a:pt x="4760" y="4800"/>
                  </a:cubicBezTo>
                  <a:cubicBezTo>
                    <a:pt x="6250" y="7200"/>
                    <a:pt x="8298" y="12000"/>
                    <a:pt x="10253" y="14800"/>
                  </a:cubicBezTo>
                  <a:cubicBezTo>
                    <a:pt x="12209" y="17600"/>
                    <a:pt x="14071" y="18400"/>
                    <a:pt x="15560" y="16533"/>
                  </a:cubicBezTo>
                  <a:cubicBezTo>
                    <a:pt x="17050" y="14667"/>
                    <a:pt x="18167" y="10133"/>
                    <a:pt x="19098" y="6933"/>
                  </a:cubicBezTo>
                  <a:cubicBezTo>
                    <a:pt x="20029" y="3733"/>
                    <a:pt x="20774" y="1867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851722" y="4053391"/>
              <a:ext cx="187794" cy="54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10" fill="norm" stroke="1" extrusionOk="0">
                  <a:moveTo>
                    <a:pt x="3073" y="10805"/>
                  </a:moveTo>
                  <a:cubicBezTo>
                    <a:pt x="1899" y="10639"/>
                    <a:pt x="725" y="10473"/>
                    <a:pt x="256" y="10764"/>
                  </a:cubicBezTo>
                  <a:cubicBezTo>
                    <a:pt x="-214" y="11054"/>
                    <a:pt x="21" y="11802"/>
                    <a:pt x="490" y="13297"/>
                  </a:cubicBezTo>
                  <a:cubicBezTo>
                    <a:pt x="960" y="14793"/>
                    <a:pt x="1664" y="17036"/>
                    <a:pt x="2369" y="18656"/>
                  </a:cubicBezTo>
                  <a:cubicBezTo>
                    <a:pt x="3073" y="20276"/>
                    <a:pt x="3777" y="21273"/>
                    <a:pt x="4129" y="21397"/>
                  </a:cubicBezTo>
                  <a:cubicBezTo>
                    <a:pt x="4482" y="21522"/>
                    <a:pt x="4482" y="20774"/>
                    <a:pt x="4012" y="18864"/>
                  </a:cubicBezTo>
                  <a:cubicBezTo>
                    <a:pt x="3543" y="16953"/>
                    <a:pt x="2603" y="13879"/>
                    <a:pt x="1899" y="11096"/>
                  </a:cubicBezTo>
                  <a:cubicBezTo>
                    <a:pt x="1195" y="8313"/>
                    <a:pt x="725" y="5820"/>
                    <a:pt x="608" y="4159"/>
                  </a:cubicBezTo>
                  <a:cubicBezTo>
                    <a:pt x="490" y="2497"/>
                    <a:pt x="725" y="1667"/>
                    <a:pt x="1195" y="1085"/>
                  </a:cubicBezTo>
                  <a:cubicBezTo>
                    <a:pt x="1664" y="504"/>
                    <a:pt x="2369" y="171"/>
                    <a:pt x="4364" y="47"/>
                  </a:cubicBezTo>
                  <a:cubicBezTo>
                    <a:pt x="6360" y="-78"/>
                    <a:pt x="9647" y="5"/>
                    <a:pt x="12347" y="836"/>
                  </a:cubicBezTo>
                  <a:cubicBezTo>
                    <a:pt x="15047" y="1667"/>
                    <a:pt x="17160" y="3245"/>
                    <a:pt x="17395" y="4865"/>
                  </a:cubicBezTo>
                  <a:cubicBezTo>
                    <a:pt x="17629" y="6485"/>
                    <a:pt x="15986" y="8147"/>
                    <a:pt x="14695" y="9144"/>
                  </a:cubicBezTo>
                  <a:cubicBezTo>
                    <a:pt x="13403" y="10140"/>
                    <a:pt x="12464" y="10473"/>
                    <a:pt x="11408" y="10805"/>
                  </a:cubicBezTo>
                  <a:cubicBezTo>
                    <a:pt x="10351" y="11137"/>
                    <a:pt x="9177" y="11470"/>
                    <a:pt x="9529" y="11844"/>
                  </a:cubicBezTo>
                  <a:cubicBezTo>
                    <a:pt x="9882" y="12217"/>
                    <a:pt x="11760" y="12633"/>
                    <a:pt x="14108" y="13464"/>
                  </a:cubicBezTo>
                  <a:cubicBezTo>
                    <a:pt x="16456" y="14294"/>
                    <a:pt x="19273" y="15540"/>
                    <a:pt x="20329" y="16745"/>
                  </a:cubicBezTo>
                  <a:cubicBezTo>
                    <a:pt x="21386" y="17950"/>
                    <a:pt x="20682" y="19113"/>
                    <a:pt x="19038" y="19902"/>
                  </a:cubicBezTo>
                  <a:cubicBezTo>
                    <a:pt x="17395" y="20691"/>
                    <a:pt x="14812" y="21107"/>
                    <a:pt x="11995" y="20940"/>
                  </a:cubicBezTo>
                  <a:cubicBezTo>
                    <a:pt x="9177" y="20774"/>
                    <a:pt x="6125" y="20027"/>
                    <a:pt x="4716" y="19362"/>
                  </a:cubicBezTo>
                  <a:cubicBezTo>
                    <a:pt x="3308" y="18697"/>
                    <a:pt x="3543" y="18116"/>
                    <a:pt x="3777" y="17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177880" y="4373133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171530" y="4258833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317580" y="4298160"/>
              <a:ext cx="173567" cy="23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95" fill="norm" stroke="1" extrusionOk="0">
                  <a:moveTo>
                    <a:pt x="1561" y="1045"/>
                  </a:moveTo>
                  <a:cubicBezTo>
                    <a:pt x="1041" y="5288"/>
                    <a:pt x="520" y="9531"/>
                    <a:pt x="260" y="12134"/>
                  </a:cubicBezTo>
                  <a:cubicBezTo>
                    <a:pt x="0" y="14738"/>
                    <a:pt x="0" y="15702"/>
                    <a:pt x="0" y="16666"/>
                  </a:cubicBezTo>
                  <a:cubicBezTo>
                    <a:pt x="0" y="17631"/>
                    <a:pt x="0" y="18595"/>
                    <a:pt x="130" y="18499"/>
                  </a:cubicBezTo>
                  <a:cubicBezTo>
                    <a:pt x="260" y="18402"/>
                    <a:pt x="520" y="17245"/>
                    <a:pt x="1952" y="14256"/>
                  </a:cubicBezTo>
                  <a:cubicBezTo>
                    <a:pt x="3383" y="11266"/>
                    <a:pt x="5986" y="6445"/>
                    <a:pt x="8588" y="3552"/>
                  </a:cubicBezTo>
                  <a:cubicBezTo>
                    <a:pt x="11190" y="659"/>
                    <a:pt x="13793" y="-305"/>
                    <a:pt x="16005" y="81"/>
                  </a:cubicBezTo>
                  <a:cubicBezTo>
                    <a:pt x="18217" y="466"/>
                    <a:pt x="20039" y="2202"/>
                    <a:pt x="20819" y="5963"/>
                  </a:cubicBezTo>
                  <a:cubicBezTo>
                    <a:pt x="21600" y="9724"/>
                    <a:pt x="21340" y="15509"/>
                    <a:pt x="21080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899519" y="4004833"/>
              <a:ext cx="281662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6131" y="411"/>
                  </a:moveTo>
                  <a:cubicBezTo>
                    <a:pt x="15486" y="206"/>
                    <a:pt x="14841" y="0"/>
                    <a:pt x="14116" y="0"/>
                  </a:cubicBezTo>
                  <a:cubicBezTo>
                    <a:pt x="13390" y="0"/>
                    <a:pt x="12584" y="206"/>
                    <a:pt x="10892" y="1200"/>
                  </a:cubicBezTo>
                  <a:cubicBezTo>
                    <a:pt x="9199" y="2194"/>
                    <a:pt x="6620" y="3977"/>
                    <a:pt x="4363" y="6000"/>
                  </a:cubicBezTo>
                  <a:cubicBezTo>
                    <a:pt x="2107" y="8023"/>
                    <a:pt x="172" y="10286"/>
                    <a:pt x="11" y="12171"/>
                  </a:cubicBezTo>
                  <a:cubicBezTo>
                    <a:pt x="-150" y="14057"/>
                    <a:pt x="1462" y="15566"/>
                    <a:pt x="4766" y="16971"/>
                  </a:cubicBezTo>
                  <a:cubicBezTo>
                    <a:pt x="8071" y="18377"/>
                    <a:pt x="13068" y="19680"/>
                    <a:pt x="16131" y="20434"/>
                  </a:cubicBezTo>
                  <a:cubicBezTo>
                    <a:pt x="19193" y="21189"/>
                    <a:pt x="20322" y="21394"/>
                    <a:pt x="21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616280" y="4080933"/>
              <a:ext cx="259665" cy="57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47" fill="norm" stroke="1" extrusionOk="0">
                  <a:moveTo>
                    <a:pt x="0" y="475"/>
                  </a:moveTo>
                  <a:cubicBezTo>
                    <a:pt x="1543" y="161"/>
                    <a:pt x="3086" y="-153"/>
                    <a:pt x="5486" y="83"/>
                  </a:cubicBezTo>
                  <a:cubicBezTo>
                    <a:pt x="7886" y="318"/>
                    <a:pt x="11143" y="1104"/>
                    <a:pt x="14143" y="2714"/>
                  </a:cubicBezTo>
                  <a:cubicBezTo>
                    <a:pt x="17143" y="4324"/>
                    <a:pt x="19886" y="6759"/>
                    <a:pt x="20743" y="8919"/>
                  </a:cubicBezTo>
                  <a:cubicBezTo>
                    <a:pt x="21600" y="11079"/>
                    <a:pt x="20571" y="12964"/>
                    <a:pt x="17229" y="15006"/>
                  </a:cubicBezTo>
                  <a:cubicBezTo>
                    <a:pt x="13886" y="17048"/>
                    <a:pt x="8229" y="19248"/>
                    <a:pt x="2571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254998" y="4239635"/>
              <a:ext cx="233375" cy="30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14" fill="norm" stroke="1" extrusionOk="0">
                  <a:moveTo>
                    <a:pt x="215" y="6667"/>
                  </a:moveTo>
                  <a:cubicBezTo>
                    <a:pt x="215" y="10514"/>
                    <a:pt x="215" y="14361"/>
                    <a:pt x="215" y="16950"/>
                  </a:cubicBezTo>
                  <a:cubicBezTo>
                    <a:pt x="215" y="19539"/>
                    <a:pt x="215" y="20870"/>
                    <a:pt x="120" y="21092"/>
                  </a:cubicBezTo>
                  <a:cubicBezTo>
                    <a:pt x="24" y="21314"/>
                    <a:pt x="-167" y="20426"/>
                    <a:pt x="311" y="17615"/>
                  </a:cubicBezTo>
                  <a:cubicBezTo>
                    <a:pt x="789" y="14804"/>
                    <a:pt x="1936" y="10070"/>
                    <a:pt x="3560" y="6815"/>
                  </a:cubicBezTo>
                  <a:cubicBezTo>
                    <a:pt x="5185" y="3561"/>
                    <a:pt x="7288" y="1785"/>
                    <a:pt x="9486" y="824"/>
                  </a:cubicBezTo>
                  <a:cubicBezTo>
                    <a:pt x="11684" y="-138"/>
                    <a:pt x="13978" y="-286"/>
                    <a:pt x="16081" y="528"/>
                  </a:cubicBezTo>
                  <a:cubicBezTo>
                    <a:pt x="18183" y="1341"/>
                    <a:pt x="20095" y="3117"/>
                    <a:pt x="20764" y="6298"/>
                  </a:cubicBezTo>
                  <a:cubicBezTo>
                    <a:pt x="21433" y="9478"/>
                    <a:pt x="20860" y="14065"/>
                    <a:pt x="20573" y="16802"/>
                  </a:cubicBezTo>
                  <a:cubicBezTo>
                    <a:pt x="20286" y="19539"/>
                    <a:pt x="20286" y="20426"/>
                    <a:pt x="20286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600280" y="4608083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906022" y="4214383"/>
              <a:ext cx="4985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0"/>
                  </a:moveTo>
                  <a:cubicBezTo>
                    <a:pt x="16699" y="3527"/>
                    <a:pt x="12199" y="7053"/>
                    <a:pt x="8149" y="10359"/>
                  </a:cubicBezTo>
                  <a:cubicBezTo>
                    <a:pt x="4099" y="13665"/>
                    <a:pt x="499" y="16751"/>
                    <a:pt x="49" y="18588"/>
                  </a:cubicBezTo>
                  <a:cubicBezTo>
                    <a:pt x="-401" y="20424"/>
                    <a:pt x="2299" y="21012"/>
                    <a:pt x="49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914515" y="4112783"/>
              <a:ext cx="28266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216" y="21600"/>
                  </a:moveTo>
                  <a:cubicBezTo>
                    <a:pt x="571" y="19886"/>
                    <a:pt x="-74" y="18171"/>
                    <a:pt x="7" y="16629"/>
                  </a:cubicBezTo>
                  <a:cubicBezTo>
                    <a:pt x="87" y="15086"/>
                    <a:pt x="893" y="13714"/>
                    <a:pt x="4036" y="11143"/>
                  </a:cubicBezTo>
                  <a:cubicBezTo>
                    <a:pt x="7180" y="8571"/>
                    <a:pt x="12660" y="4800"/>
                    <a:pt x="15965" y="2743"/>
                  </a:cubicBezTo>
                  <a:cubicBezTo>
                    <a:pt x="19269" y="686"/>
                    <a:pt x="20398" y="343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936830" y="430328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200"/>
                    <a:pt x="10800" y="16800"/>
                    <a:pt x="14400" y="13200"/>
                  </a:cubicBezTo>
                  <a:cubicBezTo>
                    <a:pt x="18000" y="9600"/>
                    <a:pt x="198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006680" y="4430283"/>
              <a:ext cx="127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032080" y="4398533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4800"/>
                    <a:pt x="11400" y="9600"/>
                    <a:pt x="7800" y="13200"/>
                  </a:cubicBezTo>
                  <a:cubicBezTo>
                    <a:pt x="4200" y="16800"/>
                    <a:pt x="21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225472" y="4220733"/>
              <a:ext cx="14950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6990" y="1260"/>
                    <a:pt x="12790" y="2520"/>
                    <a:pt x="9190" y="4860"/>
                  </a:cubicBezTo>
                  <a:cubicBezTo>
                    <a:pt x="5590" y="7200"/>
                    <a:pt x="2590" y="10620"/>
                    <a:pt x="1090" y="13230"/>
                  </a:cubicBezTo>
                  <a:cubicBezTo>
                    <a:pt x="-410" y="15840"/>
                    <a:pt x="-410" y="17640"/>
                    <a:pt x="1390" y="18900"/>
                  </a:cubicBezTo>
                  <a:cubicBezTo>
                    <a:pt x="3190" y="20160"/>
                    <a:pt x="6790" y="20880"/>
                    <a:pt x="103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5343655" y="4250883"/>
              <a:ext cx="196426" cy="1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17" fill="norm" stroke="1" extrusionOk="0">
                  <a:moveTo>
                    <a:pt x="21553" y="172"/>
                  </a:moveTo>
                  <a:cubicBezTo>
                    <a:pt x="20392" y="-56"/>
                    <a:pt x="19230" y="-283"/>
                    <a:pt x="17721" y="1081"/>
                  </a:cubicBezTo>
                  <a:cubicBezTo>
                    <a:pt x="16211" y="2445"/>
                    <a:pt x="14353" y="5401"/>
                    <a:pt x="12263" y="8584"/>
                  </a:cubicBezTo>
                  <a:cubicBezTo>
                    <a:pt x="10172" y="11768"/>
                    <a:pt x="7850" y="15178"/>
                    <a:pt x="6108" y="17111"/>
                  </a:cubicBezTo>
                  <a:cubicBezTo>
                    <a:pt x="4366" y="19043"/>
                    <a:pt x="3205" y="19498"/>
                    <a:pt x="2276" y="19271"/>
                  </a:cubicBezTo>
                  <a:cubicBezTo>
                    <a:pt x="1347" y="19043"/>
                    <a:pt x="650" y="18134"/>
                    <a:pt x="301" y="16770"/>
                  </a:cubicBezTo>
                  <a:cubicBezTo>
                    <a:pt x="-47" y="15405"/>
                    <a:pt x="-47" y="13586"/>
                    <a:pt x="69" y="12109"/>
                  </a:cubicBezTo>
                  <a:cubicBezTo>
                    <a:pt x="185" y="10631"/>
                    <a:pt x="418" y="9494"/>
                    <a:pt x="1114" y="8925"/>
                  </a:cubicBezTo>
                  <a:cubicBezTo>
                    <a:pt x="1811" y="8357"/>
                    <a:pt x="2972" y="8357"/>
                    <a:pt x="4714" y="8698"/>
                  </a:cubicBezTo>
                  <a:cubicBezTo>
                    <a:pt x="6456" y="9039"/>
                    <a:pt x="8779" y="9721"/>
                    <a:pt x="11218" y="11881"/>
                  </a:cubicBezTo>
                  <a:cubicBezTo>
                    <a:pt x="13656" y="14041"/>
                    <a:pt x="16211" y="17679"/>
                    <a:pt x="18766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546430" y="4184964"/>
              <a:ext cx="110438" cy="35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61" fill="norm" stroke="1" extrusionOk="0">
                  <a:moveTo>
                    <a:pt x="13449" y="619"/>
                  </a:moveTo>
                  <a:cubicBezTo>
                    <a:pt x="15894" y="240"/>
                    <a:pt x="18340" y="-139"/>
                    <a:pt x="19766" y="50"/>
                  </a:cubicBezTo>
                  <a:cubicBezTo>
                    <a:pt x="21192" y="240"/>
                    <a:pt x="21600" y="998"/>
                    <a:pt x="20989" y="3145"/>
                  </a:cubicBezTo>
                  <a:cubicBezTo>
                    <a:pt x="20377" y="5293"/>
                    <a:pt x="18747" y="8829"/>
                    <a:pt x="15079" y="12114"/>
                  </a:cubicBezTo>
                  <a:cubicBezTo>
                    <a:pt x="11411" y="15398"/>
                    <a:pt x="5706" y="18429"/>
                    <a:pt x="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0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6130" y="4836683"/>
              <a:ext cx="8020051" cy="577851"/>
            </a:xfrm>
            <a:prstGeom prst="rect">
              <a:avLst/>
            </a:prstGeom>
            <a:effectLst/>
          </p:spPr>
        </p:pic>
        <p:pic>
          <p:nvPicPr>
            <p:cNvPr id="170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333847" y="5638900"/>
              <a:ext cx="370834" cy="570595"/>
            </a:xfrm>
            <a:prstGeom prst="rect">
              <a:avLst/>
            </a:prstGeom>
            <a:effectLst/>
          </p:spPr>
        </p:pic>
        <p:pic>
          <p:nvPicPr>
            <p:cNvPr id="170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349080" y="5903483"/>
              <a:ext cx="400051" cy="120651"/>
            </a:xfrm>
            <a:prstGeom prst="rect">
              <a:avLst/>
            </a:prstGeom>
            <a:effectLst/>
          </p:spPr>
        </p:pic>
        <p:pic>
          <p:nvPicPr>
            <p:cNvPr id="171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94521" y="5621054"/>
              <a:ext cx="386410" cy="562345"/>
            </a:xfrm>
            <a:prstGeom prst="rect">
              <a:avLst/>
            </a:prstGeom>
            <a:effectLst/>
          </p:spPr>
        </p:pic>
        <p:pic>
          <p:nvPicPr>
            <p:cNvPr id="171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149974" y="5744733"/>
              <a:ext cx="284251" cy="355870"/>
            </a:xfrm>
            <a:prstGeom prst="rect">
              <a:avLst/>
            </a:prstGeom>
            <a:effectLst/>
          </p:spPr>
        </p:pic>
        <p:pic>
          <p:nvPicPr>
            <p:cNvPr id="171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439163" y="5561053"/>
              <a:ext cx="350188" cy="594314"/>
            </a:xfrm>
            <a:prstGeom prst="rect">
              <a:avLst/>
            </a:prstGeom>
            <a:effectLst/>
          </p:spPr>
        </p:pic>
        <p:pic>
          <p:nvPicPr>
            <p:cNvPr id="171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069930" y="5809942"/>
              <a:ext cx="419101" cy="74492"/>
            </a:xfrm>
            <a:prstGeom prst="rect">
              <a:avLst/>
            </a:prstGeom>
            <a:effectLst/>
          </p:spPr>
        </p:pic>
        <p:pic>
          <p:nvPicPr>
            <p:cNvPr id="171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222330" y="5992383"/>
              <a:ext cx="317501" cy="57151"/>
            </a:xfrm>
            <a:prstGeom prst="rect">
              <a:avLst/>
            </a:prstGeom>
            <a:effectLst/>
          </p:spPr>
        </p:pic>
        <p:pic>
          <p:nvPicPr>
            <p:cNvPr id="172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145973" y="5723457"/>
              <a:ext cx="238408" cy="364177"/>
            </a:xfrm>
            <a:prstGeom prst="rect">
              <a:avLst/>
            </a:prstGeom>
            <a:effectLst/>
          </p:spPr>
        </p:pic>
        <p:pic>
          <p:nvPicPr>
            <p:cNvPr id="1722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536780" y="593523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72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924130" y="5642007"/>
              <a:ext cx="95251" cy="521827"/>
            </a:xfrm>
            <a:prstGeom prst="rect">
              <a:avLst/>
            </a:prstGeom>
            <a:effectLst/>
          </p:spPr>
        </p:pic>
        <p:pic>
          <p:nvPicPr>
            <p:cNvPr id="172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905080" y="5573283"/>
              <a:ext cx="412751" cy="228601"/>
            </a:xfrm>
            <a:prstGeom prst="rect">
              <a:avLst/>
            </a:prstGeom>
            <a:effectLst/>
          </p:spPr>
        </p:pic>
        <p:pic>
          <p:nvPicPr>
            <p:cNvPr id="172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886030" y="5846333"/>
              <a:ext cx="311151" cy="47445"/>
            </a:xfrm>
            <a:prstGeom prst="rect">
              <a:avLst/>
            </a:prstGeom>
            <a:effectLst/>
          </p:spPr>
        </p:pic>
        <p:pic>
          <p:nvPicPr>
            <p:cNvPr id="173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159080" y="5960633"/>
              <a:ext cx="184151" cy="127001"/>
            </a:xfrm>
            <a:prstGeom prst="rect">
              <a:avLst/>
            </a:prstGeom>
            <a:effectLst/>
          </p:spPr>
        </p:pic>
        <p:pic>
          <p:nvPicPr>
            <p:cNvPr id="173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171780" y="5924268"/>
              <a:ext cx="247651" cy="284016"/>
            </a:xfrm>
            <a:prstGeom prst="rect">
              <a:avLst/>
            </a:prstGeom>
            <a:effectLst/>
          </p:spPr>
        </p:pic>
        <p:pic>
          <p:nvPicPr>
            <p:cNvPr id="173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426410" y="5705063"/>
              <a:ext cx="240671" cy="312721"/>
            </a:xfrm>
            <a:prstGeom prst="rect">
              <a:avLst/>
            </a:prstGeom>
            <a:effectLst/>
          </p:spPr>
        </p:pic>
        <p:pic>
          <p:nvPicPr>
            <p:cNvPr id="173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645827" y="5712983"/>
              <a:ext cx="268904" cy="233301"/>
            </a:xfrm>
            <a:prstGeom prst="rect">
              <a:avLst/>
            </a:prstGeom>
            <a:effectLst/>
          </p:spPr>
        </p:pic>
        <p:pic>
          <p:nvPicPr>
            <p:cNvPr id="173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978230" y="5631385"/>
              <a:ext cx="197944" cy="462599"/>
            </a:xfrm>
            <a:prstGeom prst="rect">
              <a:avLst/>
            </a:prstGeom>
            <a:effectLst/>
          </p:spPr>
        </p:pic>
        <p:pic>
          <p:nvPicPr>
            <p:cNvPr id="174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54813" y="3033283"/>
              <a:ext cx="3305246" cy="276045"/>
            </a:xfrm>
            <a:prstGeom prst="rect">
              <a:avLst/>
            </a:prstGeom>
            <a:effectLst/>
          </p:spPr>
        </p:pic>
        <p:pic>
          <p:nvPicPr>
            <p:cNvPr id="174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-12700" y="3250594"/>
              <a:ext cx="2047581" cy="3466837"/>
            </a:xfrm>
            <a:prstGeom prst="rect">
              <a:avLst/>
            </a:prstGeom>
            <a:effectLst/>
          </p:spPr>
        </p:pic>
        <p:pic>
          <p:nvPicPr>
            <p:cNvPr id="174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381193" y="6909035"/>
              <a:ext cx="323488" cy="551722"/>
            </a:xfrm>
            <a:prstGeom prst="rect">
              <a:avLst/>
            </a:prstGeom>
            <a:effectLst/>
          </p:spPr>
        </p:pic>
        <p:pic>
          <p:nvPicPr>
            <p:cNvPr id="174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374480" y="7217933"/>
              <a:ext cx="241301" cy="107951"/>
            </a:xfrm>
            <a:prstGeom prst="rect">
              <a:avLst/>
            </a:prstGeom>
            <a:effectLst/>
          </p:spPr>
        </p:pic>
        <p:pic>
          <p:nvPicPr>
            <p:cNvPr id="174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854963" y="6855711"/>
              <a:ext cx="300568" cy="529575"/>
            </a:xfrm>
            <a:prstGeom prst="rect">
              <a:avLst/>
            </a:prstGeom>
            <a:effectLst/>
          </p:spPr>
        </p:pic>
        <p:pic>
          <p:nvPicPr>
            <p:cNvPr id="175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168230" y="7082268"/>
              <a:ext cx="171451" cy="243616"/>
            </a:xfrm>
            <a:prstGeom prst="rect">
              <a:avLst/>
            </a:prstGeom>
            <a:effectLst/>
          </p:spPr>
        </p:pic>
        <p:pic>
          <p:nvPicPr>
            <p:cNvPr id="1752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441280" y="7192533"/>
              <a:ext cx="69851" cy="38101"/>
            </a:xfrm>
            <a:prstGeom prst="rect">
              <a:avLst/>
            </a:prstGeom>
            <a:effectLst/>
          </p:spPr>
        </p:pic>
        <p:pic>
          <p:nvPicPr>
            <p:cNvPr id="175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803230" y="6906783"/>
              <a:ext cx="31751" cy="425451"/>
            </a:xfrm>
            <a:prstGeom prst="rect">
              <a:avLst/>
            </a:prstGeom>
            <a:effectLst/>
          </p:spPr>
        </p:pic>
        <p:pic>
          <p:nvPicPr>
            <p:cNvPr id="175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757234" y="6887733"/>
              <a:ext cx="299997" cy="158751"/>
            </a:xfrm>
            <a:prstGeom prst="rect">
              <a:avLst/>
            </a:prstGeom>
            <a:effectLst/>
          </p:spPr>
        </p:pic>
        <p:pic>
          <p:nvPicPr>
            <p:cNvPr id="175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765130" y="7101516"/>
              <a:ext cx="260351" cy="33868"/>
            </a:xfrm>
            <a:prstGeom prst="rect">
              <a:avLst/>
            </a:prstGeom>
            <a:effectLst/>
          </p:spPr>
        </p:pic>
        <p:pic>
          <p:nvPicPr>
            <p:cNvPr id="1760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993730" y="7205233"/>
              <a:ext cx="133351" cy="127001"/>
            </a:xfrm>
            <a:prstGeom prst="rect">
              <a:avLst/>
            </a:prstGeom>
            <a:effectLst/>
          </p:spPr>
        </p:pic>
        <p:pic>
          <p:nvPicPr>
            <p:cNvPr id="1762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993730" y="7243333"/>
              <a:ext cx="158751" cy="133351"/>
            </a:xfrm>
            <a:prstGeom prst="rect">
              <a:avLst/>
            </a:prstGeom>
            <a:effectLst/>
          </p:spPr>
        </p:pic>
        <p:pic>
          <p:nvPicPr>
            <p:cNvPr id="176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825775" y="6633925"/>
              <a:ext cx="231456" cy="175719"/>
            </a:xfrm>
            <a:prstGeom prst="rect">
              <a:avLst/>
            </a:prstGeom>
            <a:effectLst/>
          </p:spPr>
        </p:pic>
        <p:pic>
          <p:nvPicPr>
            <p:cNvPr id="176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294583" y="6890198"/>
              <a:ext cx="213498" cy="354118"/>
            </a:xfrm>
            <a:prstGeom prst="rect">
              <a:avLst/>
            </a:prstGeom>
            <a:effectLst/>
          </p:spPr>
        </p:pic>
        <p:pic>
          <p:nvPicPr>
            <p:cNvPr id="176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419974" y="6989333"/>
              <a:ext cx="265907" cy="225162"/>
            </a:xfrm>
            <a:prstGeom prst="rect">
              <a:avLst/>
            </a:prstGeom>
            <a:effectLst/>
          </p:spPr>
        </p:pic>
        <p:pic>
          <p:nvPicPr>
            <p:cNvPr id="177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762080" y="6925833"/>
              <a:ext cx="99035" cy="317501"/>
            </a:xfrm>
            <a:prstGeom prst="rect">
              <a:avLst/>
            </a:prstGeom>
            <a:effectLst/>
          </p:spPr>
        </p:pic>
        <p:pic>
          <p:nvPicPr>
            <p:cNvPr id="177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793830" y="6837845"/>
              <a:ext cx="290146" cy="583289"/>
            </a:xfrm>
            <a:prstGeom prst="rect">
              <a:avLst/>
            </a:prstGeom>
            <a:effectLst/>
          </p:spPr>
        </p:pic>
        <p:pic>
          <p:nvPicPr>
            <p:cNvPr id="177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14080" y="7886385"/>
              <a:ext cx="400051" cy="49099"/>
            </a:xfrm>
            <a:prstGeom prst="rect">
              <a:avLst/>
            </a:prstGeom>
            <a:effectLst/>
          </p:spPr>
        </p:pic>
        <p:pic>
          <p:nvPicPr>
            <p:cNvPr id="177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78578" y="7979933"/>
              <a:ext cx="284753" cy="75623"/>
            </a:xfrm>
            <a:prstGeom prst="rect">
              <a:avLst/>
            </a:prstGeom>
            <a:effectLst/>
          </p:spPr>
        </p:pic>
        <p:pic>
          <p:nvPicPr>
            <p:cNvPr id="177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80780" y="7821740"/>
              <a:ext cx="278329" cy="367744"/>
            </a:xfrm>
            <a:prstGeom prst="rect">
              <a:avLst/>
            </a:prstGeom>
            <a:effectLst/>
          </p:spPr>
        </p:pic>
        <p:pic>
          <p:nvPicPr>
            <p:cNvPr id="178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933280" y="7854247"/>
              <a:ext cx="190501" cy="248454"/>
            </a:xfrm>
            <a:prstGeom prst="rect">
              <a:avLst/>
            </a:prstGeom>
            <a:effectLst/>
          </p:spPr>
        </p:pic>
        <p:pic>
          <p:nvPicPr>
            <p:cNvPr id="1782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206330" y="804343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78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539445" y="7714516"/>
              <a:ext cx="295536" cy="448626"/>
            </a:xfrm>
            <a:prstGeom prst="rect">
              <a:avLst/>
            </a:prstGeom>
            <a:effectLst/>
          </p:spPr>
        </p:pic>
        <p:pic>
          <p:nvPicPr>
            <p:cNvPr id="1786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532063" y="7929133"/>
              <a:ext cx="264818" cy="114301"/>
            </a:xfrm>
            <a:prstGeom prst="rect">
              <a:avLst/>
            </a:prstGeom>
            <a:effectLst/>
          </p:spPr>
        </p:pic>
        <p:pic>
          <p:nvPicPr>
            <p:cNvPr id="1788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900179" y="7697046"/>
              <a:ext cx="334852" cy="478517"/>
            </a:xfrm>
            <a:prstGeom prst="rect">
              <a:avLst/>
            </a:prstGeom>
            <a:effectLst/>
          </p:spPr>
        </p:pic>
        <p:pic>
          <p:nvPicPr>
            <p:cNvPr id="1790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241380" y="7852933"/>
              <a:ext cx="50801" cy="304801"/>
            </a:xfrm>
            <a:prstGeom prst="rect">
              <a:avLst/>
            </a:prstGeom>
            <a:effectLst/>
          </p:spPr>
        </p:pic>
        <p:pic>
          <p:nvPicPr>
            <p:cNvPr id="1792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202085" y="7779818"/>
              <a:ext cx="331396" cy="200116"/>
            </a:xfrm>
            <a:prstGeom prst="rect">
              <a:avLst/>
            </a:prstGeom>
            <a:effectLst/>
          </p:spPr>
        </p:pic>
        <p:pic>
          <p:nvPicPr>
            <p:cNvPr id="179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125948" y="7948183"/>
              <a:ext cx="331333" cy="29634"/>
            </a:xfrm>
            <a:prstGeom prst="rect">
              <a:avLst/>
            </a:prstGeom>
            <a:effectLst/>
          </p:spPr>
        </p:pic>
        <p:pic>
          <p:nvPicPr>
            <p:cNvPr id="179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412830" y="7992633"/>
              <a:ext cx="171451" cy="127001"/>
            </a:xfrm>
            <a:prstGeom prst="rect">
              <a:avLst/>
            </a:prstGeom>
            <a:effectLst/>
          </p:spPr>
        </p:pic>
        <p:pic>
          <p:nvPicPr>
            <p:cNvPr id="179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400130" y="8024383"/>
              <a:ext cx="234951" cy="146051"/>
            </a:xfrm>
            <a:prstGeom prst="rect">
              <a:avLst/>
            </a:prstGeom>
            <a:effectLst/>
          </p:spPr>
        </p:pic>
        <p:pic>
          <p:nvPicPr>
            <p:cNvPr id="180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383990" y="7606985"/>
              <a:ext cx="187591" cy="131649"/>
            </a:xfrm>
            <a:prstGeom prst="rect">
              <a:avLst/>
            </a:prstGeom>
            <a:effectLst/>
          </p:spPr>
        </p:pic>
        <p:pic>
          <p:nvPicPr>
            <p:cNvPr id="180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802125" y="7772500"/>
              <a:ext cx="163156" cy="355145"/>
            </a:xfrm>
            <a:prstGeom prst="rect">
              <a:avLst/>
            </a:prstGeom>
            <a:effectLst/>
          </p:spPr>
        </p:pic>
        <p:pic>
          <p:nvPicPr>
            <p:cNvPr id="180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889515" y="7827533"/>
              <a:ext cx="259916" cy="254001"/>
            </a:xfrm>
            <a:prstGeom prst="rect">
              <a:avLst/>
            </a:prstGeom>
            <a:effectLst/>
          </p:spPr>
        </p:pic>
        <p:pic>
          <p:nvPicPr>
            <p:cNvPr id="180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212930" y="7802133"/>
              <a:ext cx="98901" cy="304801"/>
            </a:xfrm>
            <a:prstGeom prst="rect">
              <a:avLst/>
            </a:prstGeom>
            <a:effectLst/>
          </p:spPr>
        </p:pic>
        <p:pic>
          <p:nvPicPr>
            <p:cNvPr id="180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282780" y="7687569"/>
              <a:ext cx="340676" cy="565415"/>
            </a:xfrm>
            <a:prstGeom prst="rect">
              <a:avLst/>
            </a:prstGeom>
            <a:effectLst/>
          </p:spPr>
        </p:pic>
        <p:pic>
          <p:nvPicPr>
            <p:cNvPr id="181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854280" y="7888403"/>
              <a:ext cx="298451" cy="72481"/>
            </a:xfrm>
            <a:prstGeom prst="rect">
              <a:avLst/>
            </a:prstGeom>
            <a:effectLst/>
          </p:spPr>
        </p:pic>
        <p:pic>
          <p:nvPicPr>
            <p:cNvPr id="181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4928746" y="8011683"/>
              <a:ext cx="274785" cy="50801"/>
            </a:xfrm>
            <a:prstGeom prst="rect">
              <a:avLst/>
            </a:prstGeom>
            <a:effectLst/>
          </p:spPr>
        </p:pic>
        <p:pic>
          <p:nvPicPr>
            <p:cNvPr id="1814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495630" y="7721710"/>
              <a:ext cx="196851" cy="283624"/>
            </a:xfrm>
            <a:prstGeom prst="rect">
              <a:avLst/>
            </a:prstGeom>
            <a:effectLst/>
          </p:spPr>
        </p:pic>
        <p:pic>
          <p:nvPicPr>
            <p:cNvPr id="1816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851230" y="791643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18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6263980" y="7649733"/>
              <a:ext cx="57172" cy="393701"/>
            </a:xfrm>
            <a:prstGeom prst="rect">
              <a:avLst/>
            </a:prstGeom>
            <a:effectLst/>
          </p:spPr>
        </p:pic>
        <p:pic>
          <p:nvPicPr>
            <p:cNvPr id="1820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6352880" y="7551406"/>
              <a:ext cx="241301" cy="91978"/>
            </a:xfrm>
            <a:prstGeom prst="rect">
              <a:avLst/>
            </a:prstGeom>
            <a:effectLst/>
          </p:spPr>
        </p:pic>
        <p:pic>
          <p:nvPicPr>
            <p:cNvPr id="182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6196811" y="7819066"/>
              <a:ext cx="352920" cy="46568"/>
            </a:xfrm>
            <a:prstGeom prst="rect">
              <a:avLst/>
            </a:prstGeom>
            <a:effectLst/>
          </p:spPr>
        </p:pic>
        <p:pic>
          <p:nvPicPr>
            <p:cNvPr id="1824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6479880" y="7910083"/>
              <a:ext cx="146051" cy="127001"/>
            </a:xfrm>
            <a:prstGeom prst="rect">
              <a:avLst/>
            </a:prstGeom>
            <a:effectLst/>
          </p:spPr>
        </p:pic>
        <p:pic>
          <p:nvPicPr>
            <p:cNvPr id="1826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6493522" y="7922783"/>
              <a:ext cx="170509" cy="158751"/>
            </a:xfrm>
            <a:prstGeom prst="rect">
              <a:avLst/>
            </a:prstGeom>
            <a:effectLst/>
          </p:spPr>
        </p:pic>
        <p:pic>
          <p:nvPicPr>
            <p:cNvPr id="1828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6723196" y="7669254"/>
              <a:ext cx="194835" cy="297980"/>
            </a:xfrm>
            <a:prstGeom prst="rect">
              <a:avLst/>
            </a:prstGeom>
            <a:effectLst/>
          </p:spPr>
        </p:pic>
        <p:pic>
          <p:nvPicPr>
            <p:cNvPr id="1830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6878706" y="7658977"/>
              <a:ext cx="318725" cy="257457"/>
            </a:xfrm>
            <a:prstGeom prst="rect">
              <a:avLst/>
            </a:prstGeom>
            <a:effectLst/>
          </p:spPr>
        </p:pic>
        <p:pic>
          <p:nvPicPr>
            <p:cNvPr id="1832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7241880" y="7643383"/>
              <a:ext cx="153494" cy="457201"/>
            </a:xfrm>
            <a:prstGeom prst="rect">
              <a:avLst/>
            </a:prstGeom>
            <a:effectLst/>
          </p:spPr>
        </p:pic>
        <p:pic>
          <p:nvPicPr>
            <p:cNvPr id="1834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761830" y="7776733"/>
              <a:ext cx="552451" cy="698501"/>
            </a:xfrm>
            <a:prstGeom prst="rect">
              <a:avLst/>
            </a:prstGeom>
            <a:effectLst/>
          </p:spPr>
        </p:pic>
        <p:pic>
          <p:nvPicPr>
            <p:cNvPr id="1836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5241630" y="7592583"/>
              <a:ext cx="565151" cy="6413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